
<file path=[Content_Types].xml><?xml version="1.0" encoding="utf-8"?>
<Types xmlns="http://schemas.openxmlformats.org/package/2006/content-types">
  <Default Extension="jpeg" ContentType="image/jpeg"/>
  <Default Extension="jpg" ContentType="image/png"/>
  <Default Extension="m4a" ContentType="audio/mp4"/>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2.jpg" ContentType="image/jpeg"/>
  <Override PartName="/ppt/media/image3.jp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7.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3"/>
  </p:notesMasterIdLst>
  <p:sldIdLst>
    <p:sldId id="310" r:id="rId2"/>
    <p:sldId id="315" r:id="rId3"/>
    <p:sldId id="392" r:id="rId4"/>
    <p:sldId id="393" r:id="rId5"/>
    <p:sldId id="370" r:id="rId6"/>
    <p:sldId id="371" r:id="rId7"/>
    <p:sldId id="317" r:id="rId8"/>
    <p:sldId id="394" r:id="rId9"/>
    <p:sldId id="358" r:id="rId10"/>
    <p:sldId id="359" r:id="rId11"/>
    <p:sldId id="364" r:id="rId12"/>
    <p:sldId id="365" r:id="rId13"/>
    <p:sldId id="372" r:id="rId14"/>
    <p:sldId id="373" r:id="rId15"/>
    <p:sldId id="366" r:id="rId16"/>
    <p:sldId id="322" r:id="rId17"/>
    <p:sldId id="323" r:id="rId18"/>
    <p:sldId id="308" r:id="rId19"/>
    <p:sldId id="398" r:id="rId20"/>
    <p:sldId id="399" r:id="rId21"/>
    <p:sldId id="400" r:id="rId22"/>
    <p:sldId id="401" r:id="rId23"/>
    <p:sldId id="334" r:id="rId24"/>
    <p:sldId id="377" r:id="rId25"/>
    <p:sldId id="379" r:id="rId26"/>
    <p:sldId id="382" r:id="rId27"/>
    <p:sldId id="384" r:id="rId28"/>
    <p:sldId id="386" r:id="rId29"/>
    <p:sldId id="388" r:id="rId30"/>
    <p:sldId id="389" r:id="rId31"/>
    <p:sldId id="390" r:id="rId32"/>
    <p:sldId id="374" r:id="rId33"/>
    <p:sldId id="324" r:id="rId34"/>
    <p:sldId id="330" r:id="rId35"/>
    <p:sldId id="402" r:id="rId36"/>
    <p:sldId id="403" r:id="rId37"/>
    <p:sldId id="404" r:id="rId38"/>
    <p:sldId id="405" r:id="rId39"/>
    <p:sldId id="395" r:id="rId40"/>
    <p:sldId id="376" r:id="rId41"/>
    <p:sldId id="337" r:id="rId42"/>
    <p:sldId id="331" r:id="rId43"/>
    <p:sldId id="335" r:id="rId44"/>
    <p:sldId id="336" r:id="rId45"/>
    <p:sldId id="338" r:id="rId46"/>
    <p:sldId id="367" r:id="rId47"/>
    <p:sldId id="368" r:id="rId48"/>
    <p:sldId id="369" r:id="rId49"/>
    <p:sldId id="327" r:id="rId50"/>
    <p:sldId id="332" r:id="rId51"/>
    <p:sldId id="342" r:id="rId52"/>
    <p:sldId id="343" r:id="rId53"/>
    <p:sldId id="345" r:id="rId54"/>
    <p:sldId id="328" r:id="rId55"/>
    <p:sldId id="347" r:id="rId56"/>
    <p:sldId id="333" r:id="rId57"/>
    <p:sldId id="350" r:id="rId58"/>
    <p:sldId id="346" r:id="rId59"/>
    <p:sldId id="352" r:id="rId60"/>
    <p:sldId id="397" r:id="rId61"/>
    <p:sldId id="396" r:id="rId62"/>
    <p:sldId id="353" r:id="rId63"/>
    <p:sldId id="339" r:id="rId64"/>
    <p:sldId id="351" r:id="rId65"/>
    <p:sldId id="340" r:id="rId66"/>
    <p:sldId id="341" r:id="rId67"/>
    <p:sldId id="348" r:id="rId68"/>
    <p:sldId id="349" r:id="rId69"/>
    <p:sldId id="356" r:id="rId70"/>
    <p:sldId id="391" r:id="rId71"/>
    <p:sldId id="354"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2ADFF"/>
    <a:srgbClr val="06ACFF"/>
    <a:srgbClr val="009FDA"/>
    <a:srgbClr val="0066A1"/>
    <a:srgbClr val="E87722"/>
    <a:srgbClr val="FFA300"/>
    <a:srgbClr val="FFB200"/>
    <a:srgbClr val="0B5172"/>
    <a:srgbClr val="FDC82F"/>
    <a:srgbClr val="CC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18F6BB-E107-7E40-BFDD-E81FC467454D}" v="77" dt="2020-03-26T02:33:11.3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46"/>
    <p:restoredTop sz="75171"/>
  </p:normalViewPr>
  <p:slideViewPr>
    <p:cSldViewPr snapToGrid="0" snapToObjects="1">
      <p:cViewPr varScale="1">
        <p:scale>
          <a:sx n="84" d="100"/>
          <a:sy n="84" d="100"/>
        </p:scale>
        <p:origin x="1410" y="9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aoxu Meng" userId="081c1135a9929553" providerId="Windows Live" clId="Web-{65622688-581E-4A33-990F-94E643827F29}"/>
    <pc:docChg chg="modSld">
      <pc:chgData name="Xiaoxu Meng" userId="081c1135a9929553" providerId="Windows Live" clId="Web-{65622688-581E-4A33-990F-94E643827F29}" dt="2020-03-13T02:47:53.832" v="12"/>
      <pc:docMkLst>
        <pc:docMk/>
      </pc:docMkLst>
      <pc:sldChg chg="modNotes">
        <pc:chgData name="Xiaoxu Meng" userId="081c1135a9929553" providerId="Windows Live" clId="Web-{65622688-581E-4A33-990F-94E643827F29}" dt="2020-03-13T02:47:53.832" v="12"/>
        <pc:sldMkLst>
          <pc:docMk/>
          <pc:sldMk cId="1055717340" sldId="324"/>
        </pc:sldMkLst>
      </pc:sldChg>
    </pc:docChg>
  </pc:docChgLst>
  <pc:docChgLst>
    <pc:chgData name="Xiaoxu Meng" userId="081c1135a9929553" providerId="LiveId" clId="{D818F6BB-E107-7E40-BFDD-E81FC467454D}"/>
    <pc:docChg chg="undo custSel addSld delSld modSld sldOrd modShowInfo">
      <pc:chgData name="Xiaoxu Meng" userId="081c1135a9929553" providerId="LiveId" clId="{D818F6BB-E107-7E40-BFDD-E81FC467454D}" dt="2020-03-26T02:33:37.006" v="845" actId="20577"/>
      <pc:docMkLst>
        <pc:docMk/>
      </pc:docMkLst>
      <pc:sldChg chg="del">
        <pc:chgData name="Xiaoxu Meng" userId="081c1135a9929553" providerId="LiveId" clId="{D818F6BB-E107-7E40-BFDD-E81FC467454D}" dt="2020-03-25T22:11:35.709" v="347" actId="2696"/>
        <pc:sldMkLst>
          <pc:docMk/>
          <pc:sldMk cId="467623775" sldId="318"/>
        </pc:sldMkLst>
      </pc:sldChg>
      <pc:sldChg chg="del">
        <pc:chgData name="Xiaoxu Meng" userId="081c1135a9929553" providerId="LiveId" clId="{D818F6BB-E107-7E40-BFDD-E81FC467454D}" dt="2020-03-25T22:22:03.783" v="523" actId="2696"/>
        <pc:sldMkLst>
          <pc:docMk/>
          <pc:sldMk cId="1779069412" sldId="320"/>
        </pc:sldMkLst>
      </pc:sldChg>
      <pc:sldChg chg="modNotesTx">
        <pc:chgData name="Xiaoxu Meng" userId="081c1135a9929553" providerId="LiveId" clId="{D818F6BB-E107-7E40-BFDD-E81FC467454D}" dt="2020-03-25T21:39:50.312" v="52" actId="20577"/>
        <pc:sldMkLst>
          <pc:docMk/>
          <pc:sldMk cId="540595407" sldId="327"/>
        </pc:sldMkLst>
      </pc:sldChg>
      <pc:sldChg chg="add del">
        <pc:chgData name="Xiaoxu Meng" userId="081c1135a9929553" providerId="LiveId" clId="{D818F6BB-E107-7E40-BFDD-E81FC467454D}" dt="2020-03-25T22:22:47.462" v="535" actId="2696"/>
        <pc:sldMkLst>
          <pc:docMk/>
          <pc:sldMk cId="2309534880" sldId="329"/>
        </pc:sldMkLst>
      </pc:sldChg>
      <pc:sldChg chg="modNotesTx">
        <pc:chgData name="Xiaoxu Meng" userId="081c1135a9929553" providerId="LiveId" clId="{D818F6BB-E107-7E40-BFDD-E81FC467454D}" dt="2020-03-25T21:37:24.987" v="28" actId="20577"/>
        <pc:sldMkLst>
          <pc:docMk/>
          <pc:sldMk cId="33745970" sldId="331"/>
        </pc:sldMkLst>
      </pc:sldChg>
      <pc:sldChg chg="modNotesTx">
        <pc:chgData name="Xiaoxu Meng" userId="081c1135a9929553" providerId="LiveId" clId="{D818F6BB-E107-7E40-BFDD-E81FC467454D}" dt="2020-03-25T21:46:49.995" v="115" actId="20577"/>
        <pc:sldMkLst>
          <pc:docMk/>
          <pc:sldMk cId="2324007733" sldId="333"/>
        </pc:sldMkLst>
      </pc:sldChg>
      <pc:sldChg chg="modNotesTx">
        <pc:chgData name="Xiaoxu Meng" userId="081c1135a9929553" providerId="LiveId" clId="{D818F6BB-E107-7E40-BFDD-E81FC467454D}" dt="2020-03-25T22:39:48.536" v="542" actId="20577"/>
        <pc:sldMkLst>
          <pc:docMk/>
          <pc:sldMk cId="4060980674" sldId="334"/>
        </pc:sldMkLst>
      </pc:sldChg>
      <pc:sldChg chg="modNotesTx">
        <pc:chgData name="Xiaoxu Meng" userId="081c1135a9929553" providerId="LiveId" clId="{D818F6BB-E107-7E40-BFDD-E81FC467454D}" dt="2020-03-25T21:37:38.606" v="31" actId="20577"/>
        <pc:sldMkLst>
          <pc:docMk/>
          <pc:sldMk cId="3912394981" sldId="335"/>
        </pc:sldMkLst>
      </pc:sldChg>
      <pc:sldChg chg="modNotesTx">
        <pc:chgData name="Xiaoxu Meng" userId="081c1135a9929553" providerId="LiveId" clId="{D818F6BB-E107-7E40-BFDD-E81FC467454D}" dt="2020-03-25T21:38:00.511" v="35" actId="20577"/>
        <pc:sldMkLst>
          <pc:docMk/>
          <pc:sldMk cId="2432972142" sldId="336"/>
        </pc:sldMkLst>
      </pc:sldChg>
      <pc:sldChg chg="modNotesTx">
        <pc:chgData name="Xiaoxu Meng" userId="081c1135a9929553" providerId="LiveId" clId="{D818F6BB-E107-7E40-BFDD-E81FC467454D}" dt="2020-03-25T21:35:27.237" v="16" actId="20577"/>
        <pc:sldMkLst>
          <pc:docMk/>
          <pc:sldMk cId="597210945" sldId="337"/>
        </pc:sldMkLst>
      </pc:sldChg>
      <pc:sldChg chg="modNotesTx">
        <pc:chgData name="Xiaoxu Meng" userId="081c1135a9929553" providerId="LiveId" clId="{D818F6BB-E107-7E40-BFDD-E81FC467454D}" dt="2020-03-25T21:48:15.220" v="129" actId="20577"/>
        <pc:sldMkLst>
          <pc:docMk/>
          <pc:sldMk cId="3200611573" sldId="339"/>
        </pc:sldMkLst>
      </pc:sldChg>
      <pc:sldChg chg="modNotesTx">
        <pc:chgData name="Xiaoxu Meng" userId="081c1135a9929553" providerId="LiveId" clId="{D818F6BB-E107-7E40-BFDD-E81FC467454D}" dt="2020-03-26T02:21:56.721" v="795" actId="20577"/>
        <pc:sldMkLst>
          <pc:docMk/>
          <pc:sldMk cId="2012357800" sldId="340"/>
        </pc:sldMkLst>
      </pc:sldChg>
      <pc:sldChg chg="ord modNotesTx">
        <pc:chgData name="Xiaoxu Meng" userId="081c1135a9929553" providerId="LiveId" clId="{D818F6BB-E107-7E40-BFDD-E81FC467454D}" dt="2020-03-25T21:41:30.350" v="71" actId="20577"/>
        <pc:sldMkLst>
          <pc:docMk/>
          <pc:sldMk cId="3798298587" sldId="341"/>
        </pc:sldMkLst>
      </pc:sldChg>
      <pc:sldChg chg="modNotesTx">
        <pc:chgData name="Xiaoxu Meng" userId="081c1135a9929553" providerId="LiveId" clId="{D818F6BB-E107-7E40-BFDD-E81FC467454D}" dt="2020-03-25T21:43:06.559" v="79" actId="20577"/>
        <pc:sldMkLst>
          <pc:docMk/>
          <pc:sldMk cId="3415980245" sldId="342"/>
        </pc:sldMkLst>
      </pc:sldChg>
      <pc:sldChg chg="addSp delSp modNotesTx">
        <pc:chgData name="Xiaoxu Meng" userId="081c1135a9929553" providerId="LiveId" clId="{D818F6BB-E107-7E40-BFDD-E81FC467454D}" dt="2020-03-25T21:43:56.325" v="84" actId="20577"/>
        <pc:sldMkLst>
          <pc:docMk/>
          <pc:sldMk cId="2480221414" sldId="343"/>
        </pc:sldMkLst>
        <pc:spChg chg="add del">
          <ac:chgData name="Xiaoxu Meng" userId="081c1135a9929553" providerId="LiveId" clId="{D818F6BB-E107-7E40-BFDD-E81FC467454D}" dt="2020-03-25T21:43:41.984" v="83"/>
          <ac:spMkLst>
            <pc:docMk/>
            <pc:sldMk cId="2480221414" sldId="343"/>
            <ac:spMk id="3" creationId="{B4CF6E6A-146F-FA44-A93E-95DA6F6B2513}"/>
          </ac:spMkLst>
        </pc:spChg>
      </pc:sldChg>
      <pc:sldChg chg="modNotesTx">
        <pc:chgData name="Xiaoxu Meng" userId="081c1135a9929553" providerId="LiveId" clId="{D818F6BB-E107-7E40-BFDD-E81FC467454D}" dt="2020-03-25T23:05:45.526" v="782" actId="20577"/>
        <pc:sldMkLst>
          <pc:docMk/>
          <pc:sldMk cId="3005022265" sldId="345"/>
        </pc:sldMkLst>
      </pc:sldChg>
      <pc:sldChg chg="ord">
        <pc:chgData name="Xiaoxu Meng" userId="081c1135a9929553" providerId="LiveId" clId="{D818F6BB-E107-7E40-BFDD-E81FC467454D}" dt="2020-03-25T21:45:58.988" v="110"/>
        <pc:sldMkLst>
          <pc:docMk/>
          <pc:sldMk cId="172791161" sldId="348"/>
        </pc:sldMkLst>
      </pc:sldChg>
      <pc:sldChg chg="ord">
        <pc:chgData name="Xiaoxu Meng" userId="081c1135a9929553" providerId="LiveId" clId="{D818F6BB-E107-7E40-BFDD-E81FC467454D}" dt="2020-03-25T21:46:22.199" v="113"/>
        <pc:sldMkLst>
          <pc:docMk/>
          <pc:sldMk cId="689422535" sldId="349"/>
        </pc:sldMkLst>
      </pc:sldChg>
      <pc:sldChg chg="modNotesTx">
        <pc:chgData name="Xiaoxu Meng" userId="081c1135a9929553" providerId="LiveId" clId="{D818F6BB-E107-7E40-BFDD-E81FC467454D}" dt="2020-03-25T21:47:01.838" v="118" actId="20577"/>
        <pc:sldMkLst>
          <pc:docMk/>
          <pc:sldMk cId="1772100981" sldId="350"/>
        </pc:sldMkLst>
      </pc:sldChg>
      <pc:sldChg chg="addSp delSp modSp delAnim modAnim modNotesTx">
        <pc:chgData name="Xiaoxu Meng" userId="081c1135a9929553" providerId="LiveId" clId="{D818F6BB-E107-7E40-BFDD-E81FC467454D}" dt="2020-03-25T23:00:07.487" v="550" actId="167"/>
        <pc:sldMkLst>
          <pc:docMk/>
          <pc:sldMk cId="2500893997" sldId="351"/>
        </pc:sldMkLst>
        <pc:picChg chg="add mod">
          <ac:chgData name="Xiaoxu Meng" userId="081c1135a9929553" providerId="LiveId" clId="{D818F6BB-E107-7E40-BFDD-E81FC467454D}" dt="2020-03-25T23:00:07.487" v="550" actId="167"/>
          <ac:picMkLst>
            <pc:docMk/>
            <pc:sldMk cId="2500893997" sldId="351"/>
            <ac:picMk id="2" creationId="{8C49BEEB-4D0C-CB44-959F-36D379333C57}"/>
          </ac:picMkLst>
        </pc:picChg>
        <pc:picChg chg="del mod">
          <ac:chgData name="Xiaoxu Meng" userId="081c1135a9929553" providerId="LiveId" clId="{D818F6BB-E107-7E40-BFDD-E81FC467454D}" dt="2020-03-25T22:59:36.945" v="548" actId="478"/>
          <ac:picMkLst>
            <pc:docMk/>
            <pc:sldMk cId="2500893997" sldId="351"/>
            <ac:picMk id="14" creationId="{00000000-0000-0000-0000-000000000000}"/>
          </ac:picMkLst>
        </pc:picChg>
      </pc:sldChg>
      <pc:sldChg chg="modNotesTx">
        <pc:chgData name="Xiaoxu Meng" userId="081c1135a9929553" providerId="LiveId" clId="{D818F6BB-E107-7E40-BFDD-E81FC467454D}" dt="2020-03-25T21:40:21.466" v="65" actId="20577"/>
        <pc:sldMkLst>
          <pc:docMk/>
          <pc:sldMk cId="3355923431" sldId="354"/>
        </pc:sldMkLst>
      </pc:sldChg>
      <pc:sldChg chg="add del modNotesTx">
        <pc:chgData name="Xiaoxu Meng" userId="081c1135a9929553" providerId="LiveId" clId="{D818F6BB-E107-7E40-BFDD-E81FC467454D}" dt="2020-03-25T22:22:47.422" v="534" actId="2696"/>
        <pc:sldMkLst>
          <pc:docMk/>
          <pc:sldMk cId="1123485193" sldId="360"/>
        </pc:sldMkLst>
      </pc:sldChg>
      <pc:sldChg chg="modNotesTx">
        <pc:chgData name="Xiaoxu Meng" userId="081c1135a9929553" providerId="LiveId" clId="{D818F6BB-E107-7E40-BFDD-E81FC467454D}" dt="2020-03-25T23:03:35.010" v="772" actId="20577"/>
        <pc:sldMkLst>
          <pc:docMk/>
          <pc:sldMk cId="340909188" sldId="367"/>
        </pc:sldMkLst>
      </pc:sldChg>
      <pc:sldChg chg="modNotesTx">
        <pc:chgData name="Xiaoxu Meng" userId="081c1135a9929553" providerId="LiveId" clId="{D818F6BB-E107-7E40-BFDD-E81FC467454D}" dt="2020-03-26T02:33:37.006" v="845" actId="20577"/>
        <pc:sldMkLst>
          <pc:docMk/>
          <pc:sldMk cId="81863814" sldId="368"/>
        </pc:sldMkLst>
      </pc:sldChg>
      <pc:sldChg chg="modNotesTx">
        <pc:chgData name="Xiaoxu Meng" userId="081c1135a9929553" providerId="LiveId" clId="{D818F6BB-E107-7E40-BFDD-E81FC467454D}" dt="2020-03-25T21:39:36.355" v="49" actId="20577"/>
        <pc:sldMkLst>
          <pc:docMk/>
          <pc:sldMk cId="2641584965" sldId="369"/>
        </pc:sldMkLst>
      </pc:sldChg>
      <pc:sldChg chg="modSp">
        <pc:chgData name="Xiaoxu Meng" userId="081c1135a9929553" providerId="LiveId" clId="{D818F6BB-E107-7E40-BFDD-E81FC467454D}" dt="2020-03-25T22:14:40.881" v="505" actId="1035"/>
        <pc:sldMkLst>
          <pc:docMk/>
          <pc:sldMk cId="4271262087" sldId="370"/>
        </pc:sldMkLst>
        <pc:spChg chg="mod">
          <ac:chgData name="Xiaoxu Meng" userId="081c1135a9929553" providerId="LiveId" clId="{D818F6BB-E107-7E40-BFDD-E81FC467454D}" dt="2020-03-25T22:13:12.880" v="438" actId="14100"/>
          <ac:spMkLst>
            <pc:docMk/>
            <pc:sldMk cId="4271262087" sldId="370"/>
            <ac:spMk id="5" creationId="{D59AA257-EE0A-CD4B-B38F-991BEAEE39B7}"/>
          </ac:spMkLst>
        </pc:spChg>
        <pc:picChg chg="mod">
          <ac:chgData name="Xiaoxu Meng" userId="081c1135a9929553" providerId="LiveId" clId="{D818F6BB-E107-7E40-BFDD-E81FC467454D}" dt="2020-03-25T22:13:12.880" v="438" actId="14100"/>
          <ac:picMkLst>
            <pc:docMk/>
            <pc:sldMk cId="4271262087" sldId="370"/>
            <ac:picMk id="2" creationId="{60787528-653B-D145-B392-DB6AE5A27F84}"/>
          </ac:picMkLst>
        </pc:picChg>
        <pc:picChg chg="mod">
          <ac:chgData name="Xiaoxu Meng" userId="081c1135a9929553" providerId="LiveId" clId="{D818F6BB-E107-7E40-BFDD-E81FC467454D}" dt="2020-03-25T22:14:40.881" v="505" actId="1035"/>
          <ac:picMkLst>
            <pc:docMk/>
            <pc:sldMk cId="4271262087" sldId="370"/>
            <ac:picMk id="8" creationId="{5668B6E1-C85E-1449-A723-FB69C169E0E3}"/>
          </ac:picMkLst>
        </pc:picChg>
        <pc:picChg chg="mod">
          <ac:chgData name="Xiaoxu Meng" userId="081c1135a9929553" providerId="LiveId" clId="{D818F6BB-E107-7E40-BFDD-E81FC467454D}" dt="2020-03-25T22:13:12.880" v="438" actId="14100"/>
          <ac:picMkLst>
            <pc:docMk/>
            <pc:sldMk cId="4271262087" sldId="370"/>
            <ac:picMk id="9" creationId="{D9982F74-51C2-774A-9606-81D0A897DA7B}"/>
          </ac:picMkLst>
        </pc:picChg>
        <pc:picChg chg="mod">
          <ac:chgData name="Xiaoxu Meng" userId="081c1135a9929553" providerId="LiveId" clId="{D818F6BB-E107-7E40-BFDD-E81FC467454D}" dt="2020-03-25T22:13:12.880" v="438" actId="14100"/>
          <ac:picMkLst>
            <pc:docMk/>
            <pc:sldMk cId="4271262087" sldId="370"/>
            <ac:picMk id="10" creationId="{E9CF6E6B-BB03-F442-A867-B9C3AA2E678E}"/>
          </ac:picMkLst>
        </pc:picChg>
        <pc:cxnChg chg="mod">
          <ac:chgData name="Xiaoxu Meng" userId="081c1135a9929553" providerId="LiveId" clId="{D818F6BB-E107-7E40-BFDD-E81FC467454D}" dt="2020-03-25T22:13:12.880" v="438" actId="14100"/>
          <ac:cxnSpMkLst>
            <pc:docMk/>
            <pc:sldMk cId="4271262087" sldId="370"/>
            <ac:cxnSpMk id="13" creationId="{166AA989-FB90-E047-BCE1-677A48ACB695}"/>
          </ac:cxnSpMkLst>
        </pc:cxnChg>
        <pc:cxnChg chg="mod">
          <ac:chgData name="Xiaoxu Meng" userId="081c1135a9929553" providerId="LiveId" clId="{D818F6BB-E107-7E40-BFDD-E81FC467454D}" dt="2020-03-25T22:13:12.880" v="438" actId="14100"/>
          <ac:cxnSpMkLst>
            <pc:docMk/>
            <pc:sldMk cId="4271262087" sldId="370"/>
            <ac:cxnSpMk id="14" creationId="{5D23C984-CE62-A648-AA34-010A490867B5}"/>
          </ac:cxnSpMkLst>
        </pc:cxnChg>
      </pc:sldChg>
      <pc:sldChg chg="addSp modSp modNotesTx">
        <pc:chgData name="Xiaoxu Meng" userId="081c1135a9929553" providerId="LiveId" clId="{D818F6BB-E107-7E40-BFDD-E81FC467454D}" dt="2020-03-25T22:14:45.861" v="509" actId="1035"/>
        <pc:sldMkLst>
          <pc:docMk/>
          <pc:sldMk cId="3626155409" sldId="371"/>
        </pc:sldMkLst>
        <pc:spChg chg="add mod">
          <ac:chgData name="Xiaoxu Meng" userId="081c1135a9929553" providerId="LiveId" clId="{D818F6BB-E107-7E40-BFDD-E81FC467454D}" dt="2020-03-25T22:14:45.861" v="509" actId="1035"/>
          <ac:spMkLst>
            <pc:docMk/>
            <pc:sldMk cId="3626155409" sldId="371"/>
            <ac:spMk id="3" creationId="{0A511A1C-4966-B842-9F94-654E8E363F12}"/>
          </ac:spMkLst>
        </pc:spChg>
        <pc:picChg chg="mod">
          <ac:chgData name="Xiaoxu Meng" userId="081c1135a9929553" providerId="LiveId" clId="{D818F6BB-E107-7E40-BFDD-E81FC467454D}" dt="2020-03-25T22:14:37.173" v="500" actId="1035"/>
          <ac:picMkLst>
            <pc:docMk/>
            <pc:sldMk cId="3626155409" sldId="371"/>
            <ac:picMk id="8" creationId="{5668B6E1-C85E-1449-A723-FB69C169E0E3}"/>
          </ac:picMkLst>
        </pc:picChg>
      </pc:sldChg>
      <pc:sldChg chg="modNotesTx">
        <pc:chgData name="Xiaoxu Meng" userId="081c1135a9929553" providerId="LiveId" clId="{D818F6BB-E107-7E40-BFDD-E81FC467454D}" dt="2020-03-25T22:40:18.734" v="546" actId="20577"/>
        <pc:sldMkLst>
          <pc:docMk/>
          <pc:sldMk cId="855066450" sldId="372"/>
        </pc:sldMkLst>
      </pc:sldChg>
      <pc:sldChg chg="del">
        <pc:chgData name="Xiaoxu Meng" userId="081c1135a9929553" providerId="LiveId" clId="{D818F6BB-E107-7E40-BFDD-E81FC467454D}" dt="2020-03-25T22:22:03.838" v="524" actId="2696"/>
        <pc:sldMkLst>
          <pc:docMk/>
          <pc:sldMk cId="953836447" sldId="375"/>
        </pc:sldMkLst>
      </pc:sldChg>
      <pc:sldChg chg="modNotesTx">
        <pc:chgData name="Xiaoxu Meng" userId="081c1135a9929553" providerId="LiveId" clId="{D818F6BB-E107-7E40-BFDD-E81FC467454D}" dt="2020-03-25T21:35:18.175" v="13" actId="20577"/>
        <pc:sldMkLst>
          <pc:docMk/>
          <pc:sldMk cId="3673590360" sldId="376"/>
        </pc:sldMkLst>
      </pc:sldChg>
      <pc:sldChg chg="modNotesTx">
        <pc:chgData name="Xiaoxu Meng" userId="081c1135a9929553" providerId="LiveId" clId="{D818F6BB-E107-7E40-BFDD-E81FC467454D}" dt="2020-03-25T22:21:10.299" v="515" actId="20577"/>
        <pc:sldMkLst>
          <pc:docMk/>
          <pc:sldMk cId="1413267751" sldId="392"/>
        </pc:sldMkLst>
      </pc:sldChg>
      <pc:sldChg chg="modNotesTx">
        <pc:chgData name="Xiaoxu Meng" userId="081c1135a9929553" providerId="LiveId" clId="{D818F6BB-E107-7E40-BFDD-E81FC467454D}" dt="2020-03-25T22:21:12.807" v="521" actId="20577"/>
        <pc:sldMkLst>
          <pc:docMk/>
          <pc:sldMk cId="1755574671" sldId="393"/>
        </pc:sldMkLst>
      </pc:sldChg>
      <pc:sldChg chg="modNotesTx">
        <pc:chgData name="Xiaoxu Meng" userId="081c1135a9929553" providerId="LiveId" clId="{D818F6BB-E107-7E40-BFDD-E81FC467454D}" dt="2020-03-25T21:32:54.964" v="1" actId="20577"/>
        <pc:sldMkLst>
          <pc:docMk/>
          <pc:sldMk cId="901724544" sldId="394"/>
        </pc:sldMkLst>
      </pc:sldChg>
      <pc:sldChg chg="add del">
        <pc:chgData name="Xiaoxu Meng" userId="081c1135a9929553" providerId="LiveId" clId="{D818F6BB-E107-7E40-BFDD-E81FC467454D}" dt="2020-03-25T22:22:43.417" v="531" actId="2696"/>
        <pc:sldMkLst>
          <pc:docMk/>
          <pc:sldMk cId="4101052158" sldId="395"/>
        </pc:sldMkLst>
      </pc:sldChg>
      <pc:sldChg chg="modNotesTx">
        <pc:chgData name="Xiaoxu Meng" userId="081c1135a9929553" providerId="LiveId" clId="{D818F6BB-E107-7E40-BFDD-E81FC467454D}" dt="2020-03-25T21:47:39.606" v="120" actId="20577"/>
        <pc:sldMkLst>
          <pc:docMk/>
          <pc:sldMk cId="2681191383" sldId="396"/>
        </pc:sldMkLst>
      </pc:sldChg>
      <pc:sldChg chg="ord modNotesTx">
        <pc:chgData name="Xiaoxu Meng" userId="081c1135a9929553" providerId="LiveId" clId="{D818F6BB-E107-7E40-BFDD-E81FC467454D}" dt="2020-03-25T21:47:57.671" v="121" actId="20577"/>
        <pc:sldMkLst>
          <pc:docMk/>
          <pc:sldMk cId="538784231" sldId="397"/>
        </pc:sldMkLst>
      </pc:sldChg>
      <pc:sldChg chg="add">
        <pc:chgData name="Xiaoxu Meng" userId="081c1135a9929553" providerId="LiveId" clId="{D818F6BB-E107-7E40-BFDD-E81FC467454D}" dt="2020-03-25T22:21:57.569" v="522"/>
        <pc:sldMkLst>
          <pc:docMk/>
          <pc:sldMk cId="3213571218" sldId="398"/>
        </pc:sldMkLst>
      </pc:sldChg>
      <pc:sldChg chg="add">
        <pc:chgData name="Xiaoxu Meng" userId="081c1135a9929553" providerId="LiveId" clId="{D818F6BB-E107-7E40-BFDD-E81FC467454D}" dt="2020-03-25T22:21:57.569" v="522"/>
        <pc:sldMkLst>
          <pc:docMk/>
          <pc:sldMk cId="1415147231" sldId="399"/>
        </pc:sldMkLst>
      </pc:sldChg>
      <pc:sldChg chg="add">
        <pc:chgData name="Xiaoxu Meng" userId="081c1135a9929553" providerId="LiveId" clId="{D818F6BB-E107-7E40-BFDD-E81FC467454D}" dt="2020-03-25T22:21:57.569" v="522"/>
        <pc:sldMkLst>
          <pc:docMk/>
          <pc:sldMk cId="1824434800" sldId="400"/>
        </pc:sldMkLst>
      </pc:sldChg>
      <pc:sldChg chg="add">
        <pc:chgData name="Xiaoxu Meng" userId="081c1135a9929553" providerId="LiveId" clId="{D818F6BB-E107-7E40-BFDD-E81FC467454D}" dt="2020-03-25T22:21:57.569" v="522"/>
        <pc:sldMkLst>
          <pc:docMk/>
          <pc:sldMk cId="4089355952" sldId="401"/>
        </pc:sldMkLst>
      </pc:sldChg>
      <pc:sldChg chg="add">
        <pc:chgData name="Xiaoxu Meng" userId="081c1135a9929553" providerId="LiveId" clId="{D818F6BB-E107-7E40-BFDD-E81FC467454D}" dt="2020-03-25T22:22:32.046" v="527"/>
        <pc:sldMkLst>
          <pc:docMk/>
          <pc:sldMk cId="1434482733" sldId="402"/>
        </pc:sldMkLst>
      </pc:sldChg>
      <pc:sldChg chg="add del">
        <pc:chgData name="Xiaoxu Meng" userId="081c1135a9929553" providerId="LiveId" clId="{D818F6BB-E107-7E40-BFDD-E81FC467454D}" dt="2020-03-25T22:22:26.960" v="526"/>
        <pc:sldMkLst>
          <pc:docMk/>
          <pc:sldMk cId="2134100409" sldId="402"/>
        </pc:sldMkLst>
      </pc:sldChg>
      <pc:sldChg chg="add">
        <pc:chgData name="Xiaoxu Meng" userId="081c1135a9929553" providerId="LiveId" clId="{D818F6BB-E107-7E40-BFDD-E81FC467454D}" dt="2020-03-25T22:22:32.046" v="527"/>
        <pc:sldMkLst>
          <pc:docMk/>
          <pc:sldMk cId="1503511046" sldId="403"/>
        </pc:sldMkLst>
      </pc:sldChg>
      <pc:sldChg chg="add del">
        <pc:chgData name="Xiaoxu Meng" userId="081c1135a9929553" providerId="LiveId" clId="{D818F6BB-E107-7E40-BFDD-E81FC467454D}" dt="2020-03-25T22:22:26.960" v="526"/>
        <pc:sldMkLst>
          <pc:docMk/>
          <pc:sldMk cId="3040849484" sldId="403"/>
        </pc:sldMkLst>
      </pc:sldChg>
      <pc:sldChg chg="add del">
        <pc:chgData name="Xiaoxu Meng" userId="081c1135a9929553" providerId="LiveId" clId="{D818F6BB-E107-7E40-BFDD-E81FC467454D}" dt="2020-03-25T22:22:26.960" v="526"/>
        <pc:sldMkLst>
          <pc:docMk/>
          <pc:sldMk cId="356007524" sldId="404"/>
        </pc:sldMkLst>
      </pc:sldChg>
      <pc:sldChg chg="add">
        <pc:chgData name="Xiaoxu Meng" userId="081c1135a9929553" providerId="LiveId" clId="{D818F6BB-E107-7E40-BFDD-E81FC467454D}" dt="2020-03-25T22:22:32.046" v="527"/>
        <pc:sldMkLst>
          <pc:docMk/>
          <pc:sldMk cId="386651449" sldId="404"/>
        </pc:sldMkLst>
      </pc:sldChg>
      <pc:sldChg chg="add">
        <pc:chgData name="Xiaoxu Meng" userId="081c1135a9929553" providerId="LiveId" clId="{D818F6BB-E107-7E40-BFDD-E81FC467454D}" dt="2020-03-25T22:22:32.046" v="527"/>
        <pc:sldMkLst>
          <pc:docMk/>
          <pc:sldMk cId="4054860775" sldId="405"/>
        </pc:sldMkLst>
      </pc:sldChg>
      <pc:sldChg chg="add del">
        <pc:chgData name="Xiaoxu Meng" userId="081c1135a9929553" providerId="LiveId" clId="{D818F6BB-E107-7E40-BFDD-E81FC467454D}" dt="2020-03-25T22:22:26.960" v="526"/>
        <pc:sldMkLst>
          <pc:docMk/>
          <pc:sldMk cId="4210487275" sldId="405"/>
        </pc:sldMkLst>
      </pc:sldChg>
    </pc:docChg>
  </pc:docChgLst>
  <pc:docChgLst>
    <pc:chgData name="Xiaoxu Meng" userId="081c1135a9929553" providerId="LiveId" clId="{F13559CC-FE10-264E-BAD0-09BC57C2F823}"/>
    <pc:docChg chg="undo redo custSel addSld delSld modSld sldOrd">
      <pc:chgData name="Xiaoxu Meng" userId="081c1135a9929553" providerId="LiveId" clId="{F13559CC-FE10-264E-BAD0-09BC57C2F823}" dt="2020-03-18T01:56:30.130" v="6716"/>
      <pc:docMkLst>
        <pc:docMk/>
      </pc:docMkLst>
      <pc:sldChg chg="addSp delSp modSp del modTransition modAnim modNotesTx">
        <pc:chgData name="Xiaoxu Meng" userId="081c1135a9929553" providerId="LiveId" clId="{F13559CC-FE10-264E-BAD0-09BC57C2F823}" dt="2020-03-17T21:36:14.633" v="6703" actId="2696"/>
        <pc:sldMkLst>
          <pc:docMk/>
          <pc:sldMk cId="562886727" sldId="263"/>
        </pc:sldMkLst>
        <pc:spChg chg="mod">
          <ac:chgData name="Xiaoxu Meng" userId="081c1135a9929553" providerId="LiveId" clId="{F13559CC-FE10-264E-BAD0-09BC57C2F823}" dt="2020-03-17T17:51:46.671" v="6496" actId="1076"/>
          <ac:spMkLst>
            <pc:docMk/>
            <pc:sldMk cId="562886727" sldId="263"/>
            <ac:spMk id="4" creationId="{00000000-0000-0000-0000-000000000000}"/>
          </ac:spMkLst>
        </pc:spChg>
        <pc:graphicFrameChg chg="modGraphic">
          <ac:chgData name="Xiaoxu Meng" userId="081c1135a9929553" providerId="LiveId" clId="{F13559CC-FE10-264E-BAD0-09BC57C2F823}" dt="2020-03-17T17:51:42.735" v="6492" actId="2165"/>
          <ac:graphicFrameMkLst>
            <pc:docMk/>
            <pc:sldMk cId="562886727" sldId="263"/>
            <ac:graphicFrameMk id="13" creationId="{00000000-0000-0000-0000-000000000000}"/>
          </ac:graphicFrameMkLst>
        </pc:graphicFrameChg>
        <pc:picChg chg="mod">
          <ac:chgData name="Xiaoxu Meng" userId="081c1135a9929553" providerId="LiveId" clId="{F13559CC-FE10-264E-BAD0-09BC57C2F823}" dt="2020-03-17T17:51:45.773" v="6495" actId="1076"/>
          <ac:picMkLst>
            <pc:docMk/>
            <pc:sldMk cId="562886727" sldId="263"/>
            <ac:picMk id="3" creationId="{00000000-0000-0000-0000-000000000000}"/>
          </ac:picMkLst>
        </pc:picChg>
        <pc:picChg chg="add del mod">
          <ac:chgData name="Xiaoxu Meng" userId="081c1135a9929553" providerId="LiveId" clId="{F13559CC-FE10-264E-BAD0-09BC57C2F823}" dt="2020-03-17T18:01:18.977" v="6503"/>
          <ac:picMkLst>
            <pc:docMk/>
            <pc:sldMk cId="562886727" sldId="263"/>
            <ac:picMk id="5" creationId="{6C0A1978-C25E-CB4D-ACB7-693933065F23}"/>
          </ac:picMkLst>
        </pc:picChg>
        <pc:picChg chg="add mod">
          <ac:chgData name="Xiaoxu Meng" userId="081c1135a9929553" providerId="LiveId" clId="{F13559CC-FE10-264E-BAD0-09BC57C2F823}" dt="2020-03-17T18:01:18.977" v="6503"/>
          <ac:picMkLst>
            <pc:docMk/>
            <pc:sldMk cId="562886727" sldId="263"/>
            <ac:picMk id="6" creationId="{AC7102A6-AA9F-E545-9113-DB5ACDBC61CB}"/>
          </ac:picMkLst>
        </pc:picChg>
      </pc:sldChg>
      <pc:sldChg chg="addSp delSp modSp modTransition modAnim modNotesTx">
        <pc:chgData name="Xiaoxu Meng" userId="081c1135a9929553" providerId="LiveId" clId="{F13559CC-FE10-264E-BAD0-09BC57C2F823}" dt="2020-03-17T18:27:08.014" v="6513"/>
        <pc:sldMkLst>
          <pc:docMk/>
          <pc:sldMk cId="1290657409" sldId="308"/>
        </pc:sldMkLst>
        <pc:spChg chg="mod">
          <ac:chgData name="Xiaoxu Meng" userId="081c1135a9929553" providerId="LiveId" clId="{F13559CC-FE10-264E-BAD0-09BC57C2F823}" dt="2020-03-03T13:03:42.486" v="3382" actId="20577"/>
          <ac:spMkLst>
            <pc:docMk/>
            <pc:sldMk cId="1290657409" sldId="308"/>
            <ac:spMk id="2" creationId="{00000000-0000-0000-0000-000000000000}"/>
          </ac:spMkLst>
        </pc:spChg>
        <pc:spChg chg="del">
          <ac:chgData name="Xiaoxu Meng" userId="081c1135a9929553" providerId="LiveId" clId="{F13559CC-FE10-264E-BAD0-09BC57C2F823}" dt="2020-03-03T13:02:41.927" v="3312" actId="478"/>
          <ac:spMkLst>
            <pc:docMk/>
            <pc:sldMk cId="1290657409" sldId="308"/>
            <ac:spMk id="3" creationId="{00000000-0000-0000-0000-000000000000}"/>
          </ac:spMkLst>
        </pc:spChg>
        <pc:spChg chg="add del mod">
          <ac:chgData name="Xiaoxu Meng" userId="081c1135a9929553" providerId="LiveId" clId="{F13559CC-FE10-264E-BAD0-09BC57C2F823}" dt="2020-03-03T13:02:44.517" v="3313" actId="478"/>
          <ac:spMkLst>
            <pc:docMk/>
            <pc:sldMk cId="1290657409" sldId="308"/>
            <ac:spMk id="5" creationId="{06352EB9-0A53-D543-9C26-3BDF6F1B8855}"/>
          </ac:spMkLst>
        </pc:spChg>
        <pc:picChg chg="add mod">
          <ac:chgData name="Xiaoxu Meng" userId="081c1135a9929553" providerId="LiveId" clId="{F13559CC-FE10-264E-BAD0-09BC57C2F823}" dt="2020-03-17T18:27:08.014" v="6513"/>
          <ac:picMkLst>
            <pc:docMk/>
            <pc:sldMk cId="1290657409" sldId="308"/>
            <ac:picMk id="3" creationId="{53D185B0-AFE5-E748-B72E-D62A6B48C745}"/>
          </ac:picMkLst>
        </pc:picChg>
      </pc:sldChg>
      <pc:sldChg chg="addSp delSp modSp modTransition delAnim modAnim modNotesTx">
        <pc:chgData name="Xiaoxu Meng" userId="081c1135a9929553" providerId="LiveId" clId="{F13559CC-FE10-264E-BAD0-09BC57C2F823}" dt="2020-03-17T17:29:24.001" v="6483"/>
        <pc:sldMkLst>
          <pc:docMk/>
          <pc:sldMk cId="21091325" sldId="310"/>
        </pc:sldMkLst>
        <pc:picChg chg="add del mod">
          <ac:chgData name="Xiaoxu Meng" userId="081c1135a9929553" providerId="LiveId" clId="{F13559CC-FE10-264E-BAD0-09BC57C2F823}" dt="2020-03-17T17:25:48.477" v="6482" actId="478"/>
          <ac:picMkLst>
            <pc:docMk/>
            <pc:sldMk cId="21091325" sldId="310"/>
            <ac:picMk id="3" creationId="{09C9A013-4451-DE49-8BB0-FA07574EAAA5}"/>
          </ac:picMkLst>
        </pc:picChg>
        <pc:picChg chg="add mod">
          <ac:chgData name="Xiaoxu Meng" userId="081c1135a9929553" providerId="LiveId" clId="{F13559CC-FE10-264E-BAD0-09BC57C2F823}" dt="2020-03-17T17:29:24.001" v="6483"/>
          <ac:picMkLst>
            <pc:docMk/>
            <pc:sldMk cId="21091325" sldId="310"/>
            <ac:picMk id="5" creationId="{2984DF29-3C69-5D48-95BE-14C7F4999427}"/>
          </ac:picMkLst>
        </pc:picChg>
      </pc:sldChg>
      <pc:sldChg chg="addSp delSp modSp modTransition delAnim modAnim modNotesTx">
        <pc:chgData name="Xiaoxu Meng" userId="081c1135a9929553" providerId="LiveId" clId="{F13559CC-FE10-264E-BAD0-09BC57C2F823}" dt="2020-03-17T17:38:37.010" v="6486"/>
        <pc:sldMkLst>
          <pc:docMk/>
          <pc:sldMk cId="2409262372" sldId="315"/>
        </pc:sldMkLst>
        <pc:spChg chg="del">
          <ac:chgData name="Xiaoxu Meng" userId="081c1135a9929553" providerId="LiveId" clId="{F13559CC-FE10-264E-BAD0-09BC57C2F823}" dt="2020-03-02T16:25:30.584" v="2152" actId="478"/>
          <ac:spMkLst>
            <pc:docMk/>
            <pc:sldMk cId="2409262372" sldId="315"/>
            <ac:spMk id="2" creationId="{59B6EEF4-C5B6-A348-923C-0033DA8DF9BC}"/>
          </ac:spMkLst>
        </pc:spChg>
        <pc:spChg chg="del">
          <ac:chgData name="Xiaoxu Meng" userId="081c1135a9929553" providerId="LiveId" clId="{F13559CC-FE10-264E-BAD0-09BC57C2F823}" dt="2020-03-02T16:25:10.003" v="2147" actId="478"/>
          <ac:spMkLst>
            <pc:docMk/>
            <pc:sldMk cId="2409262372" sldId="315"/>
            <ac:spMk id="5" creationId="{D4C60500-B025-7D45-8152-67EBEBF96571}"/>
          </ac:spMkLst>
        </pc:spChg>
        <pc:spChg chg="del">
          <ac:chgData name="Xiaoxu Meng" userId="081c1135a9929553" providerId="LiveId" clId="{F13559CC-FE10-264E-BAD0-09BC57C2F823}" dt="2020-03-02T16:25:30.584" v="2152" actId="478"/>
          <ac:spMkLst>
            <pc:docMk/>
            <pc:sldMk cId="2409262372" sldId="315"/>
            <ac:spMk id="6" creationId="{608BD1F7-F136-5949-91C8-BA2E53D98EEE}"/>
          </ac:spMkLst>
        </pc:spChg>
        <pc:spChg chg="add del mod">
          <ac:chgData name="Xiaoxu Meng" userId="081c1135a9929553" providerId="LiveId" clId="{F13559CC-FE10-264E-BAD0-09BC57C2F823}" dt="2020-03-02T16:25:10.003" v="2147" actId="478"/>
          <ac:spMkLst>
            <pc:docMk/>
            <pc:sldMk cId="2409262372" sldId="315"/>
            <ac:spMk id="7" creationId="{FB8FA206-DA18-0242-9AB1-43F27C60BF73}"/>
          </ac:spMkLst>
        </pc:spChg>
        <pc:spChg chg="add mod">
          <ac:chgData name="Xiaoxu Meng" userId="081c1135a9929553" providerId="LiveId" clId="{F13559CC-FE10-264E-BAD0-09BC57C2F823}" dt="2020-03-02T16:21:59.300" v="1985" actId="2085"/>
          <ac:spMkLst>
            <pc:docMk/>
            <pc:sldMk cId="2409262372" sldId="315"/>
            <ac:spMk id="13" creationId="{75F916A7-3159-AA48-BA74-562A5EBBD502}"/>
          </ac:spMkLst>
        </pc:spChg>
        <pc:spChg chg="add del mod">
          <ac:chgData name="Xiaoxu Meng" userId="081c1135a9929553" providerId="LiveId" clId="{F13559CC-FE10-264E-BAD0-09BC57C2F823}" dt="2020-03-02T16:25:10.003" v="2147" actId="478"/>
          <ac:spMkLst>
            <pc:docMk/>
            <pc:sldMk cId="2409262372" sldId="315"/>
            <ac:spMk id="14" creationId="{2BDECE8E-1151-5044-A423-2FD4424B42A0}"/>
          </ac:spMkLst>
        </pc:spChg>
        <pc:spChg chg="add del mod">
          <ac:chgData name="Xiaoxu Meng" userId="081c1135a9929553" providerId="LiveId" clId="{F13559CC-FE10-264E-BAD0-09BC57C2F823}" dt="2020-03-02T16:25:10.003" v="2147" actId="478"/>
          <ac:spMkLst>
            <pc:docMk/>
            <pc:sldMk cId="2409262372" sldId="315"/>
            <ac:spMk id="15" creationId="{50DD16E8-E3BA-704B-A3C7-AEC4EAE6C1B4}"/>
          </ac:spMkLst>
        </pc:spChg>
        <pc:grpChg chg="del">
          <ac:chgData name="Xiaoxu Meng" userId="081c1135a9929553" providerId="LiveId" clId="{F13559CC-FE10-264E-BAD0-09BC57C2F823}" dt="2020-03-02T16:25:30.584" v="2152" actId="478"/>
          <ac:grpSpMkLst>
            <pc:docMk/>
            <pc:sldMk cId="2409262372" sldId="315"/>
            <ac:grpSpMk id="12" creationId="{9214B3C1-A5E1-9F43-B294-C0EF88F8AF6E}"/>
          </ac:grpSpMkLst>
        </pc:grpChg>
        <pc:picChg chg="add del mod">
          <ac:chgData name="Xiaoxu Meng" userId="081c1135a9929553" providerId="LiveId" clId="{F13559CC-FE10-264E-BAD0-09BC57C2F823}" dt="2020-03-17T17:32:29.241" v="6484"/>
          <ac:picMkLst>
            <pc:docMk/>
            <pc:sldMk cId="2409262372" sldId="315"/>
            <ac:picMk id="2" creationId="{B6235904-D989-934D-A670-084783B2F16F}"/>
          </ac:picMkLst>
        </pc:picChg>
        <pc:picChg chg="add del mod">
          <ac:chgData name="Xiaoxu Meng" userId="081c1135a9929553" providerId="LiveId" clId="{F13559CC-FE10-264E-BAD0-09BC57C2F823}" dt="2020-03-17T17:36:04.316" v="6485" actId="478"/>
          <ac:picMkLst>
            <pc:docMk/>
            <pc:sldMk cId="2409262372" sldId="315"/>
            <ac:picMk id="5" creationId="{E48F8175-A668-0C44-A157-DFA2ED771B2D}"/>
          </ac:picMkLst>
        </pc:picChg>
        <pc:picChg chg="add mod">
          <ac:chgData name="Xiaoxu Meng" userId="081c1135a9929553" providerId="LiveId" clId="{F13559CC-FE10-264E-BAD0-09BC57C2F823}" dt="2020-03-17T17:38:37.010" v="6486"/>
          <ac:picMkLst>
            <pc:docMk/>
            <pc:sldMk cId="2409262372" sldId="315"/>
            <ac:picMk id="6" creationId="{D99464A1-F7B7-C94F-930E-DF9748898659}"/>
          </ac:picMkLst>
        </pc:picChg>
        <pc:picChg chg="mod modCrop">
          <ac:chgData name="Xiaoxu Meng" userId="081c1135a9929553" providerId="LiveId" clId="{F13559CC-FE10-264E-BAD0-09BC57C2F823}" dt="2020-03-02T16:30:23.045" v="2507" actId="1076"/>
          <ac:picMkLst>
            <pc:docMk/>
            <pc:sldMk cId="2409262372" sldId="315"/>
            <ac:picMk id="8" creationId="{298AA9D5-92B9-3043-B78D-87335225DB5F}"/>
          </ac:picMkLst>
        </pc:picChg>
      </pc:sldChg>
      <pc:sldChg chg="addSp delSp modSp modTransition modAnim modNotesTx">
        <pc:chgData name="Xiaoxu Meng" userId="081c1135a9929553" providerId="LiveId" clId="{F13559CC-FE10-264E-BAD0-09BC57C2F823}" dt="2020-03-18T01:52:45.608" v="6710"/>
        <pc:sldMkLst>
          <pc:docMk/>
          <pc:sldMk cId="2524031903" sldId="317"/>
        </pc:sldMkLst>
        <pc:spChg chg="mod">
          <ac:chgData name="Xiaoxu Meng" userId="081c1135a9929553" providerId="LiveId" clId="{F13559CC-FE10-264E-BAD0-09BC57C2F823}" dt="2020-03-05T15:26:42.875" v="6273" actId="14100"/>
          <ac:spMkLst>
            <pc:docMk/>
            <pc:sldMk cId="2524031903" sldId="317"/>
            <ac:spMk id="2" creationId="{DB1A9D02-56D8-1B45-BA0D-5EBCD078A6DF}"/>
          </ac:spMkLst>
        </pc:spChg>
        <pc:spChg chg="mod">
          <ac:chgData name="Xiaoxu Meng" userId="081c1135a9929553" providerId="LiveId" clId="{F13559CC-FE10-264E-BAD0-09BC57C2F823}" dt="2020-03-03T12:28:15.723" v="2744" actId="113"/>
          <ac:spMkLst>
            <pc:docMk/>
            <pc:sldMk cId="2524031903" sldId="317"/>
            <ac:spMk id="4" creationId="{5F0CDF1B-331A-484A-A16C-49F73EA241A4}"/>
          </ac:spMkLst>
        </pc:spChg>
        <pc:picChg chg="add del mod">
          <ac:chgData name="Xiaoxu Meng" userId="081c1135a9929553" providerId="LiveId" clId="{F13559CC-FE10-264E-BAD0-09BC57C2F823}" dt="2020-03-17T17:48:00.010" v="6490"/>
          <ac:picMkLst>
            <pc:docMk/>
            <pc:sldMk cId="2524031903" sldId="317"/>
            <ac:picMk id="3" creationId="{5760EF18-DED5-D742-9446-F38AFB3A3E4A}"/>
          </ac:picMkLst>
        </pc:picChg>
        <pc:picChg chg="add mod">
          <ac:chgData name="Xiaoxu Meng" userId="081c1135a9929553" providerId="LiveId" clId="{F13559CC-FE10-264E-BAD0-09BC57C2F823}" dt="2020-03-18T01:52:45.608" v="6710"/>
          <ac:picMkLst>
            <pc:docMk/>
            <pc:sldMk cId="2524031903" sldId="317"/>
            <ac:picMk id="3" creationId="{9BB15EA3-B300-A740-A0EE-F94BFDCC6069}"/>
          </ac:picMkLst>
        </pc:picChg>
        <pc:picChg chg="add del mod">
          <ac:chgData name="Xiaoxu Meng" userId="081c1135a9929553" providerId="LiveId" clId="{F13559CC-FE10-264E-BAD0-09BC57C2F823}" dt="2020-03-18T01:52:45.608" v="6710"/>
          <ac:picMkLst>
            <pc:docMk/>
            <pc:sldMk cId="2524031903" sldId="317"/>
            <ac:picMk id="7" creationId="{3C86A526-22BE-8944-AC87-713128752605}"/>
          </ac:picMkLst>
        </pc:picChg>
      </pc:sldChg>
      <pc:sldChg chg="addSp delSp modSp modTransition modAnim">
        <pc:chgData name="Xiaoxu Meng" userId="081c1135a9929553" providerId="LiveId" clId="{F13559CC-FE10-264E-BAD0-09BC57C2F823}" dt="2020-03-17T21:28:39.519" v="6700"/>
        <pc:sldMkLst>
          <pc:docMk/>
          <pc:sldMk cId="467623775" sldId="318"/>
        </pc:sldMkLst>
        <pc:picChg chg="add del mod">
          <ac:chgData name="Xiaoxu Meng" userId="081c1135a9929553" providerId="LiveId" clId="{F13559CC-FE10-264E-BAD0-09BC57C2F823}" dt="2020-03-17T21:28:39.519" v="6700"/>
          <ac:picMkLst>
            <pc:docMk/>
            <pc:sldMk cId="467623775" sldId="318"/>
            <ac:picMk id="2" creationId="{997FD9C2-1E87-A04A-A0F8-5593E0BC3CDF}"/>
          </ac:picMkLst>
        </pc:picChg>
        <pc:picChg chg="add mod">
          <ac:chgData name="Xiaoxu Meng" userId="081c1135a9929553" providerId="LiveId" clId="{F13559CC-FE10-264E-BAD0-09BC57C2F823}" dt="2020-03-17T21:28:39.519" v="6700"/>
          <ac:picMkLst>
            <pc:docMk/>
            <pc:sldMk cId="467623775" sldId="318"/>
            <ac:picMk id="3" creationId="{CA10EBAD-DD09-0641-BDAF-31CC3B90D22F}"/>
          </ac:picMkLst>
        </pc:picChg>
      </pc:sldChg>
      <pc:sldChg chg="addSp modSp modTransition modAnim modNotesTx">
        <pc:chgData name="Xiaoxu Meng" userId="081c1135a9929553" providerId="LiveId" clId="{F13559CC-FE10-264E-BAD0-09BC57C2F823}" dt="2020-03-17T18:29:51.691" v="6514"/>
        <pc:sldMkLst>
          <pc:docMk/>
          <pc:sldMk cId="1779069412" sldId="320"/>
        </pc:sldMkLst>
        <pc:picChg chg="add mod">
          <ac:chgData name="Xiaoxu Meng" userId="081c1135a9929553" providerId="LiveId" clId="{F13559CC-FE10-264E-BAD0-09BC57C2F823}" dt="2020-03-17T18:29:51.691" v="6514"/>
          <ac:picMkLst>
            <pc:docMk/>
            <pc:sldMk cId="1779069412" sldId="320"/>
            <ac:picMk id="3" creationId="{E1BABE12-2F8E-D84C-AFF8-EEF68464361A}"/>
          </ac:picMkLst>
        </pc:picChg>
      </pc:sldChg>
      <pc:sldChg chg="addSp delSp modSp modTransition modAnim modNotesTx">
        <pc:chgData name="Xiaoxu Meng" userId="081c1135a9929553" providerId="LiveId" clId="{F13559CC-FE10-264E-BAD0-09BC57C2F823}" dt="2020-03-17T18:18:56.332" v="6512"/>
        <pc:sldMkLst>
          <pc:docMk/>
          <pc:sldMk cId="3546770583" sldId="322"/>
        </pc:sldMkLst>
        <pc:picChg chg="add del mod">
          <ac:chgData name="Xiaoxu Meng" userId="081c1135a9929553" providerId="LiveId" clId="{F13559CC-FE10-264E-BAD0-09BC57C2F823}" dt="2020-03-17T18:18:56.332" v="6512"/>
          <ac:picMkLst>
            <pc:docMk/>
            <pc:sldMk cId="3546770583" sldId="322"/>
            <ac:picMk id="4" creationId="{05701BC4-1AB1-E04A-9CEE-741B1E6180E4}"/>
          </ac:picMkLst>
        </pc:picChg>
        <pc:picChg chg="add mod">
          <ac:chgData name="Xiaoxu Meng" userId="081c1135a9929553" providerId="LiveId" clId="{F13559CC-FE10-264E-BAD0-09BC57C2F823}" dt="2020-03-17T18:18:56.332" v="6512"/>
          <ac:picMkLst>
            <pc:docMk/>
            <pc:sldMk cId="3546770583" sldId="322"/>
            <ac:picMk id="5" creationId="{5533DDAE-1423-5649-9D91-8122BF38121D}"/>
          </ac:picMkLst>
        </pc:picChg>
      </pc:sldChg>
      <pc:sldChg chg="addSp delSp modSp modTransition modAnim modNotesTx">
        <pc:chgData name="Xiaoxu Meng" userId="081c1135a9929553" providerId="LiveId" clId="{F13559CC-FE10-264E-BAD0-09BC57C2F823}" dt="2020-03-17T18:27:08.014" v="6513"/>
        <pc:sldMkLst>
          <pc:docMk/>
          <pc:sldMk cId="3224797626" sldId="323"/>
        </pc:sldMkLst>
        <pc:spChg chg="add mod">
          <ac:chgData name="Xiaoxu Meng" userId="081c1135a9929553" providerId="LiveId" clId="{F13559CC-FE10-264E-BAD0-09BC57C2F823}" dt="2020-03-03T12:59:44.605" v="3177" actId="14100"/>
          <ac:spMkLst>
            <pc:docMk/>
            <pc:sldMk cId="3224797626" sldId="323"/>
            <ac:spMk id="4" creationId="{F86FF76A-3A8A-7A4F-86CA-F16932072B1A}"/>
          </ac:spMkLst>
        </pc:spChg>
        <pc:spChg chg="add mod">
          <ac:chgData name="Xiaoxu Meng" userId="081c1135a9929553" providerId="LiveId" clId="{F13559CC-FE10-264E-BAD0-09BC57C2F823}" dt="2020-03-03T12:59:44.605" v="3177" actId="14100"/>
          <ac:spMkLst>
            <pc:docMk/>
            <pc:sldMk cId="3224797626" sldId="323"/>
            <ac:spMk id="6" creationId="{8D6F8A29-FAA8-DA40-AED4-EE98EC434781}"/>
          </ac:spMkLst>
        </pc:spChg>
        <pc:spChg chg="add del mod">
          <ac:chgData name="Xiaoxu Meng" userId="081c1135a9929553" providerId="LiveId" clId="{F13559CC-FE10-264E-BAD0-09BC57C2F823}" dt="2020-03-03T13:02:15.985" v="3301" actId="478"/>
          <ac:spMkLst>
            <pc:docMk/>
            <pc:sldMk cId="3224797626" sldId="323"/>
            <ac:spMk id="10" creationId="{4065927C-C6A4-F247-B9ED-B12437839006}"/>
          </ac:spMkLst>
        </pc:spChg>
        <pc:spChg chg="add del mod">
          <ac:chgData name="Xiaoxu Meng" userId="081c1135a9929553" providerId="LiveId" clId="{F13559CC-FE10-264E-BAD0-09BC57C2F823}" dt="2020-03-03T13:02:15.985" v="3301" actId="478"/>
          <ac:spMkLst>
            <pc:docMk/>
            <pc:sldMk cId="3224797626" sldId="323"/>
            <ac:spMk id="11" creationId="{A6F4C25A-88C7-7644-9DCF-7120FDC51E98}"/>
          </ac:spMkLst>
        </pc:spChg>
        <pc:spChg chg="add del mod">
          <ac:chgData name="Xiaoxu Meng" userId="081c1135a9929553" providerId="LiveId" clId="{F13559CC-FE10-264E-BAD0-09BC57C2F823}" dt="2020-03-03T13:02:15.985" v="3301" actId="478"/>
          <ac:spMkLst>
            <pc:docMk/>
            <pc:sldMk cId="3224797626" sldId="323"/>
            <ac:spMk id="12" creationId="{A8BD03CC-F1B8-9947-B358-9E32F9ED7A0B}"/>
          </ac:spMkLst>
        </pc:spChg>
        <pc:spChg chg="add mod">
          <ac:chgData name="Xiaoxu Meng" userId="081c1135a9929553" providerId="LiveId" clId="{F13559CC-FE10-264E-BAD0-09BC57C2F823}" dt="2020-03-03T12:58:23.782" v="3103" actId="1076"/>
          <ac:spMkLst>
            <pc:docMk/>
            <pc:sldMk cId="3224797626" sldId="323"/>
            <ac:spMk id="13" creationId="{0799E0FA-55D8-CA4A-9F56-7D59B14A9C5D}"/>
          </ac:spMkLst>
        </pc:spChg>
        <pc:spChg chg="add del mod">
          <ac:chgData name="Xiaoxu Meng" userId="081c1135a9929553" providerId="LiveId" clId="{F13559CC-FE10-264E-BAD0-09BC57C2F823}" dt="2020-03-03T13:02:15.985" v="3301" actId="478"/>
          <ac:spMkLst>
            <pc:docMk/>
            <pc:sldMk cId="3224797626" sldId="323"/>
            <ac:spMk id="19" creationId="{905C2511-4A60-F14C-9BAB-164611092ADF}"/>
          </ac:spMkLst>
        </pc:spChg>
        <pc:spChg chg="add mod">
          <ac:chgData name="Xiaoxu Meng" userId="081c1135a9929553" providerId="LiveId" clId="{F13559CC-FE10-264E-BAD0-09BC57C2F823}" dt="2020-03-03T13:02:00.643" v="3300" actId="20577"/>
          <ac:spMkLst>
            <pc:docMk/>
            <pc:sldMk cId="3224797626" sldId="323"/>
            <ac:spMk id="27" creationId="{D2347E25-32AF-F648-88DB-573D02082497}"/>
          </ac:spMkLst>
        </pc:spChg>
        <pc:spChg chg="add del mod">
          <ac:chgData name="Xiaoxu Meng" userId="081c1135a9929553" providerId="LiveId" clId="{F13559CC-FE10-264E-BAD0-09BC57C2F823}" dt="2020-03-03T13:01:09.880" v="3238" actId="478"/>
          <ac:spMkLst>
            <pc:docMk/>
            <pc:sldMk cId="3224797626" sldId="323"/>
            <ac:spMk id="28" creationId="{F518F882-C061-D241-91E4-E58E6DE4290B}"/>
          </ac:spMkLst>
        </pc:spChg>
        <pc:spChg chg="add del mod">
          <ac:chgData name="Xiaoxu Meng" userId="081c1135a9929553" providerId="LiveId" clId="{F13559CC-FE10-264E-BAD0-09BC57C2F823}" dt="2020-03-03T13:01:09.880" v="3238" actId="478"/>
          <ac:spMkLst>
            <pc:docMk/>
            <pc:sldMk cId="3224797626" sldId="323"/>
            <ac:spMk id="29" creationId="{EA5BC2CA-CA70-3948-B5E6-A6A1D0668307}"/>
          </ac:spMkLst>
        </pc:spChg>
        <pc:spChg chg="add del mod">
          <ac:chgData name="Xiaoxu Meng" userId="081c1135a9929553" providerId="LiveId" clId="{F13559CC-FE10-264E-BAD0-09BC57C2F823}" dt="2020-03-03T13:01:09.880" v="3238" actId="478"/>
          <ac:spMkLst>
            <pc:docMk/>
            <pc:sldMk cId="3224797626" sldId="323"/>
            <ac:spMk id="32" creationId="{546DC77A-229E-4243-ABCD-7059887EC53D}"/>
          </ac:spMkLst>
        </pc:spChg>
        <pc:spChg chg="add mod">
          <ac:chgData name="Xiaoxu Meng" userId="081c1135a9929553" providerId="LiveId" clId="{F13559CC-FE10-264E-BAD0-09BC57C2F823}" dt="2020-03-03T13:00:02.739" v="3225" actId="1037"/>
          <ac:spMkLst>
            <pc:docMk/>
            <pc:sldMk cId="3224797626" sldId="323"/>
            <ac:spMk id="34" creationId="{D7F2EB42-6297-084B-B1A3-5E8FD1AF6B38}"/>
          </ac:spMkLst>
        </pc:spChg>
        <pc:spChg chg="add mod">
          <ac:chgData name="Xiaoxu Meng" userId="081c1135a9929553" providerId="LiveId" clId="{F13559CC-FE10-264E-BAD0-09BC57C2F823}" dt="2020-03-03T13:00:02.739" v="3225" actId="1037"/>
          <ac:spMkLst>
            <pc:docMk/>
            <pc:sldMk cId="3224797626" sldId="323"/>
            <ac:spMk id="35" creationId="{E3ECF1AA-010C-0B44-90CC-CA5C7C8EA6CB}"/>
          </ac:spMkLst>
        </pc:spChg>
        <pc:spChg chg="add mod">
          <ac:chgData name="Xiaoxu Meng" userId="081c1135a9929553" providerId="LiveId" clId="{F13559CC-FE10-264E-BAD0-09BC57C2F823}" dt="2020-03-03T13:02:31.031" v="3311" actId="20577"/>
          <ac:spMkLst>
            <pc:docMk/>
            <pc:sldMk cId="3224797626" sldId="323"/>
            <ac:spMk id="47" creationId="{E1E12E8D-63F2-3F43-B8CC-9DFD96DF6160}"/>
          </ac:spMkLst>
        </pc:spChg>
        <pc:picChg chg="add mod">
          <ac:chgData name="Xiaoxu Meng" userId="081c1135a9929553" providerId="LiveId" clId="{F13559CC-FE10-264E-BAD0-09BC57C2F823}" dt="2020-03-17T18:27:08.014" v="6513"/>
          <ac:picMkLst>
            <pc:docMk/>
            <pc:sldMk cId="3224797626" sldId="323"/>
            <ac:picMk id="2" creationId="{44442A8E-E69B-244D-85FE-4D93B1809691}"/>
          </ac:picMkLst>
        </pc:picChg>
        <pc:picChg chg="add mod">
          <ac:chgData name="Xiaoxu Meng" userId="081c1135a9929553" providerId="LiveId" clId="{F13559CC-FE10-264E-BAD0-09BC57C2F823}" dt="2020-03-03T13:00:02.739" v="3225" actId="1037"/>
          <ac:picMkLst>
            <pc:docMk/>
            <pc:sldMk cId="3224797626" sldId="323"/>
            <ac:picMk id="7" creationId="{7530BF23-DE47-034C-97BB-D68EAAA99A67}"/>
          </ac:picMkLst>
        </pc:picChg>
        <pc:picChg chg="del">
          <ac:chgData name="Xiaoxu Meng" userId="081c1135a9929553" providerId="LiveId" clId="{F13559CC-FE10-264E-BAD0-09BC57C2F823}" dt="2020-03-03T12:58:09.364" v="3101" actId="478"/>
          <ac:picMkLst>
            <pc:docMk/>
            <pc:sldMk cId="3224797626" sldId="323"/>
            <ac:picMk id="8" creationId="{04354F56-B585-EA47-864F-EC7CDD186E12}"/>
          </ac:picMkLst>
        </pc:picChg>
        <pc:picChg chg="add mod">
          <ac:chgData name="Xiaoxu Meng" userId="081c1135a9929553" providerId="LiveId" clId="{F13559CC-FE10-264E-BAD0-09BC57C2F823}" dt="2020-03-03T12:58:23.782" v="3103" actId="1076"/>
          <ac:picMkLst>
            <pc:docMk/>
            <pc:sldMk cId="3224797626" sldId="323"/>
            <ac:picMk id="9" creationId="{936767DA-147B-7A43-B862-7B1C5F99187A}"/>
          </ac:picMkLst>
        </pc:picChg>
        <pc:picChg chg="add mod">
          <ac:chgData name="Xiaoxu Meng" userId="081c1135a9929553" providerId="LiveId" clId="{F13559CC-FE10-264E-BAD0-09BC57C2F823}" dt="2020-03-03T13:00:08.474" v="3236" actId="1037"/>
          <ac:picMkLst>
            <pc:docMk/>
            <pc:sldMk cId="3224797626" sldId="323"/>
            <ac:picMk id="20" creationId="{219AAA35-096E-BA4F-A32C-4ACD13423EEB}"/>
          </ac:picMkLst>
        </pc:picChg>
        <pc:picChg chg="add mod">
          <ac:chgData name="Xiaoxu Meng" userId="081c1135a9929553" providerId="LiveId" clId="{F13559CC-FE10-264E-BAD0-09BC57C2F823}" dt="2020-03-03T13:00:08.474" v="3236" actId="1037"/>
          <ac:picMkLst>
            <pc:docMk/>
            <pc:sldMk cId="3224797626" sldId="323"/>
            <ac:picMk id="21" creationId="{1E0A663A-46EB-6240-9338-E4AB61796957}"/>
          </ac:picMkLst>
        </pc:picChg>
        <pc:cxnChg chg="add mod">
          <ac:chgData name="Xiaoxu Meng" userId="081c1135a9929553" providerId="LiveId" clId="{F13559CC-FE10-264E-BAD0-09BC57C2F823}" dt="2020-03-03T12:58:23.782" v="3103" actId="1076"/>
          <ac:cxnSpMkLst>
            <pc:docMk/>
            <pc:sldMk cId="3224797626" sldId="323"/>
            <ac:cxnSpMk id="14" creationId="{859954F5-D5BC-8A41-877D-58BF69C5084A}"/>
          </ac:cxnSpMkLst>
        </pc:cxnChg>
        <pc:cxnChg chg="add mod">
          <ac:chgData name="Xiaoxu Meng" userId="081c1135a9929553" providerId="LiveId" clId="{F13559CC-FE10-264E-BAD0-09BC57C2F823}" dt="2020-03-03T13:02:15.985" v="3301" actId="478"/>
          <ac:cxnSpMkLst>
            <pc:docMk/>
            <pc:sldMk cId="3224797626" sldId="323"/>
            <ac:cxnSpMk id="15" creationId="{F5940B2A-5752-DF4A-B151-15A89C5045BC}"/>
          </ac:cxnSpMkLst>
        </pc:cxnChg>
        <pc:cxnChg chg="add del mod">
          <ac:chgData name="Xiaoxu Meng" userId="081c1135a9929553" providerId="LiveId" clId="{F13559CC-FE10-264E-BAD0-09BC57C2F823}" dt="2020-03-03T13:02:15.985" v="3301" actId="478"/>
          <ac:cxnSpMkLst>
            <pc:docMk/>
            <pc:sldMk cId="3224797626" sldId="323"/>
            <ac:cxnSpMk id="16" creationId="{329EBB26-3413-8D47-B3E5-962EBD4B8F4A}"/>
          </ac:cxnSpMkLst>
        </pc:cxnChg>
        <pc:cxnChg chg="add del mod">
          <ac:chgData name="Xiaoxu Meng" userId="081c1135a9929553" providerId="LiveId" clId="{F13559CC-FE10-264E-BAD0-09BC57C2F823}" dt="2020-03-03T13:02:15.985" v="3301" actId="478"/>
          <ac:cxnSpMkLst>
            <pc:docMk/>
            <pc:sldMk cId="3224797626" sldId="323"/>
            <ac:cxnSpMk id="17" creationId="{707CD799-48C3-EE49-B730-6139B23088D8}"/>
          </ac:cxnSpMkLst>
        </pc:cxnChg>
        <pc:cxnChg chg="add mod">
          <ac:chgData name="Xiaoxu Meng" userId="081c1135a9929553" providerId="LiveId" clId="{F13559CC-FE10-264E-BAD0-09BC57C2F823}" dt="2020-03-03T12:58:23.782" v="3103" actId="1076"/>
          <ac:cxnSpMkLst>
            <pc:docMk/>
            <pc:sldMk cId="3224797626" sldId="323"/>
            <ac:cxnSpMk id="18" creationId="{52A2833C-4EA6-204B-9395-A53D34C8C446}"/>
          </ac:cxnSpMkLst>
        </pc:cxnChg>
        <pc:cxnChg chg="add mod">
          <ac:chgData name="Xiaoxu Meng" userId="081c1135a9929553" providerId="LiveId" clId="{F13559CC-FE10-264E-BAD0-09BC57C2F823}" dt="2020-03-03T13:00:08.474" v="3236" actId="1037"/>
          <ac:cxnSpMkLst>
            <pc:docMk/>
            <pc:sldMk cId="3224797626" sldId="323"/>
            <ac:cxnSpMk id="22" creationId="{5B3723C5-DC1D-2D42-AE85-2A0D7676C557}"/>
          </ac:cxnSpMkLst>
        </pc:cxnChg>
        <pc:cxnChg chg="add mod">
          <ac:chgData name="Xiaoxu Meng" userId="081c1135a9929553" providerId="LiveId" clId="{F13559CC-FE10-264E-BAD0-09BC57C2F823}" dt="2020-03-03T13:00:08.474" v="3236" actId="1037"/>
          <ac:cxnSpMkLst>
            <pc:docMk/>
            <pc:sldMk cId="3224797626" sldId="323"/>
            <ac:cxnSpMk id="23" creationId="{6EB7FAA2-1A3B-334E-B87C-E5B16150F662}"/>
          </ac:cxnSpMkLst>
        </pc:cxnChg>
        <pc:cxnChg chg="add del mod">
          <ac:chgData name="Xiaoxu Meng" userId="081c1135a9929553" providerId="LiveId" clId="{F13559CC-FE10-264E-BAD0-09BC57C2F823}" dt="2020-03-03T13:02:15.985" v="3301" actId="478"/>
          <ac:cxnSpMkLst>
            <pc:docMk/>
            <pc:sldMk cId="3224797626" sldId="323"/>
            <ac:cxnSpMk id="24" creationId="{E141E336-84FD-664C-BA24-758B0944B608}"/>
          </ac:cxnSpMkLst>
        </pc:cxnChg>
        <pc:cxnChg chg="add mod">
          <ac:chgData name="Xiaoxu Meng" userId="081c1135a9929553" providerId="LiveId" clId="{F13559CC-FE10-264E-BAD0-09BC57C2F823}" dt="2020-03-03T13:01:09.880" v="3238" actId="478"/>
          <ac:cxnSpMkLst>
            <pc:docMk/>
            <pc:sldMk cId="3224797626" sldId="323"/>
            <ac:cxnSpMk id="25" creationId="{96A644DF-026A-2A42-BD5F-321D3CA52C31}"/>
          </ac:cxnSpMkLst>
        </pc:cxnChg>
        <pc:cxnChg chg="add mod">
          <ac:chgData name="Xiaoxu Meng" userId="081c1135a9929553" providerId="LiveId" clId="{F13559CC-FE10-264E-BAD0-09BC57C2F823}" dt="2020-03-03T13:02:15.985" v="3301" actId="478"/>
          <ac:cxnSpMkLst>
            <pc:docMk/>
            <pc:sldMk cId="3224797626" sldId="323"/>
            <ac:cxnSpMk id="26" creationId="{6578E145-4762-9246-B933-441EC9F9F688}"/>
          </ac:cxnSpMkLst>
        </pc:cxnChg>
        <pc:cxnChg chg="add del mod">
          <ac:chgData name="Xiaoxu Meng" userId="081c1135a9929553" providerId="LiveId" clId="{F13559CC-FE10-264E-BAD0-09BC57C2F823}" dt="2020-03-03T13:01:12.870" v="3239" actId="478"/>
          <ac:cxnSpMkLst>
            <pc:docMk/>
            <pc:sldMk cId="3224797626" sldId="323"/>
            <ac:cxnSpMk id="30" creationId="{CD0E7641-92DF-F848-8043-5E33CCBE6C3A}"/>
          </ac:cxnSpMkLst>
        </pc:cxnChg>
        <pc:cxnChg chg="add del mod">
          <ac:chgData name="Xiaoxu Meng" userId="081c1135a9929553" providerId="LiveId" clId="{F13559CC-FE10-264E-BAD0-09BC57C2F823}" dt="2020-03-03T13:01:09.880" v="3238" actId="478"/>
          <ac:cxnSpMkLst>
            <pc:docMk/>
            <pc:sldMk cId="3224797626" sldId="323"/>
            <ac:cxnSpMk id="31" creationId="{28EC2311-1BDE-1E4D-BBDF-57A40DFFBEC9}"/>
          </ac:cxnSpMkLst>
        </pc:cxnChg>
        <pc:cxnChg chg="add del mod">
          <ac:chgData name="Xiaoxu Meng" userId="081c1135a9929553" providerId="LiveId" clId="{F13559CC-FE10-264E-BAD0-09BC57C2F823}" dt="2020-03-03T13:01:09.880" v="3238" actId="478"/>
          <ac:cxnSpMkLst>
            <pc:docMk/>
            <pc:sldMk cId="3224797626" sldId="323"/>
            <ac:cxnSpMk id="33" creationId="{6FE08547-BAE3-0A4B-8A3B-2BB5E308A91C}"/>
          </ac:cxnSpMkLst>
        </pc:cxnChg>
      </pc:sldChg>
      <pc:sldChg chg="addSp delSp modSp modTransition modAnim modNotesTx">
        <pc:chgData name="Xiaoxu Meng" userId="081c1135a9929553" providerId="LiveId" clId="{F13559CC-FE10-264E-BAD0-09BC57C2F823}" dt="2020-03-17T19:45:12.224" v="6587"/>
        <pc:sldMkLst>
          <pc:docMk/>
          <pc:sldMk cId="1055717340" sldId="324"/>
        </pc:sldMkLst>
        <pc:picChg chg="add del mod">
          <ac:chgData name="Xiaoxu Meng" userId="081c1135a9929553" providerId="LiveId" clId="{F13559CC-FE10-264E-BAD0-09BC57C2F823}" dt="2020-03-17T19:45:12.224" v="6587"/>
          <ac:picMkLst>
            <pc:docMk/>
            <pc:sldMk cId="1055717340" sldId="324"/>
            <ac:picMk id="4" creationId="{BFF7F352-7E30-C04C-A8F8-1E6F6A78D393}"/>
          </ac:picMkLst>
        </pc:picChg>
        <pc:picChg chg="add mod">
          <ac:chgData name="Xiaoxu Meng" userId="081c1135a9929553" providerId="LiveId" clId="{F13559CC-FE10-264E-BAD0-09BC57C2F823}" dt="2020-03-17T19:45:12.224" v="6587"/>
          <ac:picMkLst>
            <pc:docMk/>
            <pc:sldMk cId="1055717340" sldId="324"/>
            <ac:picMk id="5" creationId="{41F3A2DD-823A-2F47-A64C-632C251A63B3}"/>
          </ac:picMkLst>
        </pc:picChg>
      </pc:sldChg>
      <pc:sldChg chg="addSp modSp modTransition modAnim">
        <pc:chgData name="Xiaoxu Meng" userId="081c1135a9929553" providerId="LiveId" clId="{F13559CC-FE10-264E-BAD0-09BC57C2F823}" dt="2020-03-17T20:32:22.515" v="6633"/>
        <pc:sldMkLst>
          <pc:docMk/>
          <pc:sldMk cId="540595407" sldId="327"/>
        </pc:sldMkLst>
        <pc:picChg chg="add mod">
          <ac:chgData name="Xiaoxu Meng" userId="081c1135a9929553" providerId="LiveId" clId="{F13559CC-FE10-264E-BAD0-09BC57C2F823}" dt="2020-03-17T20:32:22.515" v="6633"/>
          <ac:picMkLst>
            <pc:docMk/>
            <pc:sldMk cId="540595407" sldId="327"/>
            <ac:picMk id="4" creationId="{8A1E4520-F094-6A48-82A9-0B48605B68A2}"/>
          </ac:picMkLst>
        </pc:picChg>
      </pc:sldChg>
      <pc:sldChg chg="addSp modSp modTransition modAnim">
        <pc:chgData name="Xiaoxu Meng" userId="081c1135a9929553" providerId="LiveId" clId="{F13559CC-FE10-264E-BAD0-09BC57C2F823}" dt="2020-03-17T20:55:28.105" v="6673"/>
        <pc:sldMkLst>
          <pc:docMk/>
          <pc:sldMk cId="1597250007" sldId="328"/>
        </pc:sldMkLst>
        <pc:picChg chg="add mod">
          <ac:chgData name="Xiaoxu Meng" userId="081c1135a9929553" providerId="LiveId" clId="{F13559CC-FE10-264E-BAD0-09BC57C2F823}" dt="2020-03-17T20:55:28.105" v="6673"/>
          <ac:picMkLst>
            <pc:docMk/>
            <pc:sldMk cId="1597250007" sldId="328"/>
            <ac:picMk id="4" creationId="{B34DCCF9-CA77-4449-B845-E4226DB05438}"/>
          </ac:picMkLst>
        </pc:picChg>
      </pc:sldChg>
      <pc:sldChg chg="addSp delSp modSp modTransition modAnim modNotesTx">
        <pc:chgData name="Xiaoxu Meng" userId="081c1135a9929553" providerId="LiveId" clId="{F13559CC-FE10-264E-BAD0-09BC57C2F823}" dt="2020-03-17T19:59:41.911" v="6592"/>
        <pc:sldMkLst>
          <pc:docMk/>
          <pc:sldMk cId="2309534880" sldId="329"/>
        </pc:sldMkLst>
        <pc:spChg chg="mod">
          <ac:chgData name="Xiaoxu Meng" userId="081c1135a9929553" providerId="LiveId" clId="{F13559CC-FE10-264E-BAD0-09BC57C2F823}" dt="2020-03-13T03:09:19.588" v="6400" actId="20577"/>
          <ac:spMkLst>
            <pc:docMk/>
            <pc:sldMk cId="2309534880" sldId="329"/>
            <ac:spMk id="20" creationId="{BB36FBC0-804B-6244-9DDD-AD52A5C858EB}"/>
          </ac:spMkLst>
        </pc:spChg>
        <pc:picChg chg="add del mod">
          <ac:chgData name="Xiaoxu Meng" userId="081c1135a9929553" providerId="LiveId" clId="{F13559CC-FE10-264E-BAD0-09BC57C2F823}" dt="2020-03-17T19:59:41.911" v="6592"/>
          <ac:picMkLst>
            <pc:docMk/>
            <pc:sldMk cId="2309534880" sldId="329"/>
            <ac:picMk id="2" creationId="{CFEE75CF-5B7A-D44D-99C9-4C6ADC276E15}"/>
          </ac:picMkLst>
        </pc:picChg>
        <pc:picChg chg="add mod">
          <ac:chgData name="Xiaoxu Meng" userId="081c1135a9929553" providerId="LiveId" clId="{F13559CC-FE10-264E-BAD0-09BC57C2F823}" dt="2020-03-17T19:59:41.911" v="6592"/>
          <ac:picMkLst>
            <pc:docMk/>
            <pc:sldMk cId="2309534880" sldId="329"/>
            <ac:picMk id="3" creationId="{6A1BC3B8-C4AA-464F-A93B-697453D89B27}"/>
          </ac:picMkLst>
        </pc:picChg>
      </pc:sldChg>
      <pc:sldChg chg="addSp modSp modTransition modAnim modNotesTx">
        <pc:chgData name="Xiaoxu Meng" userId="081c1135a9929553" providerId="LiveId" clId="{F13559CC-FE10-264E-BAD0-09BC57C2F823}" dt="2020-03-17T19:47:14.353" v="6588"/>
        <pc:sldMkLst>
          <pc:docMk/>
          <pc:sldMk cId="4059117498" sldId="330"/>
        </pc:sldMkLst>
        <pc:spChg chg="mod">
          <ac:chgData name="Xiaoxu Meng" userId="081c1135a9929553" providerId="LiveId" clId="{F13559CC-FE10-264E-BAD0-09BC57C2F823}" dt="2020-03-02T16:25:05.524" v="2145" actId="20577"/>
          <ac:spMkLst>
            <pc:docMk/>
            <pc:sldMk cId="4059117498" sldId="330"/>
            <ac:spMk id="4" creationId="{B6115187-FD87-6043-B6BF-EA8478FB3BFD}"/>
          </ac:spMkLst>
        </pc:spChg>
        <pc:picChg chg="add mod">
          <ac:chgData name="Xiaoxu Meng" userId="081c1135a9929553" providerId="LiveId" clId="{F13559CC-FE10-264E-BAD0-09BC57C2F823}" dt="2020-03-17T19:47:14.353" v="6588"/>
          <ac:picMkLst>
            <pc:docMk/>
            <pc:sldMk cId="4059117498" sldId="330"/>
            <ac:picMk id="3" creationId="{D8B37020-77C6-3E4D-B239-479A52B235DF}"/>
          </ac:picMkLst>
        </pc:picChg>
        <pc:picChg chg="mod">
          <ac:chgData name="Xiaoxu Meng" userId="081c1135a9929553" providerId="LiveId" clId="{F13559CC-FE10-264E-BAD0-09BC57C2F823}" dt="2020-03-02T16:25:05.901" v="2146" actId="1036"/>
          <ac:picMkLst>
            <pc:docMk/>
            <pc:sldMk cId="4059117498" sldId="330"/>
            <ac:picMk id="7" creationId="{C4C6E618-7199-B243-85B7-3C2D0D325B13}"/>
          </ac:picMkLst>
        </pc:picChg>
        <pc:picChg chg="mod">
          <ac:chgData name="Xiaoxu Meng" userId="081c1135a9929553" providerId="LiveId" clId="{F13559CC-FE10-264E-BAD0-09BC57C2F823}" dt="2020-03-02T16:25:05.901" v="2146" actId="1036"/>
          <ac:picMkLst>
            <pc:docMk/>
            <pc:sldMk cId="4059117498" sldId="330"/>
            <ac:picMk id="8" creationId="{5BCEB3EB-4BD0-464D-B749-40267E1F034A}"/>
          </ac:picMkLst>
        </pc:picChg>
      </pc:sldChg>
      <pc:sldChg chg="addSp delSp modSp modTransition modAnim">
        <pc:chgData name="Xiaoxu Meng" userId="081c1135a9929553" providerId="LiveId" clId="{F13559CC-FE10-264E-BAD0-09BC57C2F823}" dt="2020-03-17T21:08:34.345" v="6678"/>
        <pc:sldMkLst>
          <pc:docMk/>
          <pc:sldMk cId="33745970" sldId="331"/>
        </pc:sldMkLst>
        <pc:spChg chg="add mod">
          <ac:chgData name="Xiaoxu Meng" userId="081c1135a9929553" providerId="LiveId" clId="{F13559CC-FE10-264E-BAD0-09BC57C2F823}" dt="2020-03-13T02:58:00.112" v="6328" actId="1035"/>
          <ac:spMkLst>
            <pc:docMk/>
            <pc:sldMk cId="33745970" sldId="331"/>
            <ac:spMk id="3" creationId="{627D34D0-795D-7C4F-9BFA-32191A4F0FB0}"/>
          </ac:spMkLst>
        </pc:spChg>
        <pc:spChg chg="del">
          <ac:chgData name="Xiaoxu Meng" userId="081c1135a9929553" providerId="LiveId" clId="{F13559CC-FE10-264E-BAD0-09BC57C2F823}" dt="2020-03-01T16:26:17.750" v="251" actId="478"/>
          <ac:spMkLst>
            <pc:docMk/>
            <pc:sldMk cId="33745970" sldId="331"/>
            <ac:spMk id="3" creationId="{F9BCE956-AD95-3141-B05A-A03421D8ED7A}"/>
          </ac:spMkLst>
        </pc:spChg>
        <pc:spChg chg="del">
          <ac:chgData name="Xiaoxu Meng" userId="081c1135a9929553" providerId="LiveId" clId="{F13559CC-FE10-264E-BAD0-09BC57C2F823}" dt="2020-03-01T16:26:17.750" v="251" actId="478"/>
          <ac:spMkLst>
            <pc:docMk/>
            <pc:sldMk cId="33745970" sldId="331"/>
            <ac:spMk id="4" creationId="{B6115187-FD87-6043-B6BF-EA8478FB3BFD}"/>
          </ac:spMkLst>
        </pc:spChg>
        <pc:spChg chg="add mod">
          <ac:chgData name="Xiaoxu Meng" userId="081c1135a9929553" providerId="LiveId" clId="{F13559CC-FE10-264E-BAD0-09BC57C2F823}" dt="2020-03-01T17:12:25.752" v="1249" actId="1035"/>
          <ac:spMkLst>
            <pc:docMk/>
            <pc:sldMk cId="33745970" sldId="331"/>
            <ac:spMk id="11" creationId="{8D81C906-0F15-D44A-9186-FAC65F069499}"/>
          </ac:spMkLst>
        </pc:spChg>
        <pc:spChg chg="add mod">
          <ac:chgData name="Xiaoxu Meng" userId="081c1135a9929553" providerId="LiveId" clId="{F13559CC-FE10-264E-BAD0-09BC57C2F823}" dt="2020-03-01T17:12:25.752" v="1249" actId="1035"/>
          <ac:spMkLst>
            <pc:docMk/>
            <pc:sldMk cId="33745970" sldId="331"/>
            <ac:spMk id="12" creationId="{2C85987C-3FB3-5C40-BDD0-6A20713FC728}"/>
          </ac:spMkLst>
        </pc:spChg>
        <pc:spChg chg="add mod">
          <ac:chgData name="Xiaoxu Meng" userId="081c1135a9929553" providerId="LiveId" clId="{F13559CC-FE10-264E-BAD0-09BC57C2F823}" dt="2020-03-01T17:12:25.752" v="1249" actId="1035"/>
          <ac:spMkLst>
            <pc:docMk/>
            <pc:sldMk cId="33745970" sldId="331"/>
            <ac:spMk id="13" creationId="{22A3820D-30BB-694C-8401-25EF8A5E9AB7}"/>
          </ac:spMkLst>
        </pc:spChg>
        <pc:spChg chg="add mod">
          <ac:chgData name="Xiaoxu Meng" userId="081c1135a9929553" providerId="LiveId" clId="{F13559CC-FE10-264E-BAD0-09BC57C2F823}" dt="2020-03-01T17:13:01.091" v="1255" actId="2710"/>
          <ac:spMkLst>
            <pc:docMk/>
            <pc:sldMk cId="33745970" sldId="331"/>
            <ac:spMk id="14" creationId="{73DA7615-1309-CD4C-B3A5-20B5CC7A28E4}"/>
          </ac:spMkLst>
        </pc:spChg>
        <pc:spChg chg="add mod">
          <ac:chgData name="Xiaoxu Meng" userId="081c1135a9929553" providerId="LiveId" clId="{F13559CC-FE10-264E-BAD0-09BC57C2F823}" dt="2020-03-01T17:12:25.752" v="1249" actId="1035"/>
          <ac:spMkLst>
            <pc:docMk/>
            <pc:sldMk cId="33745970" sldId="331"/>
            <ac:spMk id="15" creationId="{2CD42892-0E6D-1547-A2A3-F9B6AB5B014A}"/>
          </ac:spMkLst>
        </pc:spChg>
        <pc:spChg chg="add mod">
          <ac:chgData name="Xiaoxu Meng" userId="081c1135a9929553" providerId="LiveId" clId="{F13559CC-FE10-264E-BAD0-09BC57C2F823}" dt="2020-03-01T17:12:25.752" v="1249" actId="1035"/>
          <ac:spMkLst>
            <pc:docMk/>
            <pc:sldMk cId="33745970" sldId="331"/>
            <ac:spMk id="16" creationId="{81205F2E-4E2C-C149-A64D-32D1B9A02277}"/>
          </ac:spMkLst>
        </pc:spChg>
        <pc:spChg chg="add mod">
          <ac:chgData name="Xiaoxu Meng" userId="081c1135a9929553" providerId="LiveId" clId="{F13559CC-FE10-264E-BAD0-09BC57C2F823}" dt="2020-03-01T17:12:25.752" v="1249" actId="1035"/>
          <ac:spMkLst>
            <pc:docMk/>
            <pc:sldMk cId="33745970" sldId="331"/>
            <ac:spMk id="17" creationId="{51C90856-D8DF-8342-96AA-20E5BA1A0BF4}"/>
          </ac:spMkLst>
        </pc:spChg>
        <pc:spChg chg="add mod">
          <ac:chgData name="Xiaoxu Meng" userId="081c1135a9929553" providerId="LiveId" clId="{F13559CC-FE10-264E-BAD0-09BC57C2F823}" dt="2020-03-01T17:12:25.752" v="1249" actId="1035"/>
          <ac:spMkLst>
            <pc:docMk/>
            <pc:sldMk cId="33745970" sldId="331"/>
            <ac:spMk id="18" creationId="{ACDB8626-E7EA-0545-B380-3607C378336F}"/>
          </ac:spMkLst>
        </pc:spChg>
        <pc:spChg chg="add mod">
          <ac:chgData name="Xiaoxu Meng" userId="081c1135a9929553" providerId="LiveId" clId="{F13559CC-FE10-264E-BAD0-09BC57C2F823}" dt="2020-03-05T15:23:26.701" v="6242" actId="207"/>
          <ac:spMkLst>
            <pc:docMk/>
            <pc:sldMk cId="33745970" sldId="331"/>
            <ac:spMk id="19" creationId="{42B3F9B5-2DEA-0F41-B6E1-44FE030A8E5F}"/>
          </ac:spMkLst>
        </pc:spChg>
        <pc:spChg chg="add mod">
          <ac:chgData name="Xiaoxu Meng" userId="081c1135a9929553" providerId="LiveId" clId="{F13559CC-FE10-264E-BAD0-09BC57C2F823}" dt="2020-03-05T15:23:26.701" v="6242" actId="207"/>
          <ac:spMkLst>
            <pc:docMk/>
            <pc:sldMk cId="33745970" sldId="331"/>
            <ac:spMk id="20" creationId="{C30820BB-6F38-4446-A34B-96E767031CF1}"/>
          </ac:spMkLst>
        </pc:spChg>
        <pc:spChg chg="add del mod">
          <ac:chgData name="Xiaoxu Meng" userId="081c1135a9929553" providerId="LiveId" clId="{F13559CC-FE10-264E-BAD0-09BC57C2F823}" dt="2020-03-01T16:50:45.400" v="627" actId="478"/>
          <ac:spMkLst>
            <pc:docMk/>
            <pc:sldMk cId="33745970" sldId="331"/>
            <ac:spMk id="21" creationId="{B58F5E75-C7F5-4D46-951D-79DEAB4117EF}"/>
          </ac:spMkLst>
        </pc:spChg>
        <pc:spChg chg="add mod">
          <ac:chgData name="Xiaoxu Meng" userId="081c1135a9929553" providerId="LiveId" clId="{F13559CC-FE10-264E-BAD0-09BC57C2F823}" dt="2020-03-13T02:58:00.112" v="6328" actId="1035"/>
          <ac:spMkLst>
            <pc:docMk/>
            <pc:sldMk cId="33745970" sldId="331"/>
            <ac:spMk id="24" creationId="{77E4599C-F00F-624F-B2B8-46962A8C2FDD}"/>
          </ac:spMkLst>
        </pc:spChg>
        <pc:spChg chg="add mod">
          <ac:chgData name="Xiaoxu Meng" userId="081c1135a9929553" providerId="LiveId" clId="{F13559CC-FE10-264E-BAD0-09BC57C2F823}" dt="2020-03-17T20:17:04.997" v="6626" actId="20577"/>
          <ac:spMkLst>
            <pc:docMk/>
            <pc:sldMk cId="33745970" sldId="331"/>
            <ac:spMk id="33" creationId="{75C8BFD1-4645-A44E-8F80-B45B1DFD9604}"/>
          </ac:spMkLst>
        </pc:spChg>
        <pc:picChg chg="add del mod">
          <ac:chgData name="Xiaoxu Meng" userId="081c1135a9929553" providerId="LiveId" clId="{F13559CC-FE10-264E-BAD0-09BC57C2F823}" dt="2020-03-17T21:03:37.176" v="6675"/>
          <ac:picMkLst>
            <pc:docMk/>
            <pc:sldMk cId="33745970" sldId="331"/>
            <ac:picMk id="4" creationId="{8D4416C9-0E98-0342-96FD-74A73E412495}"/>
          </ac:picMkLst>
        </pc:picChg>
        <pc:picChg chg="add mod">
          <ac:chgData name="Xiaoxu Meng" userId="081c1135a9929553" providerId="LiveId" clId="{F13559CC-FE10-264E-BAD0-09BC57C2F823}" dt="2020-03-01T17:12:25.752" v="1249" actId="1035"/>
          <ac:picMkLst>
            <pc:docMk/>
            <pc:sldMk cId="33745970" sldId="331"/>
            <ac:picMk id="7" creationId="{C0062BCA-1A73-1544-8F39-35FFEDB7DFB2}"/>
          </ac:picMkLst>
        </pc:picChg>
        <pc:picChg chg="add mod">
          <ac:chgData name="Xiaoxu Meng" userId="081c1135a9929553" providerId="LiveId" clId="{F13559CC-FE10-264E-BAD0-09BC57C2F823}" dt="2020-03-01T17:12:25.752" v="1249" actId="1035"/>
          <ac:picMkLst>
            <pc:docMk/>
            <pc:sldMk cId="33745970" sldId="331"/>
            <ac:picMk id="8" creationId="{7D4DA868-C64D-324A-BD19-B0B3741E624E}"/>
          </ac:picMkLst>
        </pc:picChg>
        <pc:picChg chg="add mod">
          <ac:chgData name="Xiaoxu Meng" userId="081c1135a9929553" providerId="LiveId" clId="{F13559CC-FE10-264E-BAD0-09BC57C2F823}" dt="2020-03-01T17:12:25.752" v="1249" actId="1035"/>
          <ac:picMkLst>
            <pc:docMk/>
            <pc:sldMk cId="33745970" sldId="331"/>
            <ac:picMk id="9" creationId="{84AD7CE5-016F-DD4A-A9EA-42C8FD90CF6E}"/>
          </ac:picMkLst>
        </pc:picChg>
        <pc:picChg chg="add mod">
          <ac:chgData name="Xiaoxu Meng" userId="081c1135a9929553" providerId="LiveId" clId="{F13559CC-FE10-264E-BAD0-09BC57C2F823}" dt="2020-03-01T17:12:25.752" v="1249" actId="1035"/>
          <ac:picMkLst>
            <pc:docMk/>
            <pc:sldMk cId="33745970" sldId="331"/>
            <ac:picMk id="10" creationId="{0980886F-4BD5-2D4B-80B7-209C3062C749}"/>
          </ac:picMkLst>
        </pc:picChg>
        <pc:picChg chg="add del mod">
          <ac:chgData name="Xiaoxu Meng" userId="081c1135a9929553" providerId="LiveId" clId="{F13559CC-FE10-264E-BAD0-09BC57C2F823}" dt="2020-03-17T21:08:34.345" v="6678"/>
          <ac:picMkLst>
            <pc:docMk/>
            <pc:sldMk cId="33745970" sldId="331"/>
            <ac:picMk id="21" creationId="{6776031F-24AE-D24F-AF51-A2B7F18F06A9}"/>
          </ac:picMkLst>
        </pc:picChg>
        <pc:picChg chg="add mod">
          <ac:chgData name="Xiaoxu Meng" userId="081c1135a9929553" providerId="LiveId" clId="{F13559CC-FE10-264E-BAD0-09BC57C2F823}" dt="2020-03-17T21:08:34.345" v="6678"/>
          <ac:picMkLst>
            <pc:docMk/>
            <pc:sldMk cId="33745970" sldId="331"/>
            <ac:picMk id="22" creationId="{DCB1D994-03F3-9B40-82D6-D0B67A387F24}"/>
          </ac:picMkLst>
        </pc:picChg>
        <pc:cxnChg chg="add mod">
          <ac:chgData name="Xiaoxu Meng" userId="081c1135a9929553" providerId="LiveId" clId="{F13559CC-FE10-264E-BAD0-09BC57C2F823}" dt="2020-03-01T17:12:34.779" v="1250" actId="14100"/>
          <ac:cxnSpMkLst>
            <pc:docMk/>
            <pc:sldMk cId="33745970" sldId="331"/>
            <ac:cxnSpMk id="23" creationId="{C150BA6B-7424-6441-AC8E-39CD39C5A9E1}"/>
          </ac:cxnSpMkLst>
        </pc:cxnChg>
        <pc:cxnChg chg="add mod">
          <ac:chgData name="Xiaoxu Meng" userId="081c1135a9929553" providerId="LiveId" clId="{F13559CC-FE10-264E-BAD0-09BC57C2F823}" dt="2020-03-01T17:12:34.779" v="1250" actId="14100"/>
          <ac:cxnSpMkLst>
            <pc:docMk/>
            <pc:sldMk cId="33745970" sldId="331"/>
            <ac:cxnSpMk id="25" creationId="{F6249EB3-8CB5-2C42-9EEA-FB79C3C66265}"/>
          </ac:cxnSpMkLst>
        </pc:cxnChg>
      </pc:sldChg>
      <pc:sldChg chg="addSp delSp modSp modTransition modAnim modNotesTx">
        <pc:chgData name="Xiaoxu Meng" userId="081c1135a9929553" providerId="LiveId" clId="{F13559CC-FE10-264E-BAD0-09BC57C2F823}" dt="2020-03-18T01:56:01.393" v="6714"/>
        <pc:sldMkLst>
          <pc:docMk/>
          <pc:sldMk cId="3374463785" sldId="332"/>
        </pc:sldMkLst>
        <pc:picChg chg="add del mod">
          <ac:chgData name="Xiaoxu Meng" userId="081c1135a9929553" providerId="LiveId" clId="{F13559CC-FE10-264E-BAD0-09BC57C2F823}" dt="2020-03-17T20:48:55.253" v="6670"/>
          <ac:picMkLst>
            <pc:docMk/>
            <pc:sldMk cId="3374463785" sldId="332"/>
            <ac:picMk id="2" creationId="{2AF9BAE9-C8B2-8844-93E3-EAAC13E47B74}"/>
          </ac:picMkLst>
        </pc:picChg>
        <pc:picChg chg="add mod">
          <ac:chgData name="Xiaoxu Meng" userId="081c1135a9929553" providerId="LiveId" clId="{F13559CC-FE10-264E-BAD0-09BC57C2F823}" dt="2020-03-18T01:56:01.393" v="6714"/>
          <ac:picMkLst>
            <pc:docMk/>
            <pc:sldMk cId="3374463785" sldId="332"/>
            <ac:picMk id="2" creationId="{72CF1007-D9D9-AD43-B4B2-4A9BED8C8624}"/>
          </ac:picMkLst>
        </pc:picChg>
        <pc:picChg chg="add del mod">
          <ac:chgData name="Xiaoxu Meng" userId="081c1135a9929553" providerId="LiveId" clId="{F13559CC-FE10-264E-BAD0-09BC57C2F823}" dt="2020-03-18T01:56:01.393" v="6714"/>
          <ac:picMkLst>
            <pc:docMk/>
            <pc:sldMk cId="3374463785" sldId="332"/>
            <ac:picMk id="3" creationId="{A02D8706-C995-E547-80F8-382D54CDAFC3}"/>
          </ac:picMkLst>
        </pc:picChg>
      </pc:sldChg>
      <pc:sldChg chg="addSp modSp modTransition modAnim">
        <pc:chgData name="Xiaoxu Meng" userId="081c1135a9929553" providerId="LiveId" clId="{F13559CC-FE10-264E-BAD0-09BC57C2F823}" dt="2020-03-17T20:55:28.105" v="6673"/>
        <pc:sldMkLst>
          <pc:docMk/>
          <pc:sldMk cId="2324007733" sldId="333"/>
        </pc:sldMkLst>
        <pc:spChg chg="add mod">
          <ac:chgData name="Xiaoxu Meng" userId="081c1135a9929553" providerId="LiveId" clId="{F13559CC-FE10-264E-BAD0-09BC57C2F823}" dt="2020-03-17T03:15:20.121" v="6474" actId="1037"/>
          <ac:spMkLst>
            <pc:docMk/>
            <pc:sldMk cId="2324007733" sldId="333"/>
            <ac:spMk id="14" creationId="{581E55DF-536A-0845-851F-8650180592E5}"/>
          </ac:spMkLst>
        </pc:spChg>
        <pc:spChg chg="add mod">
          <ac:chgData name="Xiaoxu Meng" userId="081c1135a9929553" providerId="LiveId" clId="{F13559CC-FE10-264E-BAD0-09BC57C2F823}" dt="2020-03-17T03:15:35.791" v="6480" actId="208"/>
          <ac:spMkLst>
            <pc:docMk/>
            <pc:sldMk cId="2324007733" sldId="333"/>
            <ac:spMk id="15" creationId="{EF48937F-BB1D-8641-A0FD-89D48262C5C0}"/>
          </ac:spMkLst>
        </pc:spChg>
        <pc:picChg chg="add mod">
          <ac:chgData name="Xiaoxu Meng" userId="081c1135a9929553" providerId="LiveId" clId="{F13559CC-FE10-264E-BAD0-09BC57C2F823}" dt="2020-03-17T20:55:28.105" v="6673"/>
          <ac:picMkLst>
            <pc:docMk/>
            <pc:sldMk cId="2324007733" sldId="333"/>
            <ac:picMk id="2" creationId="{F0CB20DB-1EE7-F04D-BE31-47BC919D3102}"/>
          </ac:picMkLst>
        </pc:picChg>
      </pc:sldChg>
      <pc:sldChg chg="addSp modSp modTransition modAnim modNotesTx">
        <pc:chgData name="Xiaoxu Meng" userId="081c1135a9929553" providerId="LiveId" clId="{F13559CC-FE10-264E-BAD0-09BC57C2F823}" dt="2020-03-17T19:28:44.886" v="6541" actId="20577"/>
        <pc:sldMkLst>
          <pc:docMk/>
          <pc:sldMk cId="4060980674" sldId="334"/>
        </pc:sldMkLst>
        <pc:spChg chg="mod">
          <ac:chgData name="Xiaoxu Meng" userId="081c1135a9929553" providerId="LiveId" clId="{F13559CC-FE10-264E-BAD0-09BC57C2F823}" dt="2020-03-17T19:28:44.886" v="6541" actId="20577"/>
          <ac:spMkLst>
            <pc:docMk/>
            <pc:sldMk cId="4060980674" sldId="334"/>
            <ac:spMk id="35" creationId="{4E3DDB44-930F-7D44-93DA-B09F3DDEF675}"/>
          </ac:spMkLst>
        </pc:spChg>
        <pc:picChg chg="add mod">
          <ac:chgData name="Xiaoxu Meng" userId="081c1135a9929553" providerId="LiveId" clId="{F13559CC-FE10-264E-BAD0-09BC57C2F823}" dt="2020-03-17T19:27:58.314" v="6516"/>
          <ac:picMkLst>
            <pc:docMk/>
            <pc:sldMk cId="4060980674" sldId="334"/>
            <ac:picMk id="3" creationId="{EAA6CF2E-DF56-864B-A54A-184245EEDB42}"/>
          </ac:picMkLst>
        </pc:picChg>
      </pc:sldChg>
      <pc:sldChg chg="addSp delSp modSp modTransition modAnim">
        <pc:chgData name="Xiaoxu Meng" userId="081c1135a9929553" providerId="LiveId" clId="{F13559CC-FE10-264E-BAD0-09BC57C2F823}" dt="2020-03-17T21:03:37.176" v="6675"/>
        <pc:sldMkLst>
          <pc:docMk/>
          <pc:sldMk cId="3912394981" sldId="335"/>
        </pc:sldMkLst>
        <pc:spChg chg="del">
          <ac:chgData name="Xiaoxu Meng" userId="081c1135a9929553" providerId="LiveId" clId="{F13559CC-FE10-264E-BAD0-09BC57C2F823}" dt="2020-03-01T17:01:42.767" v="840" actId="478"/>
          <ac:spMkLst>
            <pc:docMk/>
            <pc:sldMk cId="3912394981" sldId="335"/>
            <ac:spMk id="3" creationId="{F9BCE956-AD95-3141-B05A-A03421D8ED7A}"/>
          </ac:spMkLst>
        </pc:spChg>
        <pc:spChg chg="mod">
          <ac:chgData name="Xiaoxu Meng" userId="081c1135a9929553" providerId="LiveId" clId="{F13559CC-FE10-264E-BAD0-09BC57C2F823}" dt="2020-03-01T17:08:36.519" v="1046" actId="14100"/>
          <ac:spMkLst>
            <pc:docMk/>
            <pc:sldMk cId="3912394981" sldId="335"/>
            <ac:spMk id="4" creationId="{B6115187-FD87-6043-B6BF-EA8478FB3BFD}"/>
          </ac:spMkLst>
        </pc:spChg>
        <pc:spChg chg="add del mod">
          <ac:chgData name="Xiaoxu Meng" userId="081c1135a9929553" providerId="LiveId" clId="{F13559CC-FE10-264E-BAD0-09BC57C2F823}" dt="2020-03-01T17:06:43.028" v="980" actId="478"/>
          <ac:spMkLst>
            <pc:docMk/>
            <pc:sldMk cId="3912394981" sldId="335"/>
            <ac:spMk id="7" creationId="{3809E50D-ED24-2F43-BD7C-5E996D465C43}"/>
          </ac:spMkLst>
        </pc:spChg>
        <pc:spChg chg="add del">
          <ac:chgData name="Xiaoxu Meng" userId="081c1135a9929553" providerId="LiveId" clId="{F13559CC-FE10-264E-BAD0-09BC57C2F823}" dt="2020-03-01T17:05:22.982" v="935" actId="478"/>
          <ac:spMkLst>
            <pc:docMk/>
            <pc:sldMk cId="3912394981" sldId="335"/>
            <ac:spMk id="8" creationId="{6FA290EE-5597-5246-943C-ACCDD169346B}"/>
          </ac:spMkLst>
        </pc:spChg>
        <pc:spChg chg="add del mod">
          <ac:chgData name="Xiaoxu Meng" userId="081c1135a9929553" providerId="LiveId" clId="{F13559CC-FE10-264E-BAD0-09BC57C2F823}" dt="2020-03-01T17:06:43.028" v="980" actId="478"/>
          <ac:spMkLst>
            <pc:docMk/>
            <pc:sldMk cId="3912394981" sldId="335"/>
            <ac:spMk id="9" creationId="{EE422E45-BCC8-3C43-BFF6-F8E536768A5D}"/>
          </ac:spMkLst>
        </pc:spChg>
        <pc:spChg chg="add del">
          <ac:chgData name="Xiaoxu Meng" userId="081c1135a9929553" providerId="LiveId" clId="{F13559CC-FE10-264E-BAD0-09BC57C2F823}" dt="2020-03-01T17:05:22.982" v="935" actId="478"/>
          <ac:spMkLst>
            <pc:docMk/>
            <pc:sldMk cId="3912394981" sldId="335"/>
            <ac:spMk id="10" creationId="{FAD1261F-9299-B149-A7C4-DC796D56A878}"/>
          </ac:spMkLst>
        </pc:spChg>
        <pc:spChg chg="add del mod">
          <ac:chgData name="Xiaoxu Meng" userId="081c1135a9929553" providerId="LiveId" clId="{F13559CC-FE10-264E-BAD0-09BC57C2F823}" dt="2020-03-01T17:05:22.982" v="935" actId="478"/>
          <ac:spMkLst>
            <pc:docMk/>
            <pc:sldMk cId="3912394981" sldId="335"/>
            <ac:spMk id="15" creationId="{2E669449-A66B-3B47-B3BF-56F572A8983D}"/>
          </ac:spMkLst>
        </pc:spChg>
        <pc:spChg chg="add mod">
          <ac:chgData name="Xiaoxu Meng" userId="081c1135a9929553" providerId="LiveId" clId="{F13559CC-FE10-264E-BAD0-09BC57C2F823}" dt="2020-03-13T03:01:23.080" v="6339" actId="1035"/>
          <ac:spMkLst>
            <pc:docMk/>
            <pc:sldMk cId="3912394981" sldId="335"/>
            <ac:spMk id="15" creationId="{FB6A4ECF-520F-014C-B572-C12E18C628B4}"/>
          </ac:spMkLst>
        </pc:spChg>
        <pc:spChg chg="add mod">
          <ac:chgData name="Xiaoxu Meng" userId="081c1135a9929553" providerId="LiveId" clId="{F13559CC-FE10-264E-BAD0-09BC57C2F823}" dt="2020-03-13T03:01:49.945" v="6353" actId="1037"/>
          <ac:spMkLst>
            <pc:docMk/>
            <pc:sldMk cId="3912394981" sldId="335"/>
            <ac:spMk id="16" creationId="{1191ED4F-C3AA-D747-A27B-C8B8F0C668C2}"/>
          </ac:spMkLst>
        </pc:spChg>
        <pc:spChg chg="add del mod">
          <ac:chgData name="Xiaoxu Meng" userId="081c1135a9929553" providerId="LiveId" clId="{F13559CC-FE10-264E-BAD0-09BC57C2F823}" dt="2020-03-01T17:06:43.028" v="980" actId="478"/>
          <ac:spMkLst>
            <pc:docMk/>
            <pc:sldMk cId="3912394981" sldId="335"/>
            <ac:spMk id="16" creationId="{8453B0ED-6FCA-E842-84CD-7AAE96489740}"/>
          </ac:spMkLst>
        </pc:spChg>
        <pc:spChg chg="add del mod">
          <ac:chgData name="Xiaoxu Meng" userId="081c1135a9929553" providerId="LiveId" clId="{F13559CC-FE10-264E-BAD0-09BC57C2F823}" dt="2020-03-01T17:06:43.028" v="980" actId="478"/>
          <ac:spMkLst>
            <pc:docMk/>
            <pc:sldMk cId="3912394981" sldId="335"/>
            <ac:spMk id="17" creationId="{0FF656DC-0C59-4744-9BDB-8F899E0D93D6}"/>
          </ac:spMkLst>
        </pc:spChg>
        <pc:spChg chg="add del mod">
          <ac:chgData name="Xiaoxu Meng" userId="081c1135a9929553" providerId="LiveId" clId="{F13559CC-FE10-264E-BAD0-09BC57C2F823}" dt="2020-03-01T17:06:43.028" v="980" actId="478"/>
          <ac:spMkLst>
            <pc:docMk/>
            <pc:sldMk cId="3912394981" sldId="335"/>
            <ac:spMk id="18" creationId="{F5159EDD-D742-D049-AEEA-21840C589AF8}"/>
          </ac:spMkLst>
        </pc:spChg>
        <pc:spChg chg="add del mod">
          <ac:chgData name="Xiaoxu Meng" userId="081c1135a9929553" providerId="LiveId" clId="{F13559CC-FE10-264E-BAD0-09BC57C2F823}" dt="2020-03-01T17:06:43.028" v="980" actId="478"/>
          <ac:spMkLst>
            <pc:docMk/>
            <pc:sldMk cId="3912394981" sldId="335"/>
            <ac:spMk id="19" creationId="{65F55C07-7B8E-8445-BAC5-BBB566D11F0D}"/>
          </ac:spMkLst>
        </pc:spChg>
        <pc:spChg chg="add del mod">
          <ac:chgData name="Xiaoxu Meng" userId="081c1135a9929553" providerId="LiveId" clId="{F13559CC-FE10-264E-BAD0-09BC57C2F823}" dt="2020-03-01T17:06:43.028" v="980" actId="478"/>
          <ac:spMkLst>
            <pc:docMk/>
            <pc:sldMk cId="3912394981" sldId="335"/>
            <ac:spMk id="20" creationId="{0B3A6720-262C-5046-9DCC-7B5D59BD4840}"/>
          </ac:spMkLst>
        </pc:spChg>
        <pc:spChg chg="add mod">
          <ac:chgData name="Xiaoxu Meng" userId="081c1135a9929553" providerId="LiveId" clId="{F13559CC-FE10-264E-BAD0-09BC57C2F823}" dt="2020-03-05T15:23:40.387" v="6244" actId="207"/>
          <ac:spMkLst>
            <pc:docMk/>
            <pc:sldMk cId="3912394981" sldId="335"/>
            <ac:spMk id="23" creationId="{34664214-E7DF-A04E-9EC9-C6917CC06AAB}"/>
          </ac:spMkLst>
        </pc:spChg>
        <pc:spChg chg="add mod">
          <ac:chgData name="Xiaoxu Meng" userId="081c1135a9929553" providerId="LiveId" clId="{F13559CC-FE10-264E-BAD0-09BC57C2F823}" dt="2020-03-01T17:07:10.650" v="1020" actId="1035"/>
          <ac:spMkLst>
            <pc:docMk/>
            <pc:sldMk cId="3912394981" sldId="335"/>
            <ac:spMk id="24" creationId="{8A19954E-A03D-5348-9FB7-51D426869F73}"/>
          </ac:spMkLst>
        </pc:spChg>
        <pc:spChg chg="add mod">
          <ac:chgData name="Xiaoxu Meng" userId="081c1135a9929553" providerId="LiveId" clId="{F13559CC-FE10-264E-BAD0-09BC57C2F823}" dt="2020-03-01T17:13:12.293" v="1257" actId="2710"/>
          <ac:spMkLst>
            <pc:docMk/>
            <pc:sldMk cId="3912394981" sldId="335"/>
            <ac:spMk id="27" creationId="{DF76982B-38B8-5D45-889F-29790B0F4EED}"/>
          </ac:spMkLst>
        </pc:spChg>
        <pc:spChg chg="add mod">
          <ac:chgData name="Xiaoxu Meng" userId="081c1135a9929553" providerId="LiveId" clId="{F13559CC-FE10-264E-BAD0-09BC57C2F823}" dt="2020-03-01T17:09:23.494" v="1087" actId="1037"/>
          <ac:spMkLst>
            <pc:docMk/>
            <pc:sldMk cId="3912394981" sldId="335"/>
            <ac:spMk id="28" creationId="{8EEC9959-C3FF-C845-A40A-17CAD60A1475}"/>
          </ac:spMkLst>
        </pc:spChg>
        <pc:spChg chg="add mod">
          <ac:chgData name="Xiaoxu Meng" userId="081c1135a9929553" providerId="LiveId" clId="{F13559CC-FE10-264E-BAD0-09BC57C2F823}" dt="2020-03-01T17:09:46.933" v="1124" actId="1076"/>
          <ac:spMkLst>
            <pc:docMk/>
            <pc:sldMk cId="3912394981" sldId="335"/>
            <ac:spMk id="29" creationId="{BFD821C4-71C4-BD40-A083-E3A2FE97D898}"/>
          </ac:spMkLst>
        </pc:spChg>
        <pc:spChg chg="add mod">
          <ac:chgData name="Xiaoxu Meng" userId="081c1135a9929553" providerId="LiveId" clId="{F13559CC-FE10-264E-BAD0-09BC57C2F823}" dt="2020-03-01T17:09:38.707" v="1121" actId="1076"/>
          <ac:spMkLst>
            <pc:docMk/>
            <pc:sldMk cId="3912394981" sldId="335"/>
            <ac:spMk id="30" creationId="{43DE1C82-B787-2E46-96E7-799F8D0FF287}"/>
          </ac:spMkLst>
        </pc:spChg>
        <pc:spChg chg="add mod">
          <ac:chgData name="Xiaoxu Meng" userId="081c1135a9929553" providerId="LiveId" clId="{F13559CC-FE10-264E-BAD0-09BC57C2F823}" dt="2020-03-01T17:09:50.636" v="1125" actId="1076"/>
          <ac:spMkLst>
            <pc:docMk/>
            <pc:sldMk cId="3912394981" sldId="335"/>
            <ac:spMk id="31" creationId="{297E4693-3E5F-404A-9EFE-7601D40BF0B5}"/>
          </ac:spMkLst>
        </pc:spChg>
        <pc:picChg chg="add del mod">
          <ac:chgData name="Xiaoxu Meng" userId="081c1135a9929553" providerId="LiveId" clId="{F13559CC-FE10-264E-BAD0-09BC57C2F823}" dt="2020-03-17T21:03:37.176" v="6675"/>
          <ac:picMkLst>
            <pc:docMk/>
            <pc:sldMk cId="3912394981" sldId="335"/>
            <ac:picMk id="3" creationId="{AD04D278-4918-104E-9370-0F92D296AF8A}"/>
          </ac:picMkLst>
        </pc:picChg>
        <pc:picChg chg="add mod">
          <ac:chgData name="Xiaoxu Meng" userId="081c1135a9929553" providerId="LiveId" clId="{F13559CC-FE10-264E-BAD0-09BC57C2F823}" dt="2020-03-17T21:03:37.176" v="6675"/>
          <ac:picMkLst>
            <pc:docMk/>
            <pc:sldMk cId="3912394981" sldId="335"/>
            <ac:picMk id="7" creationId="{51CEA288-998B-9643-841D-A2CC40E77416}"/>
          </ac:picMkLst>
        </pc:picChg>
        <pc:picChg chg="add del">
          <ac:chgData name="Xiaoxu Meng" userId="081c1135a9929553" providerId="LiveId" clId="{F13559CC-FE10-264E-BAD0-09BC57C2F823}" dt="2020-03-01T17:05:22.982" v="935" actId="478"/>
          <ac:picMkLst>
            <pc:docMk/>
            <pc:sldMk cId="3912394981" sldId="335"/>
            <ac:picMk id="11" creationId="{F78D64EB-83D8-AC48-B008-6F5625568258}"/>
          </ac:picMkLst>
        </pc:picChg>
        <pc:picChg chg="add del">
          <ac:chgData name="Xiaoxu Meng" userId="081c1135a9929553" providerId="LiveId" clId="{F13559CC-FE10-264E-BAD0-09BC57C2F823}" dt="2020-03-01T17:05:22.982" v="935" actId="478"/>
          <ac:picMkLst>
            <pc:docMk/>
            <pc:sldMk cId="3912394981" sldId="335"/>
            <ac:picMk id="12" creationId="{1C052AA2-4A78-7C4E-B09E-F83F79AA8B83}"/>
          </ac:picMkLst>
        </pc:picChg>
        <pc:picChg chg="add del mod">
          <ac:chgData name="Xiaoxu Meng" userId="081c1135a9929553" providerId="LiveId" clId="{F13559CC-FE10-264E-BAD0-09BC57C2F823}" dt="2020-03-01T17:06:43.028" v="980" actId="478"/>
          <ac:picMkLst>
            <pc:docMk/>
            <pc:sldMk cId="3912394981" sldId="335"/>
            <ac:picMk id="13" creationId="{F45197C1-7909-4D4C-B2F3-23BFF0D028E8}"/>
          </ac:picMkLst>
        </pc:picChg>
        <pc:picChg chg="add del mod">
          <ac:chgData name="Xiaoxu Meng" userId="081c1135a9929553" providerId="LiveId" clId="{F13559CC-FE10-264E-BAD0-09BC57C2F823}" dt="2020-03-01T17:06:43.028" v="980" actId="478"/>
          <ac:picMkLst>
            <pc:docMk/>
            <pc:sldMk cId="3912394981" sldId="335"/>
            <ac:picMk id="14" creationId="{32347588-145A-0140-A9EA-743AD1922AD8}"/>
          </ac:picMkLst>
        </pc:picChg>
        <pc:picChg chg="add mod">
          <ac:chgData name="Xiaoxu Meng" userId="081c1135a9929553" providerId="LiveId" clId="{F13559CC-FE10-264E-BAD0-09BC57C2F823}" dt="2020-03-01T17:10:24.224" v="1126" actId="14826"/>
          <ac:picMkLst>
            <pc:docMk/>
            <pc:sldMk cId="3912394981" sldId="335"/>
            <ac:picMk id="25" creationId="{96C74511-1D28-C04B-BEBC-DD6EA98F90C8}"/>
          </ac:picMkLst>
        </pc:picChg>
        <pc:picChg chg="add mod">
          <ac:chgData name="Xiaoxu Meng" userId="081c1135a9929553" providerId="LiveId" clId="{F13559CC-FE10-264E-BAD0-09BC57C2F823}" dt="2020-03-01T17:07:10.650" v="1020" actId="1035"/>
          <ac:picMkLst>
            <pc:docMk/>
            <pc:sldMk cId="3912394981" sldId="335"/>
            <ac:picMk id="26" creationId="{55DCEE99-507B-9D41-93D5-AEAE1DFDC5E1}"/>
          </ac:picMkLst>
        </pc:picChg>
        <pc:cxnChg chg="add del mod">
          <ac:chgData name="Xiaoxu Meng" userId="081c1135a9929553" providerId="LiveId" clId="{F13559CC-FE10-264E-BAD0-09BC57C2F823}" dt="2020-03-01T17:05:25.870" v="936" actId="478"/>
          <ac:cxnSpMkLst>
            <pc:docMk/>
            <pc:sldMk cId="3912394981" sldId="335"/>
            <ac:cxnSpMk id="21" creationId="{B19DDBD0-6502-BA4F-B2DD-6DF95ECC81F9}"/>
          </ac:cxnSpMkLst>
        </pc:cxnChg>
        <pc:cxnChg chg="add del mod">
          <ac:chgData name="Xiaoxu Meng" userId="081c1135a9929553" providerId="LiveId" clId="{F13559CC-FE10-264E-BAD0-09BC57C2F823}" dt="2020-03-01T17:05:25.870" v="936" actId="478"/>
          <ac:cxnSpMkLst>
            <pc:docMk/>
            <pc:sldMk cId="3912394981" sldId="335"/>
            <ac:cxnSpMk id="22" creationId="{D713AD07-5C79-1647-9DAF-54CDFEB016DF}"/>
          </ac:cxnSpMkLst>
        </pc:cxnChg>
      </pc:sldChg>
      <pc:sldChg chg="addSp delSp modSp modTransition modAnim">
        <pc:chgData name="Xiaoxu Meng" userId="081c1135a9929553" providerId="LiveId" clId="{F13559CC-FE10-264E-BAD0-09BC57C2F823}" dt="2020-03-17T21:17:05.450" v="6692"/>
        <pc:sldMkLst>
          <pc:docMk/>
          <pc:sldMk cId="2432972142" sldId="336"/>
        </pc:sldMkLst>
        <pc:spChg chg="del">
          <ac:chgData name="Xiaoxu Meng" userId="081c1135a9929553" providerId="LiveId" clId="{F13559CC-FE10-264E-BAD0-09BC57C2F823}" dt="2020-03-01T17:17:06.783" v="1433" actId="478"/>
          <ac:spMkLst>
            <pc:docMk/>
            <pc:sldMk cId="2432972142" sldId="336"/>
            <ac:spMk id="3" creationId="{F9BCE956-AD95-3141-B05A-A03421D8ED7A}"/>
          </ac:spMkLst>
        </pc:spChg>
        <pc:spChg chg="mod">
          <ac:chgData name="Xiaoxu Meng" userId="081c1135a9929553" providerId="LiveId" clId="{F13559CC-FE10-264E-BAD0-09BC57C2F823}" dt="2020-03-01T17:26:47.155" v="1783" actId="20577"/>
          <ac:spMkLst>
            <pc:docMk/>
            <pc:sldMk cId="2432972142" sldId="336"/>
            <ac:spMk id="4" creationId="{B6115187-FD87-6043-B6BF-EA8478FB3BFD}"/>
          </ac:spMkLst>
        </pc:spChg>
        <pc:spChg chg="add mod">
          <ac:chgData name="Xiaoxu Meng" userId="081c1135a9929553" providerId="LiveId" clId="{F13559CC-FE10-264E-BAD0-09BC57C2F823}" dt="2020-03-05T15:23:55.332" v="6248" actId="207"/>
          <ac:spMkLst>
            <pc:docMk/>
            <pc:sldMk cId="2432972142" sldId="336"/>
            <ac:spMk id="7" creationId="{FC533266-AFE4-FA46-8B3B-2CD17C2F9751}"/>
          </ac:spMkLst>
        </pc:spChg>
        <pc:spChg chg="add mod">
          <ac:chgData name="Xiaoxu Meng" userId="081c1135a9929553" providerId="LiveId" clId="{F13559CC-FE10-264E-BAD0-09BC57C2F823}" dt="2020-03-05T15:23:55.332" v="6248" actId="207"/>
          <ac:spMkLst>
            <pc:docMk/>
            <pc:sldMk cId="2432972142" sldId="336"/>
            <ac:spMk id="8" creationId="{1F79C982-CE89-EA4C-A2CD-30EBF0B44565}"/>
          </ac:spMkLst>
        </pc:spChg>
        <pc:spChg chg="add mod">
          <ac:chgData name="Xiaoxu Meng" userId="081c1135a9929553" providerId="LiveId" clId="{F13559CC-FE10-264E-BAD0-09BC57C2F823}" dt="2020-03-01T17:19:37.127" v="1582" actId="1035"/>
          <ac:spMkLst>
            <pc:docMk/>
            <pc:sldMk cId="2432972142" sldId="336"/>
            <ac:spMk id="9" creationId="{20E52167-4B97-6848-B256-6A5065CEC96A}"/>
          </ac:spMkLst>
        </pc:spChg>
        <pc:spChg chg="add mod">
          <ac:chgData name="Xiaoxu Meng" userId="081c1135a9929553" providerId="LiveId" clId="{F13559CC-FE10-264E-BAD0-09BC57C2F823}" dt="2020-03-01T17:19:37.127" v="1582" actId="1035"/>
          <ac:spMkLst>
            <pc:docMk/>
            <pc:sldMk cId="2432972142" sldId="336"/>
            <ac:spMk id="10" creationId="{0DB6ED21-C659-4C45-BEC0-E33191DBE29F}"/>
          </ac:spMkLst>
        </pc:spChg>
        <pc:spChg chg="add mod">
          <ac:chgData name="Xiaoxu Meng" userId="081c1135a9929553" providerId="LiveId" clId="{F13559CC-FE10-264E-BAD0-09BC57C2F823}" dt="2020-03-01T17:19:37.127" v="1582" actId="1035"/>
          <ac:spMkLst>
            <pc:docMk/>
            <pc:sldMk cId="2432972142" sldId="336"/>
            <ac:spMk id="15" creationId="{A746D41F-47A3-9D46-93DE-510142FD6354}"/>
          </ac:spMkLst>
        </pc:spChg>
        <pc:spChg chg="add del mod">
          <ac:chgData name="Xiaoxu Meng" userId="081c1135a9929553" providerId="LiveId" clId="{F13559CC-FE10-264E-BAD0-09BC57C2F823}" dt="2020-03-01T17:18:02.078" v="1438" actId="478"/>
          <ac:spMkLst>
            <pc:docMk/>
            <pc:sldMk cId="2432972142" sldId="336"/>
            <ac:spMk id="16" creationId="{4A6AF2AF-D7CC-9549-B942-75891DF32728}"/>
          </ac:spMkLst>
        </pc:spChg>
        <pc:spChg chg="add del">
          <ac:chgData name="Xiaoxu Meng" userId="081c1135a9929553" providerId="LiveId" clId="{F13559CC-FE10-264E-BAD0-09BC57C2F823}" dt="2020-03-01T17:17:46.523" v="1435" actId="478"/>
          <ac:spMkLst>
            <pc:docMk/>
            <pc:sldMk cId="2432972142" sldId="336"/>
            <ac:spMk id="17" creationId="{2CA3B006-4E35-2241-AC5B-7A7838F8C362}"/>
          </ac:spMkLst>
        </pc:spChg>
        <pc:spChg chg="add del">
          <ac:chgData name="Xiaoxu Meng" userId="081c1135a9929553" providerId="LiveId" clId="{F13559CC-FE10-264E-BAD0-09BC57C2F823}" dt="2020-03-01T17:17:46.523" v="1435" actId="478"/>
          <ac:spMkLst>
            <pc:docMk/>
            <pc:sldMk cId="2432972142" sldId="336"/>
            <ac:spMk id="18" creationId="{BECE79F2-5238-1C46-9C0F-3FDC75B226FE}"/>
          </ac:spMkLst>
        </pc:spChg>
        <pc:spChg chg="add del">
          <ac:chgData name="Xiaoxu Meng" userId="081c1135a9929553" providerId="LiveId" clId="{F13559CC-FE10-264E-BAD0-09BC57C2F823}" dt="2020-03-01T17:17:46.523" v="1435" actId="478"/>
          <ac:spMkLst>
            <pc:docMk/>
            <pc:sldMk cId="2432972142" sldId="336"/>
            <ac:spMk id="19" creationId="{ECAC8454-860D-8C43-AC16-7175842C9E7A}"/>
          </ac:spMkLst>
        </pc:spChg>
        <pc:spChg chg="add del">
          <ac:chgData name="Xiaoxu Meng" userId="081c1135a9929553" providerId="LiveId" clId="{F13559CC-FE10-264E-BAD0-09BC57C2F823}" dt="2020-03-01T17:17:46.523" v="1435" actId="478"/>
          <ac:spMkLst>
            <pc:docMk/>
            <pc:sldMk cId="2432972142" sldId="336"/>
            <ac:spMk id="20" creationId="{45EE7970-B7F8-CD43-9BA2-61E581EFAD37}"/>
          </ac:spMkLst>
        </pc:spChg>
        <pc:spChg chg="add mod">
          <ac:chgData name="Xiaoxu Meng" userId="081c1135a9929553" providerId="LiveId" clId="{F13559CC-FE10-264E-BAD0-09BC57C2F823}" dt="2020-03-01T17:27:00.920" v="1785" actId="20577"/>
          <ac:spMkLst>
            <pc:docMk/>
            <pc:sldMk cId="2432972142" sldId="336"/>
            <ac:spMk id="23" creationId="{CC7EA9C8-8B26-B44B-B5CF-EEB43F0B96C0}"/>
          </ac:spMkLst>
        </pc:spChg>
        <pc:spChg chg="add mod">
          <ac:chgData name="Xiaoxu Meng" userId="081c1135a9929553" providerId="LiveId" clId="{F13559CC-FE10-264E-BAD0-09BC57C2F823}" dt="2020-03-05T15:23:55.332" v="6248" actId="207"/>
          <ac:spMkLst>
            <pc:docMk/>
            <pc:sldMk cId="2432972142" sldId="336"/>
            <ac:spMk id="26" creationId="{D90622EF-6F64-4D42-A322-B677CB8BDE87}"/>
          </ac:spMkLst>
        </pc:spChg>
        <pc:spChg chg="add del mod">
          <ac:chgData name="Xiaoxu Meng" userId="081c1135a9929553" providerId="LiveId" clId="{F13559CC-FE10-264E-BAD0-09BC57C2F823}" dt="2020-03-01T17:21:21.272" v="1670" actId="478"/>
          <ac:spMkLst>
            <pc:docMk/>
            <pc:sldMk cId="2432972142" sldId="336"/>
            <ac:spMk id="27" creationId="{8157E8D8-9D55-104D-A677-68C6B07C2996}"/>
          </ac:spMkLst>
        </pc:spChg>
        <pc:spChg chg="add mod">
          <ac:chgData name="Xiaoxu Meng" userId="081c1135a9929553" providerId="LiveId" clId="{F13559CC-FE10-264E-BAD0-09BC57C2F823}" dt="2020-03-01T17:22:38.081" v="1697" actId="1582"/>
          <ac:spMkLst>
            <pc:docMk/>
            <pc:sldMk cId="2432972142" sldId="336"/>
            <ac:spMk id="28" creationId="{2A373C9A-7321-C641-BBE7-D7E28675037F}"/>
          </ac:spMkLst>
        </pc:spChg>
        <pc:spChg chg="add mod">
          <ac:chgData name="Xiaoxu Meng" userId="081c1135a9929553" providerId="LiveId" clId="{F13559CC-FE10-264E-BAD0-09BC57C2F823}" dt="2020-03-01T17:22:38.081" v="1697" actId="1582"/>
          <ac:spMkLst>
            <pc:docMk/>
            <pc:sldMk cId="2432972142" sldId="336"/>
            <ac:spMk id="29" creationId="{C7FE75FA-6A73-F44A-A9EA-3A4879EB7A98}"/>
          </ac:spMkLst>
        </pc:spChg>
        <pc:spChg chg="add mod">
          <ac:chgData name="Xiaoxu Meng" userId="081c1135a9929553" providerId="LiveId" clId="{F13559CC-FE10-264E-BAD0-09BC57C2F823}" dt="2020-03-01T17:22:38.081" v="1697" actId="1582"/>
          <ac:spMkLst>
            <pc:docMk/>
            <pc:sldMk cId="2432972142" sldId="336"/>
            <ac:spMk id="30" creationId="{AEC45C6F-DD02-FF40-8583-1AE9BD57D88B}"/>
          </ac:spMkLst>
        </pc:spChg>
        <pc:spChg chg="add mod">
          <ac:chgData name="Xiaoxu Meng" userId="081c1135a9929553" providerId="LiveId" clId="{F13559CC-FE10-264E-BAD0-09BC57C2F823}" dt="2020-03-01T17:22:38.081" v="1697" actId="1582"/>
          <ac:spMkLst>
            <pc:docMk/>
            <pc:sldMk cId="2432972142" sldId="336"/>
            <ac:spMk id="31" creationId="{DAD957C5-7294-7644-BDF2-9E5AEFF23D4A}"/>
          </ac:spMkLst>
        </pc:spChg>
        <pc:spChg chg="add mod">
          <ac:chgData name="Xiaoxu Meng" userId="081c1135a9929553" providerId="LiveId" clId="{F13559CC-FE10-264E-BAD0-09BC57C2F823}" dt="2020-03-01T17:22:38.081" v="1697" actId="1582"/>
          <ac:spMkLst>
            <pc:docMk/>
            <pc:sldMk cId="2432972142" sldId="336"/>
            <ac:spMk id="32" creationId="{31C61661-03D7-854B-B4D0-505E4A847B0B}"/>
          </ac:spMkLst>
        </pc:spChg>
        <pc:picChg chg="add del mod">
          <ac:chgData name="Xiaoxu Meng" userId="081c1135a9929553" providerId="LiveId" clId="{F13559CC-FE10-264E-BAD0-09BC57C2F823}" dt="2020-03-17T20:23:03.361" v="6628"/>
          <ac:picMkLst>
            <pc:docMk/>
            <pc:sldMk cId="2432972142" sldId="336"/>
            <ac:picMk id="3" creationId="{0256F5EF-4F24-6142-8FD8-B7DCD0605E30}"/>
          </ac:picMkLst>
        </pc:picChg>
        <pc:picChg chg="add mod">
          <ac:chgData name="Xiaoxu Meng" userId="081c1135a9929553" providerId="LiveId" clId="{F13559CC-FE10-264E-BAD0-09BC57C2F823}" dt="2020-03-01T17:19:37.127" v="1582" actId="1035"/>
          <ac:picMkLst>
            <pc:docMk/>
            <pc:sldMk cId="2432972142" sldId="336"/>
            <ac:picMk id="11" creationId="{D45E416D-7735-744A-97E8-B484EB45B457}"/>
          </ac:picMkLst>
        </pc:picChg>
        <pc:picChg chg="add mod">
          <ac:chgData name="Xiaoxu Meng" userId="081c1135a9929553" providerId="LiveId" clId="{F13559CC-FE10-264E-BAD0-09BC57C2F823}" dt="2020-03-01T17:19:37.127" v="1582" actId="1035"/>
          <ac:picMkLst>
            <pc:docMk/>
            <pc:sldMk cId="2432972142" sldId="336"/>
            <ac:picMk id="12" creationId="{40A80308-A412-7945-9139-1D299048AED2}"/>
          </ac:picMkLst>
        </pc:picChg>
        <pc:picChg chg="add del mod">
          <ac:chgData name="Xiaoxu Meng" userId="081c1135a9929553" providerId="LiveId" clId="{F13559CC-FE10-264E-BAD0-09BC57C2F823}" dt="2020-03-17T21:17:05.450" v="6692"/>
          <ac:picMkLst>
            <pc:docMk/>
            <pc:sldMk cId="2432972142" sldId="336"/>
            <ac:picMk id="13" creationId="{651A5994-9590-1C46-BF44-9927A4267820}"/>
          </ac:picMkLst>
        </pc:picChg>
        <pc:picChg chg="add del mod">
          <ac:chgData name="Xiaoxu Meng" userId="081c1135a9929553" providerId="LiveId" clId="{F13559CC-FE10-264E-BAD0-09BC57C2F823}" dt="2020-03-01T17:27:54.782" v="1797"/>
          <ac:picMkLst>
            <pc:docMk/>
            <pc:sldMk cId="2432972142" sldId="336"/>
            <ac:picMk id="13" creationId="{8AE8713B-B434-7F4B-AFDE-82F975D56FF2}"/>
          </ac:picMkLst>
        </pc:picChg>
        <pc:picChg chg="add mod">
          <ac:chgData name="Xiaoxu Meng" userId="081c1135a9929553" providerId="LiveId" clId="{F13559CC-FE10-264E-BAD0-09BC57C2F823}" dt="2020-03-01T17:19:37.127" v="1582" actId="1035"/>
          <ac:picMkLst>
            <pc:docMk/>
            <pc:sldMk cId="2432972142" sldId="336"/>
            <ac:picMk id="14" creationId="{83881362-725D-434A-B79D-0D97321871A9}"/>
          </ac:picMkLst>
        </pc:picChg>
        <pc:picChg chg="add mod">
          <ac:chgData name="Xiaoxu Meng" userId="081c1135a9929553" providerId="LiveId" clId="{F13559CC-FE10-264E-BAD0-09BC57C2F823}" dt="2020-03-17T21:17:05.450" v="6692"/>
          <ac:picMkLst>
            <pc:docMk/>
            <pc:sldMk cId="2432972142" sldId="336"/>
            <ac:picMk id="16" creationId="{1E8292BA-3DF9-984F-BCC1-C9208F040272}"/>
          </ac:picMkLst>
        </pc:picChg>
        <pc:picChg chg="add del">
          <ac:chgData name="Xiaoxu Meng" userId="081c1135a9929553" providerId="LiveId" clId="{F13559CC-FE10-264E-BAD0-09BC57C2F823}" dt="2020-03-01T17:27:49.673" v="1793"/>
          <ac:picMkLst>
            <pc:docMk/>
            <pc:sldMk cId="2432972142" sldId="336"/>
            <ac:picMk id="33" creationId="{521F6926-D326-4640-8AA2-DCC161C51C12}"/>
          </ac:picMkLst>
        </pc:picChg>
        <pc:picChg chg="add">
          <ac:chgData name="Xiaoxu Meng" userId="081c1135a9929553" providerId="LiveId" clId="{F13559CC-FE10-264E-BAD0-09BC57C2F823}" dt="2020-03-01T17:27:52.391" v="1796"/>
          <ac:picMkLst>
            <pc:docMk/>
            <pc:sldMk cId="2432972142" sldId="336"/>
            <ac:picMk id="34" creationId="{B3178B95-80AF-C74B-930A-C4316813287F}"/>
          </ac:picMkLst>
        </pc:picChg>
        <pc:cxnChg chg="add del mod">
          <ac:chgData name="Xiaoxu Meng" userId="081c1135a9929553" providerId="LiveId" clId="{F13559CC-FE10-264E-BAD0-09BC57C2F823}" dt="2020-03-01T17:18:14.668" v="1467" actId="478"/>
          <ac:cxnSpMkLst>
            <pc:docMk/>
            <pc:sldMk cId="2432972142" sldId="336"/>
            <ac:cxnSpMk id="21" creationId="{0F634AB4-49D2-3A41-AFBF-F60890E9C1E4}"/>
          </ac:cxnSpMkLst>
        </pc:cxnChg>
        <pc:cxnChg chg="add del mod">
          <ac:chgData name="Xiaoxu Meng" userId="081c1135a9929553" providerId="LiveId" clId="{F13559CC-FE10-264E-BAD0-09BC57C2F823}" dt="2020-03-01T17:18:12.994" v="1466" actId="478"/>
          <ac:cxnSpMkLst>
            <pc:docMk/>
            <pc:sldMk cId="2432972142" sldId="336"/>
            <ac:cxnSpMk id="22" creationId="{16D22754-53F7-8D42-AEF0-C540AC037FAA}"/>
          </ac:cxnSpMkLst>
        </pc:cxnChg>
      </pc:sldChg>
      <pc:sldChg chg="addSp delSp modSp modTransition modAnim modNotesTx">
        <pc:chgData name="Xiaoxu Meng" userId="081c1135a9929553" providerId="LiveId" clId="{F13559CC-FE10-264E-BAD0-09BC57C2F823}" dt="2020-03-17T20:10:29.797" v="6614"/>
        <pc:sldMkLst>
          <pc:docMk/>
          <pc:sldMk cId="597210945" sldId="337"/>
        </pc:sldMkLst>
        <pc:picChg chg="add del mod">
          <ac:chgData name="Xiaoxu Meng" userId="081c1135a9929553" providerId="LiveId" clId="{F13559CC-FE10-264E-BAD0-09BC57C2F823}" dt="2020-03-17T20:10:29.797" v="6614"/>
          <ac:picMkLst>
            <pc:docMk/>
            <pc:sldMk cId="597210945" sldId="337"/>
            <ac:picMk id="4" creationId="{4EAE2FDD-AF09-194E-82D4-643C129355DD}"/>
          </ac:picMkLst>
        </pc:picChg>
        <pc:picChg chg="add mod">
          <ac:chgData name="Xiaoxu Meng" userId="081c1135a9929553" providerId="LiveId" clId="{F13559CC-FE10-264E-BAD0-09BC57C2F823}" dt="2020-03-17T20:10:29.797" v="6614"/>
          <ac:picMkLst>
            <pc:docMk/>
            <pc:sldMk cId="597210945" sldId="337"/>
            <ac:picMk id="5" creationId="{06FC5EAB-9848-E541-A074-287451724B87}"/>
          </ac:picMkLst>
        </pc:picChg>
      </pc:sldChg>
      <pc:sldChg chg="addSp modSp modTransition modAnim">
        <pc:chgData name="Xiaoxu Meng" userId="081c1135a9929553" providerId="LiveId" clId="{F13559CC-FE10-264E-BAD0-09BC57C2F823}" dt="2020-03-17T20:27:21.428" v="6629"/>
        <pc:sldMkLst>
          <pc:docMk/>
          <pc:sldMk cId="4077904969" sldId="338"/>
        </pc:sldMkLst>
        <pc:picChg chg="add mod">
          <ac:chgData name="Xiaoxu Meng" userId="081c1135a9929553" providerId="LiveId" clId="{F13559CC-FE10-264E-BAD0-09BC57C2F823}" dt="2020-03-17T20:27:21.428" v="6629"/>
          <ac:picMkLst>
            <pc:docMk/>
            <pc:sldMk cId="4077904969" sldId="338"/>
            <ac:picMk id="4" creationId="{2D53ECC1-C135-5548-A138-4AE94D47E259}"/>
          </ac:picMkLst>
        </pc:picChg>
      </pc:sldChg>
      <pc:sldChg chg="addSp delSp modSp modTransition modAnim">
        <pc:chgData name="Xiaoxu Meng" userId="081c1135a9929553" providerId="LiveId" clId="{F13559CC-FE10-264E-BAD0-09BC57C2F823}" dt="2020-03-17T21:12:23.394" v="6688"/>
        <pc:sldMkLst>
          <pc:docMk/>
          <pc:sldMk cId="3200611573" sldId="339"/>
        </pc:sldMkLst>
        <pc:picChg chg="add del mod">
          <ac:chgData name="Xiaoxu Meng" userId="081c1135a9929553" providerId="LiveId" clId="{F13559CC-FE10-264E-BAD0-09BC57C2F823}" dt="2020-03-17T21:12:23.394" v="6688"/>
          <ac:picMkLst>
            <pc:docMk/>
            <pc:sldMk cId="3200611573" sldId="339"/>
            <ac:picMk id="4" creationId="{562821C3-C74F-4045-8C92-3CD684105AC6}"/>
          </ac:picMkLst>
        </pc:picChg>
        <pc:picChg chg="add mod">
          <ac:chgData name="Xiaoxu Meng" userId="081c1135a9929553" providerId="LiveId" clId="{F13559CC-FE10-264E-BAD0-09BC57C2F823}" dt="2020-03-17T21:12:23.394" v="6688"/>
          <ac:picMkLst>
            <pc:docMk/>
            <pc:sldMk cId="3200611573" sldId="339"/>
            <ac:picMk id="5" creationId="{7B5D9D35-4345-8D47-8327-60C22AC95D0D}"/>
          </ac:picMkLst>
        </pc:picChg>
      </pc:sldChg>
      <pc:sldChg chg="addSp delSp modSp modTransition modAnim">
        <pc:chgData name="Xiaoxu Meng" userId="081c1135a9929553" providerId="LiveId" clId="{F13559CC-FE10-264E-BAD0-09BC57C2F823}" dt="2020-03-18T01:54:21.622" v="6711"/>
        <pc:sldMkLst>
          <pc:docMk/>
          <pc:sldMk cId="2012357800" sldId="340"/>
        </pc:sldMkLst>
        <pc:picChg chg="add mod">
          <ac:chgData name="Xiaoxu Meng" userId="081c1135a9929553" providerId="LiveId" clId="{F13559CC-FE10-264E-BAD0-09BC57C2F823}" dt="2020-03-18T01:54:21.622" v="6711"/>
          <ac:picMkLst>
            <pc:docMk/>
            <pc:sldMk cId="2012357800" sldId="340"/>
            <ac:picMk id="3" creationId="{60BEDA9A-F40B-5944-BE29-5CE1F331A56E}"/>
          </ac:picMkLst>
        </pc:picChg>
        <pc:picChg chg="add del mod">
          <ac:chgData name="Xiaoxu Meng" userId="081c1135a9929553" providerId="LiveId" clId="{F13559CC-FE10-264E-BAD0-09BC57C2F823}" dt="2020-03-17T21:17:22.706" v="6693"/>
          <ac:picMkLst>
            <pc:docMk/>
            <pc:sldMk cId="2012357800" sldId="340"/>
            <ac:picMk id="3" creationId="{FE37C28B-C245-4B4F-B18A-B94797D574BD}"/>
          </ac:picMkLst>
        </pc:picChg>
        <pc:picChg chg="add del mod">
          <ac:chgData name="Xiaoxu Meng" userId="081c1135a9929553" providerId="LiveId" clId="{F13559CC-FE10-264E-BAD0-09BC57C2F823}" dt="2020-03-17T21:29:29.086" v="6701"/>
          <ac:picMkLst>
            <pc:docMk/>
            <pc:sldMk cId="2012357800" sldId="340"/>
            <ac:picMk id="4" creationId="{C5340731-2F2A-1C45-9502-3508869C74A3}"/>
          </ac:picMkLst>
        </pc:picChg>
        <pc:picChg chg="add del mod">
          <ac:chgData name="Xiaoxu Meng" userId="081c1135a9929553" providerId="LiveId" clId="{F13559CC-FE10-264E-BAD0-09BC57C2F823}" dt="2020-03-17T21:37:37.127" v="6705"/>
          <ac:picMkLst>
            <pc:docMk/>
            <pc:sldMk cId="2012357800" sldId="340"/>
            <ac:picMk id="5" creationId="{6DAB13A4-567B-CF4E-9BF4-14A4F3A0E8E6}"/>
          </ac:picMkLst>
        </pc:picChg>
        <pc:picChg chg="add del mod">
          <ac:chgData name="Xiaoxu Meng" userId="081c1135a9929553" providerId="LiveId" clId="{F13559CC-FE10-264E-BAD0-09BC57C2F823}" dt="2020-03-18T01:54:21.622" v="6711"/>
          <ac:picMkLst>
            <pc:docMk/>
            <pc:sldMk cId="2012357800" sldId="340"/>
            <ac:picMk id="6" creationId="{951102B0-C579-2445-9E3D-1C26ABA8AB59}"/>
          </ac:picMkLst>
        </pc:picChg>
      </pc:sldChg>
      <pc:sldChg chg="addSp delSp modSp ord modTransition modAnim">
        <pc:chgData name="Xiaoxu Meng" userId="081c1135a9929553" providerId="LiveId" clId="{F13559CC-FE10-264E-BAD0-09BC57C2F823}" dt="2020-03-18T01:56:28.921" v="6715"/>
        <pc:sldMkLst>
          <pc:docMk/>
          <pc:sldMk cId="3798298587" sldId="341"/>
        </pc:sldMkLst>
        <pc:picChg chg="add del mod">
          <ac:chgData name="Xiaoxu Meng" userId="081c1135a9929553" providerId="LiveId" clId="{F13559CC-FE10-264E-BAD0-09BC57C2F823}" dt="2020-03-17T20:40:04.776" v="6635"/>
          <ac:picMkLst>
            <pc:docMk/>
            <pc:sldMk cId="3798298587" sldId="341"/>
            <ac:picMk id="3" creationId="{93EFE008-91CE-7442-A546-6163E254BBA4}"/>
          </ac:picMkLst>
        </pc:picChg>
        <pc:picChg chg="add del mod">
          <ac:chgData name="Xiaoxu Meng" userId="081c1135a9929553" providerId="LiveId" clId="{F13559CC-FE10-264E-BAD0-09BC57C2F823}" dt="2020-03-17T20:48:55.253" v="6670"/>
          <ac:picMkLst>
            <pc:docMk/>
            <pc:sldMk cId="3798298587" sldId="341"/>
            <ac:picMk id="7" creationId="{0770B2B9-52D1-0946-9A82-E141E3564001}"/>
          </ac:picMkLst>
        </pc:picChg>
        <pc:picChg chg="add mod">
          <ac:chgData name="Xiaoxu Meng" userId="081c1135a9929553" providerId="LiveId" clId="{F13559CC-FE10-264E-BAD0-09BC57C2F823}" dt="2020-03-17T20:48:55.253" v="6670"/>
          <ac:picMkLst>
            <pc:docMk/>
            <pc:sldMk cId="3798298587" sldId="341"/>
            <ac:picMk id="8" creationId="{BDABF182-ABAF-E842-8FF4-29F38CE78747}"/>
          </ac:picMkLst>
        </pc:picChg>
      </pc:sldChg>
      <pc:sldChg chg="addSp delSp modSp modTransition modAnim">
        <pc:chgData name="Xiaoxu Meng" userId="081c1135a9929553" providerId="LiveId" clId="{F13559CC-FE10-264E-BAD0-09BC57C2F823}" dt="2020-03-17T20:48:55.253" v="6670"/>
        <pc:sldMkLst>
          <pc:docMk/>
          <pc:sldMk cId="3415980245" sldId="342"/>
        </pc:sldMkLst>
        <pc:graphicFrameChg chg="add mod">
          <ac:chgData name="Xiaoxu Meng" userId="081c1135a9929553" providerId="LiveId" clId="{F13559CC-FE10-264E-BAD0-09BC57C2F823}" dt="2020-03-17T20:47:03.278" v="6669" actId="1036"/>
          <ac:graphicFrameMkLst>
            <pc:docMk/>
            <pc:sldMk cId="3415980245" sldId="342"/>
            <ac:graphicFrameMk id="7" creationId="{0FF839D7-CBE3-0842-B182-E47BF4474336}"/>
          </ac:graphicFrameMkLst>
        </pc:graphicFrameChg>
        <pc:picChg chg="add del mod">
          <ac:chgData name="Xiaoxu Meng" userId="081c1135a9929553" providerId="LiveId" clId="{F13559CC-FE10-264E-BAD0-09BC57C2F823}" dt="2020-03-17T20:48:55.253" v="6670"/>
          <ac:picMkLst>
            <pc:docMk/>
            <pc:sldMk cId="3415980245" sldId="342"/>
            <ac:picMk id="3" creationId="{99907A4A-EF67-044E-B9E5-7352ABADD64A}"/>
          </ac:picMkLst>
        </pc:picChg>
        <pc:picChg chg="add mod">
          <ac:chgData name="Xiaoxu Meng" userId="081c1135a9929553" providerId="LiveId" clId="{F13559CC-FE10-264E-BAD0-09BC57C2F823}" dt="2020-03-17T20:48:55.253" v="6670"/>
          <ac:picMkLst>
            <pc:docMk/>
            <pc:sldMk cId="3415980245" sldId="342"/>
            <ac:picMk id="8" creationId="{449761AB-26FC-4F41-BF41-58B5F126F807}"/>
          </ac:picMkLst>
        </pc:picChg>
      </pc:sldChg>
      <pc:sldChg chg="addSp delSp modSp modTransition modAnim">
        <pc:chgData name="Xiaoxu Meng" userId="081c1135a9929553" providerId="LiveId" clId="{F13559CC-FE10-264E-BAD0-09BC57C2F823}" dt="2020-03-17T20:48:55.253" v="6670"/>
        <pc:sldMkLst>
          <pc:docMk/>
          <pc:sldMk cId="2480221414" sldId="343"/>
        </pc:sldMkLst>
        <pc:graphicFrameChg chg="add mod">
          <ac:chgData name="Xiaoxu Meng" userId="081c1135a9929553" providerId="LiveId" clId="{F13559CC-FE10-264E-BAD0-09BC57C2F823}" dt="2020-03-17T20:46:59.955" v="6666" actId="1036"/>
          <ac:graphicFrameMkLst>
            <pc:docMk/>
            <pc:sldMk cId="2480221414" sldId="343"/>
            <ac:graphicFrameMk id="8" creationId="{A3E13FFD-1AB9-3B4C-978F-42A13DF7AB31}"/>
          </ac:graphicFrameMkLst>
        </pc:graphicFrameChg>
        <pc:picChg chg="add del mod">
          <ac:chgData name="Xiaoxu Meng" userId="081c1135a9929553" providerId="LiveId" clId="{F13559CC-FE10-264E-BAD0-09BC57C2F823}" dt="2020-03-17T20:44:09.477" v="6639"/>
          <ac:picMkLst>
            <pc:docMk/>
            <pc:sldMk cId="2480221414" sldId="343"/>
            <ac:picMk id="3" creationId="{71F23C83-7A31-6F4B-B65A-1047F72BC548}"/>
          </ac:picMkLst>
        </pc:picChg>
        <pc:picChg chg="add del mod">
          <ac:chgData name="Xiaoxu Meng" userId="081c1135a9929553" providerId="LiveId" clId="{F13559CC-FE10-264E-BAD0-09BC57C2F823}" dt="2020-03-17T20:48:55.253" v="6670"/>
          <ac:picMkLst>
            <pc:docMk/>
            <pc:sldMk cId="2480221414" sldId="343"/>
            <ac:picMk id="7" creationId="{0C5E6DBA-0CEE-644F-8A29-49B174C7A973}"/>
          </ac:picMkLst>
        </pc:picChg>
        <pc:picChg chg="add mod">
          <ac:chgData name="Xiaoxu Meng" userId="081c1135a9929553" providerId="LiveId" clId="{F13559CC-FE10-264E-BAD0-09BC57C2F823}" dt="2020-03-17T20:48:55.253" v="6670"/>
          <ac:picMkLst>
            <pc:docMk/>
            <pc:sldMk cId="2480221414" sldId="343"/>
            <ac:picMk id="9" creationId="{AC800708-7CF8-014B-BC78-BC47913EA47B}"/>
          </ac:picMkLst>
        </pc:picChg>
      </pc:sldChg>
      <pc:sldChg chg="addSp modSp modTransition modAnim">
        <pc:chgData name="Xiaoxu Meng" userId="081c1135a9929553" providerId="LiveId" clId="{F13559CC-FE10-264E-BAD0-09BC57C2F823}" dt="2020-03-17T20:51:56.263" v="6671"/>
        <pc:sldMkLst>
          <pc:docMk/>
          <pc:sldMk cId="3005022265" sldId="345"/>
        </pc:sldMkLst>
        <pc:picChg chg="add mod">
          <ac:chgData name="Xiaoxu Meng" userId="081c1135a9929553" providerId="LiveId" clId="{F13559CC-FE10-264E-BAD0-09BC57C2F823}" dt="2020-03-17T20:51:56.263" v="6671"/>
          <ac:picMkLst>
            <pc:docMk/>
            <pc:sldMk cId="3005022265" sldId="345"/>
            <ac:picMk id="3" creationId="{52654CD5-26F9-6543-9D8E-A30BD90858BA}"/>
          </ac:picMkLst>
        </pc:picChg>
      </pc:sldChg>
      <pc:sldChg chg="addSp modSp modTransition modAnim">
        <pc:chgData name="Xiaoxu Meng" userId="081c1135a9929553" providerId="LiveId" clId="{F13559CC-FE10-264E-BAD0-09BC57C2F823}" dt="2020-03-17T21:05:34.146" v="6676"/>
        <pc:sldMkLst>
          <pc:docMk/>
          <pc:sldMk cId="742257216" sldId="346"/>
        </pc:sldMkLst>
        <pc:picChg chg="add mod">
          <ac:chgData name="Xiaoxu Meng" userId="081c1135a9929553" providerId="LiveId" clId="{F13559CC-FE10-264E-BAD0-09BC57C2F823}" dt="2020-03-17T21:05:34.146" v="6676"/>
          <ac:picMkLst>
            <pc:docMk/>
            <pc:sldMk cId="742257216" sldId="346"/>
            <ac:picMk id="3" creationId="{FFAE31CE-7DCF-3B41-B48D-9BC2D480930A}"/>
          </ac:picMkLst>
        </pc:picChg>
      </pc:sldChg>
      <pc:sldChg chg="addSp modSp modTransition modAnim">
        <pc:chgData name="Xiaoxu Meng" userId="081c1135a9929553" providerId="LiveId" clId="{F13559CC-FE10-264E-BAD0-09BC57C2F823}" dt="2020-03-17T20:55:28.105" v="6673"/>
        <pc:sldMkLst>
          <pc:docMk/>
          <pc:sldMk cId="764778046" sldId="347"/>
        </pc:sldMkLst>
        <pc:picChg chg="add mod">
          <ac:chgData name="Xiaoxu Meng" userId="081c1135a9929553" providerId="LiveId" clId="{F13559CC-FE10-264E-BAD0-09BC57C2F823}" dt="2020-03-17T20:55:28.105" v="6673"/>
          <ac:picMkLst>
            <pc:docMk/>
            <pc:sldMk cId="764778046" sldId="347"/>
            <ac:picMk id="3" creationId="{F775E66A-AE4E-9844-A221-D83F2359CE9D}"/>
          </ac:picMkLst>
        </pc:picChg>
      </pc:sldChg>
      <pc:sldChg chg="addSp modSp ord modTransition modAnim">
        <pc:chgData name="Xiaoxu Meng" userId="081c1135a9929553" providerId="LiveId" clId="{F13559CC-FE10-264E-BAD0-09BC57C2F823}" dt="2020-03-17T20:51:56.263" v="6671"/>
        <pc:sldMkLst>
          <pc:docMk/>
          <pc:sldMk cId="172791161" sldId="348"/>
        </pc:sldMkLst>
        <pc:picChg chg="add mod">
          <ac:chgData name="Xiaoxu Meng" userId="081c1135a9929553" providerId="LiveId" clId="{F13559CC-FE10-264E-BAD0-09BC57C2F823}" dt="2020-03-17T20:51:56.263" v="6671"/>
          <ac:picMkLst>
            <pc:docMk/>
            <pc:sldMk cId="172791161" sldId="348"/>
            <ac:picMk id="3" creationId="{8A87B78E-75DC-6349-9EE1-0E59F305E273}"/>
          </ac:picMkLst>
        </pc:picChg>
      </pc:sldChg>
      <pc:sldChg chg="ord modTransition">
        <pc:chgData name="Xiaoxu Meng" userId="081c1135a9929553" providerId="LiveId" clId="{F13559CC-FE10-264E-BAD0-09BC57C2F823}" dt="2020-03-17T20:52:04.958" v="6672"/>
        <pc:sldMkLst>
          <pc:docMk/>
          <pc:sldMk cId="689422535" sldId="349"/>
        </pc:sldMkLst>
      </pc:sldChg>
      <pc:sldChg chg="addSp modSp modTransition modAnim">
        <pc:chgData name="Xiaoxu Meng" userId="081c1135a9929553" providerId="LiveId" clId="{F13559CC-FE10-264E-BAD0-09BC57C2F823}" dt="2020-03-17T20:58:23.862" v="6674"/>
        <pc:sldMkLst>
          <pc:docMk/>
          <pc:sldMk cId="1772100981" sldId="350"/>
        </pc:sldMkLst>
        <pc:picChg chg="add mod">
          <ac:chgData name="Xiaoxu Meng" userId="081c1135a9929553" providerId="LiveId" clId="{F13559CC-FE10-264E-BAD0-09BC57C2F823}" dt="2020-03-17T20:58:23.862" v="6674"/>
          <ac:picMkLst>
            <pc:docMk/>
            <pc:sldMk cId="1772100981" sldId="350"/>
            <ac:picMk id="4" creationId="{3A48A892-3D5A-C142-9069-4D1E39627CC6}"/>
          </ac:picMkLst>
        </pc:picChg>
      </pc:sldChg>
      <pc:sldChg chg="addSp delSp modSp modTransition delAnim modAnim">
        <pc:chgData name="Xiaoxu Meng" userId="081c1135a9929553" providerId="LiveId" clId="{F13559CC-FE10-264E-BAD0-09BC57C2F823}" dt="2020-03-17T21:13:51.234" v="6690" actId="478"/>
        <pc:sldMkLst>
          <pc:docMk/>
          <pc:sldMk cId="2500893997" sldId="351"/>
        </pc:sldMkLst>
        <pc:picChg chg="add del mod">
          <ac:chgData name="Xiaoxu Meng" userId="081c1135a9929553" providerId="LiveId" clId="{F13559CC-FE10-264E-BAD0-09BC57C2F823}" dt="2020-03-17T21:13:51.234" v="6690" actId="478"/>
          <ac:picMkLst>
            <pc:docMk/>
            <pc:sldMk cId="2500893997" sldId="351"/>
            <ac:picMk id="2" creationId="{7D970598-8537-F24D-83C4-8631080B3CC0}"/>
          </ac:picMkLst>
        </pc:picChg>
      </pc:sldChg>
      <pc:sldChg chg="addSp modSp modTransition modAnim">
        <pc:chgData name="Xiaoxu Meng" userId="081c1135a9929553" providerId="LiveId" clId="{F13559CC-FE10-264E-BAD0-09BC57C2F823}" dt="2020-03-17T21:07:09.514" v="6677"/>
        <pc:sldMkLst>
          <pc:docMk/>
          <pc:sldMk cId="3082342999" sldId="352"/>
        </pc:sldMkLst>
        <pc:picChg chg="add mod">
          <ac:chgData name="Xiaoxu Meng" userId="081c1135a9929553" providerId="LiveId" clId="{F13559CC-FE10-264E-BAD0-09BC57C2F823}" dt="2020-03-17T21:07:09.514" v="6677"/>
          <ac:picMkLst>
            <pc:docMk/>
            <pc:sldMk cId="3082342999" sldId="352"/>
            <ac:picMk id="4" creationId="{B41A17E1-1308-C542-8684-A5CECB32803C}"/>
          </ac:picMkLst>
        </pc:picChg>
      </pc:sldChg>
      <pc:sldChg chg="addSp delSp modSp modTransition modAnim">
        <pc:chgData name="Xiaoxu Meng" userId="081c1135a9929553" providerId="LiveId" clId="{F13559CC-FE10-264E-BAD0-09BC57C2F823}" dt="2020-03-17T21:11:45.807" v="6687"/>
        <pc:sldMkLst>
          <pc:docMk/>
          <pc:sldMk cId="553329110" sldId="353"/>
        </pc:sldMkLst>
        <pc:picChg chg="add del mod">
          <ac:chgData name="Xiaoxu Meng" userId="081c1135a9929553" providerId="LiveId" clId="{F13559CC-FE10-264E-BAD0-09BC57C2F823}" dt="2020-03-17T21:11:45.807" v="6687"/>
          <ac:picMkLst>
            <pc:docMk/>
            <pc:sldMk cId="553329110" sldId="353"/>
            <ac:picMk id="3" creationId="{4B90D35F-E469-4A4A-9BCE-A73C614B8F44}"/>
          </ac:picMkLst>
        </pc:picChg>
        <pc:picChg chg="add mod">
          <ac:chgData name="Xiaoxu Meng" userId="081c1135a9929553" providerId="LiveId" clId="{F13559CC-FE10-264E-BAD0-09BC57C2F823}" dt="2020-03-17T21:11:45.807" v="6687"/>
          <ac:picMkLst>
            <pc:docMk/>
            <pc:sldMk cId="553329110" sldId="353"/>
            <ac:picMk id="6" creationId="{DA49F032-021C-7E40-86CB-C18422033025}"/>
          </ac:picMkLst>
        </pc:picChg>
      </pc:sldChg>
      <pc:sldChg chg="ord">
        <pc:chgData name="Xiaoxu Meng" userId="081c1135a9929553" providerId="LiveId" clId="{F13559CC-FE10-264E-BAD0-09BC57C2F823}" dt="2020-03-17T20:31:53.016" v="6632"/>
        <pc:sldMkLst>
          <pc:docMk/>
          <pc:sldMk cId="3355923431" sldId="354"/>
        </pc:sldMkLst>
      </pc:sldChg>
      <pc:sldChg chg="modSp del modNotesTx">
        <pc:chgData name="Xiaoxu Meng" userId="081c1135a9929553" providerId="LiveId" clId="{F13559CC-FE10-264E-BAD0-09BC57C2F823}" dt="2020-03-17T18:02:45.903" v="6504" actId="2696"/>
        <pc:sldMkLst>
          <pc:docMk/>
          <pc:sldMk cId="852044043" sldId="357"/>
        </pc:sldMkLst>
        <pc:spChg chg="mod">
          <ac:chgData name="Xiaoxu Meng" userId="081c1135a9929553" providerId="LiveId" clId="{F13559CC-FE10-264E-BAD0-09BC57C2F823}" dt="2020-03-05T15:25:41.079" v="6261"/>
          <ac:spMkLst>
            <pc:docMk/>
            <pc:sldMk cId="852044043" sldId="357"/>
            <ac:spMk id="4" creationId="{80C702D2-1B64-5E4F-852E-567531ED9241}"/>
          </ac:spMkLst>
        </pc:spChg>
      </pc:sldChg>
      <pc:sldChg chg="addSp modSp modTransition modAnim">
        <pc:chgData name="Xiaoxu Meng" userId="081c1135a9929553" providerId="LiveId" clId="{F13559CC-FE10-264E-BAD0-09BC57C2F823}" dt="2020-03-17T18:06:52.918" v="6505"/>
        <pc:sldMkLst>
          <pc:docMk/>
          <pc:sldMk cId="1042036751" sldId="358"/>
        </pc:sldMkLst>
        <pc:spChg chg="mod">
          <ac:chgData name="Xiaoxu Meng" userId="081c1135a9929553" providerId="LiveId" clId="{F13559CC-FE10-264E-BAD0-09BC57C2F823}" dt="2020-03-05T15:26:01.628" v="6265" actId="20577"/>
          <ac:spMkLst>
            <pc:docMk/>
            <pc:sldMk cId="1042036751" sldId="358"/>
            <ac:spMk id="4" creationId="{80C702D2-1B64-5E4F-852E-567531ED9241}"/>
          </ac:spMkLst>
        </pc:spChg>
        <pc:picChg chg="add mod">
          <ac:chgData name="Xiaoxu Meng" userId="081c1135a9929553" providerId="LiveId" clId="{F13559CC-FE10-264E-BAD0-09BC57C2F823}" dt="2020-03-17T18:06:52.918" v="6505"/>
          <ac:picMkLst>
            <pc:docMk/>
            <pc:sldMk cId="1042036751" sldId="358"/>
            <ac:picMk id="3" creationId="{625CB929-0D64-B045-BFF2-4F8A20C55BF8}"/>
          </ac:picMkLst>
        </pc:picChg>
      </pc:sldChg>
      <pc:sldChg chg="addSp delSp modSp modTransition modAnim">
        <pc:chgData name="Xiaoxu Meng" userId="081c1135a9929553" providerId="LiveId" clId="{F13559CC-FE10-264E-BAD0-09BC57C2F823}" dt="2020-03-17T18:12:10.257" v="6508"/>
        <pc:sldMkLst>
          <pc:docMk/>
          <pc:sldMk cId="4283675473" sldId="359"/>
        </pc:sldMkLst>
        <pc:spChg chg="mod">
          <ac:chgData name="Xiaoxu Meng" userId="081c1135a9929553" providerId="LiveId" clId="{F13559CC-FE10-264E-BAD0-09BC57C2F823}" dt="2020-03-05T15:26:07.485" v="6266"/>
          <ac:spMkLst>
            <pc:docMk/>
            <pc:sldMk cId="4283675473" sldId="359"/>
            <ac:spMk id="18" creationId="{092198B3-75D9-4041-9397-4240391465AC}"/>
          </ac:spMkLst>
        </pc:spChg>
        <pc:picChg chg="add del mod">
          <ac:chgData name="Xiaoxu Meng" userId="081c1135a9929553" providerId="LiveId" clId="{F13559CC-FE10-264E-BAD0-09BC57C2F823}" dt="2020-03-17T18:10:41.558" v="6507"/>
          <ac:picMkLst>
            <pc:docMk/>
            <pc:sldMk cId="4283675473" sldId="359"/>
            <ac:picMk id="3" creationId="{95E6E777-B76F-FC4E-A255-CF19C3280137}"/>
          </ac:picMkLst>
        </pc:picChg>
        <pc:picChg chg="add del mod">
          <ac:chgData name="Xiaoxu Meng" userId="081c1135a9929553" providerId="LiveId" clId="{F13559CC-FE10-264E-BAD0-09BC57C2F823}" dt="2020-03-17T18:12:10.257" v="6508"/>
          <ac:picMkLst>
            <pc:docMk/>
            <pc:sldMk cId="4283675473" sldId="359"/>
            <ac:picMk id="4" creationId="{ABA76D05-6F21-5E4D-A149-16478D1DB55C}"/>
          </ac:picMkLst>
        </pc:picChg>
        <pc:picChg chg="add mod">
          <ac:chgData name="Xiaoxu Meng" userId="081c1135a9929553" providerId="LiveId" clId="{F13559CC-FE10-264E-BAD0-09BC57C2F823}" dt="2020-03-17T18:12:10.257" v="6508"/>
          <ac:picMkLst>
            <pc:docMk/>
            <pc:sldMk cId="4283675473" sldId="359"/>
            <ac:picMk id="20" creationId="{BC6DE5F4-3476-8945-98DC-B611F30B2FAD}"/>
          </ac:picMkLst>
        </pc:picChg>
      </pc:sldChg>
      <pc:sldChg chg="addSp delSp modSp modTransition modAnim modNotesTx">
        <pc:chgData name="Xiaoxu Meng" userId="081c1135a9929553" providerId="LiveId" clId="{F13559CC-FE10-264E-BAD0-09BC57C2F823}" dt="2020-03-17T19:57:03.931" v="6590"/>
        <pc:sldMkLst>
          <pc:docMk/>
          <pc:sldMk cId="1123485193" sldId="360"/>
        </pc:sldMkLst>
        <pc:spChg chg="add mod">
          <ac:chgData name="Xiaoxu Meng" userId="081c1135a9929553" providerId="LiveId" clId="{F13559CC-FE10-264E-BAD0-09BC57C2F823}" dt="2020-03-03T13:37:29.810" v="4912" actId="1076"/>
          <ac:spMkLst>
            <pc:docMk/>
            <pc:sldMk cId="1123485193" sldId="360"/>
            <ac:spMk id="2" creationId="{20AEAFE5-D350-CC4B-B620-4FEFF2CC4CD8}"/>
          </ac:spMkLst>
        </pc:spChg>
        <pc:spChg chg="del">
          <ac:chgData name="Xiaoxu Meng" userId="081c1135a9929553" providerId="LiveId" clId="{F13559CC-FE10-264E-BAD0-09BC57C2F823}" dt="2020-03-03T13:37:25.863" v="4911" actId="478"/>
          <ac:spMkLst>
            <pc:docMk/>
            <pc:sldMk cId="1123485193" sldId="360"/>
            <ac:spMk id="5" creationId="{91F7DF3D-0C66-7F4C-AD18-4FE212D4D82B}"/>
          </ac:spMkLst>
        </pc:spChg>
        <pc:picChg chg="add del mod">
          <ac:chgData name="Xiaoxu Meng" userId="081c1135a9929553" providerId="LiveId" clId="{F13559CC-FE10-264E-BAD0-09BC57C2F823}" dt="2020-03-17T19:57:03.931" v="6590"/>
          <ac:picMkLst>
            <pc:docMk/>
            <pc:sldMk cId="1123485193" sldId="360"/>
            <ac:picMk id="3" creationId="{BD5DF249-AF5F-EB46-AEA1-E14A2EA4939F}"/>
          </ac:picMkLst>
        </pc:picChg>
        <pc:picChg chg="add mod">
          <ac:chgData name="Xiaoxu Meng" userId="081c1135a9929553" providerId="LiveId" clId="{F13559CC-FE10-264E-BAD0-09BC57C2F823}" dt="2020-03-17T19:57:03.931" v="6590"/>
          <ac:picMkLst>
            <pc:docMk/>
            <pc:sldMk cId="1123485193" sldId="360"/>
            <ac:picMk id="4" creationId="{96AC74B7-C018-6B44-A4FF-8FB8932F6662}"/>
          </ac:picMkLst>
        </pc:picChg>
      </pc:sldChg>
      <pc:sldChg chg="addSp modSp add modTransition modAnim">
        <pc:chgData name="Xiaoxu Meng" userId="081c1135a9929553" providerId="LiveId" clId="{F13559CC-FE10-264E-BAD0-09BC57C2F823}" dt="2020-03-17T18:14:28.474" v="6509"/>
        <pc:sldMkLst>
          <pc:docMk/>
          <pc:sldMk cId="753626048" sldId="364"/>
        </pc:sldMkLst>
        <pc:picChg chg="add mod">
          <ac:chgData name="Xiaoxu Meng" userId="081c1135a9929553" providerId="LiveId" clId="{F13559CC-FE10-264E-BAD0-09BC57C2F823}" dt="2020-03-17T18:14:28.474" v="6509"/>
          <ac:picMkLst>
            <pc:docMk/>
            <pc:sldMk cId="753626048" sldId="364"/>
            <ac:picMk id="2" creationId="{94F4E0E3-D306-4846-8A45-6C192302FDAC}"/>
          </ac:picMkLst>
        </pc:picChg>
      </pc:sldChg>
      <pc:sldChg chg="addSp modSp add modTransition modAnim">
        <pc:chgData name="Xiaoxu Meng" userId="081c1135a9929553" providerId="LiveId" clId="{F13559CC-FE10-264E-BAD0-09BC57C2F823}" dt="2020-03-17T18:14:28.474" v="6509"/>
        <pc:sldMkLst>
          <pc:docMk/>
          <pc:sldMk cId="2653963089" sldId="365"/>
        </pc:sldMkLst>
        <pc:spChg chg="add mod">
          <ac:chgData name="Xiaoxu Meng" userId="081c1135a9929553" providerId="LiveId" clId="{F13559CC-FE10-264E-BAD0-09BC57C2F823}" dt="2020-03-01T16:23:19.547" v="90" actId="1076"/>
          <ac:spMkLst>
            <pc:docMk/>
            <pc:sldMk cId="2653963089" sldId="365"/>
            <ac:spMk id="2" creationId="{536CE069-D2C5-8D46-BDA9-980B2B04C2B3}"/>
          </ac:spMkLst>
        </pc:spChg>
        <pc:spChg chg="add mod">
          <ac:chgData name="Xiaoxu Meng" userId="081c1135a9929553" providerId="LiveId" clId="{F13559CC-FE10-264E-BAD0-09BC57C2F823}" dt="2020-03-01T16:24:07.041" v="108" actId="1036"/>
          <ac:spMkLst>
            <pc:docMk/>
            <pc:sldMk cId="2653963089" sldId="365"/>
            <ac:spMk id="3" creationId="{F24B73E9-58F1-FD4F-B0F3-25D96E7F205B}"/>
          </ac:spMkLst>
        </pc:spChg>
        <pc:spChg chg="add mod">
          <ac:chgData name="Xiaoxu Meng" userId="081c1135a9929553" providerId="LiveId" clId="{F13559CC-FE10-264E-BAD0-09BC57C2F823}" dt="2020-03-01T16:23:32.958" v="94" actId="1038"/>
          <ac:spMkLst>
            <pc:docMk/>
            <pc:sldMk cId="2653963089" sldId="365"/>
            <ac:spMk id="6" creationId="{C272EF84-66D3-F14F-8AFA-8C6D88D91CDE}"/>
          </ac:spMkLst>
        </pc:spChg>
        <pc:spChg chg="add mod">
          <ac:chgData name="Xiaoxu Meng" userId="081c1135a9929553" providerId="LiveId" clId="{F13559CC-FE10-264E-BAD0-09BC57C2F823}" dt="2020-03-01T16:24:34.958" v="196" actId="1037"/>
          <ac:spMkLst>
            <pc:docMk/>
            <pc:sldMk cId="2653963089" sldId="365"/>
            <ac:spMk id="8" creationId="{5D04F212-FAF9-5342-A794-391D8D33FD2B}"/>
          </ac:spMkLst>
        </pc:spChg>
        <pc:picChg chg="add mod">
          <ac:chgData name="Xiaoxu Meng" userId="081c1135a9929553" providerId="LiveId" clId="{F13559CC-FE10-264E-BAD0-09BC57C2F823}" dt="2020-03-17T18:14:28.474" v="6509"/>
          <ac:picMkLst>
            <pc:docMk/>
            <pc:sldMk cId="2653963089" sldId="365"/>
            <ac:picMk id="4" creationId="{75955949-2F03-DF49-9D6A-3EBA5614EF78}"/>
          </ac:picMkLst>
        </pc:picChg>
      </pc:sldChg>
      <pc:sldChg chg="addSp modSp add modTransition modAnim modNotesTx">
        <pc:chgData name="Xiaoxu Meng" userId="081c1135a9929553" providerId="LiveId" clId="{F13559CC-FE10-264E-BAD0-09BC57C2F823}" dt="2020-03-17T18:16:54.780" v="6510"/>
        <pc:sldMkLst>
          <pc:docMk/>
          <pc:sldMk cId="2730246383" sldId="366"/>
        </pc:sldMkLst>
        <pc:spChg chg="add mod">
          <ac:chgData name="Xiaoxu Meng" userId="081c1135a9929553" providerId="LiveId" clId="{F13559CC-FE10-264E-BAD0-09BC57C2F823}" dt="2020-03-01T16:25:49.545" v="250" actId="1076"/>
          <ac:spMkLst>
            <pc:docMk/>
            <pc:sldMk cId="2730246383" sldId="366"/>
            <ac:spMk id="2" creationId="{58646D3D-B0D0-3B41-ABBA-E2A024315903}"/>
          </ac:spMkLst>
        </pc:spChg>
        <pc:spChg chg="add">
          <ac:chgData name="Xiaoxu Meng" userId="081c1135a9929553" providerId="LiveId" clId="{F13559CC-FE10-264E-BAD0-09BC57C2F823}" dt="2020-03-01T16:25:02.294" v="197"/>
          <ac:spMkLst>
            <pc:docMk/>
            <pc:sldMk cId="2730246383" sldId="366"/>
            <ac:spMk id="5" creationId="{E0B79B25-473E-004A-A32A-737218040991}"/>
          </ac:spMkLst>
        </pc:spChg>
        <pc:spChg chg="add">
          <ac:chgData name="Xiaoxu Meng" userId="081c1135a9929553" providerId="LiveId" clId="{F13559CC-FE10-264E-BAD0-09BC57C2F823}" dt="2020-03-01T16:25:02.294" v="197"/>
          <ac:spMkLst>
            <pc:docMk/>
            <pc:sldMk cId="2730246383" sldId="366"/>
            <ac:spMk id="6" creationId="{D842553A-54E2-914D-8704-3720150FF5E6}"/>
          </ac:spMkLst>
        </pc:spChg>
        <pc:spChg chg="add mod">
          <ac:chgData name="Xiaoxu Meng" userId="081c1135a9929553" providerId="LiveId" clId="{F13559CC-FE10-264E-BAD0-09BC57C2F823}" dt="2020-03-01T16:25:31.038" v="222" actId="20577"/>
          <ac:spMkLst>
            <pc:docMk/>
            <pc:sldMk cId="2730246383" sldId="366"/>
            <ac:spMk id="7" creationId="{716634DA-BE52-1742-B1EC-7A0E6D54120B}"/>
          </ac:spMkLst>
        </pc:spChg>
        <pc:spChg chg="add">
          <ac:chgData name="Xiaoxu Meng" userId="081c1135a9929553" providerId="LiveId" clId="{F13559CC-FE10-264E-BAD0-09BC57C2F823}" dt="2020-03-01T16:25:02.294" v="197"/>
          <ac:spMkLst>
            <pc:docMk/>
            <pc:sldMk cId="2730246383" sldId="366"/>
            <ac:spMk id="8" creationId="{46622F12-433D-8D44-95E1-5A5810551ADC}"/>
          </ac:spMkLst>
        </pc:spChg>
        <pc:picChg chg="add mod">
          <ac:chgData name="Xiaoxu Meng" userId="081c1135a9929553" providerId="LiveId" clId="{F13559CC-FE10-264E-BAD0-09BC57C2F823}" dt="2020-03-17T18:16:54.780" v="6510"/>
          <ac:picMkLst>
            <pc:docMk/>
            <pc:sldMk cId="2730246383" sldId="366"/>
            <ac:picMk id="3" creationId="{4B40504B-81A0-5B4E-B7BD-EE1F049F249A}"/>
          </ac:picMkLst>
        </pc:picChg>
      </pc:sldChg>
      <pc:sldChg chg="addSp delSp modSp add ord modTransition modAnim">
        <pc:chgData name="Xiaoxu Meng" userId="081c1135a9929553" providerId="LiveId" clId="{F13559CC-FE10-264E-BAD0-09BC57C2F823}" dt="2020-03-17T20:29:10.690" v="6630"/>
        <pc:sldMkLst>
          <pc:docMk/>
          <pc:sldMk cId="340909188" sldId="367"/>
        </pc:sldMkLst>
        <pc:spChg chg="mod">
          <ac:chgData name="Xiaoxu Meng" userId="081c1135a9929553" providerId="LiveId" clId="{F13559CC-FE10-264E-BAD0-09BC57C2F823}" dt="2020-03-01T17:25:09.817" v="1707" actId="20577"/>
          <ac:spMkLst>
            <pc:docMk/>
            <pc:sldMk cId="340909188" sldId="367"/>
            <ac:spMk id="2" creationId="{F7AA380B-F6CE-1241-85D6-FADF68F2249B}"/>
          </ac:spMkLst>
        </pc:spChg>
        <pc:spChg chg="mod">
          <ac:chgData name="Xiaoxu Meng" userId="081c1135a9929553" providerId="LiveId" clId="{F13559CC-FE10-264E-BAD0-09BC57C2F823}" dt="2020-03-17T02:39:00.739" v="6453" actId="114"/>
          <ac:spMkLst>
            <pc:docMk/>
            <pc:sldMk cId="340909188" sldId="367"/>
            <ac:spMk id="4" creationId="{B6115187-FD87-6043-B6BF-EA8478FB3BFD}"/>
          </ac:spMkLst>
        </pc:spChg>
        <pc:spChg chg="mod">
          <ac:chgData name="Xiaoxu Meng" userId="081c1135a9929553" providerId="LiveId" clId="{F13559CC-FE10-264E-BAD0-09BC57C2F823}" dt="2020-03-01T17:25:24.798" v="1710"/>
          <ac:spMkLst>
            <pc:docMk/>
            <pc:sldMk cId="340909188" sldId="367"/>
            <ac:spMk id="6" creationId="{203BA1B7-8039-3C49-B477-5F0AA53ACE3D}"/>
          </ac:spMkLst>
        </pc:spChg>
        <pc:spChg chg="mod">
          <ac:chgData name="Xiaoxu Meng" userId="081c1135a9929553" providerId="LiveId" clId="{F13559CC-FE10-264E-BAD0-09BC57C2F823}" dt="2020-03-05T15:24:14.235" v="6250" actId="207"/>
          <ac:spMkLst>
            <pc:docMk/>
            <pc:sldMk cId="340909188" sldId="367"/>
            <ac:spMk id="7" creationId="{FC533266-AFE4-FA46-8B3B-2CD17C2F9751}"/>
          </ac:spMkLst>
        </pc:spChg>
        <pc:spChg chg="mod">
          <ac:chgData name="Xiaoxu Meng" userId="081c1135a9929553" providerId="LiveId" clId="{F13559CC-FE10-264E-BAD0-09BC57C2F823}" dt="2020-03-05T15:24:14.235" v="6250" actId="207"/>
          <ac:spMkLst>
            <pc:docMk/>
            <pc:sldMk cId="340909188" sldId="367"/>
            <ac:spMk id="8" creationId="{1F79C982-CE89-EA4C-A2CD-30EBF0B44565}"/>
          </ac:spMkLst>
        </pc:spChg>
        <pc:spChg chg="mod">
          <ac:chgData name="Xiaoxu Meng" userId="081c1135a9929553" providerId="LiveId" clId="{F13559CC-FE10-264E-BAD0-09BC57C2F823}" dt="2020-03-01T17:28:17.631" v="1803" actId="20577"/>
          <ac:spMkLst>
            <pc:docMk/>
            <pc:sldMk cId="340909188" sldId="367"/>
            <ac:spMk id="23" creationId="{CC7EA9C8-8B26-B44B-B5CF-EEB43F0B96C0}"/>
          </ac:spMkLst>
        </pc:spChg>
        <pc:spChg chg="mod">
          <ac:chgData name="Xiaoxu Meng" userId="081c1135a9929553" providerId="LiveId" clId="{F13559CC-FE10-264E-BAD0-09BC57C2F823}" dt="2020-03-05T15:24:14.235" v="6250" actId="207"/>
          <ac:spMkLst>
            <pc:docMk/>
            <pc:sldMk cId="340909188" sldId="367"/>
            <ac:spMk id="26" creationId="{D90622EF-6F64-4D42-A322-B677CB8BDE87}"/>
          </ac:spMkLst>
        </pc:spChg>
        <pc:picChg chg="add mod">
          <ac:chgData name="Xiaoxu Meng" userId="081c1135a9929553" providerId="LiveId" clId="{F13559CC-FE10-264E-BAD0-09BC57C2F823}" dt="2020-03-17T20:29:10.690" v="6630"/>
          <ac:picMkLst>
            <pc:docMk/>
            <pc:sldMk cId="340909188" sldId="367"/>
            <ac:picMk id="3" creationId="{6C21516E-15F2-E944-9746-0B0E43D81D0B}"/>
          </ac:picMkLst>
        </pc:picChg>
        <pc:picChg chg="del">
          <ac:chgData name="Xiaoxu Meng" userId="081c1135a9929553" providerId="LiveId" clId="{F13559CC-FE10-264E-BAD0-09BC57C2F823}" dt="2020-03-01T17:27:20.479" v="1787" actId="478"/>
          <ac:picMkLst>
            <pc:docMk/>
            <pc:sldMk cId="340909188" sldId="367"/>
            <ac:picMk id="13" creationId="{8AE8713B-B434-7F4B-AFDE-82F975D56FF2}"/>
          </ac:picMkLst>
        </pc:picChg>
        <pc:picChg chg="add del mod">
          <ac:chgData name="Xiaoxu Meng" userId="081c1135a9929553" providerId="LiveId" clId="{F13559CC-FE10-264E-BAD0-09BC57C2F823}" dt="2020-03-01T17:27:57.318" v="1798" actId="478"/>
          <ac:picMkLst>
            <pc:docMk/>
            <pc:sldMk cId="340909188" sldId="367"/>
            <ac:picMk id="22" creationId="{94CC68AF-5518-A841-93C3-9B6E9A62B778}"/>
          </ac:picMkLst>
        </pc:picChg>
        <pc:picChg chg="add mod">
          <ac:chgData name="Xiaoxu Meng" userId="081c1135a9929553" providerId="LiveId" clId="{F13559CC-FE10-264E-BAD0-09BC57C2F823}" dt="2020-03-01T17:28:13.026" v="1801" actId="1076"/>
          <ac:picMkLst>
            <pc:docMk/>
            <pc:sldMk cId="340909188" sldId="367"/>
            <ac:picMk id="24" creationId="{86B15D1C-CC28-334D-ADF9-A1047FD67554}"/>
          </ac:picMkLst>
        </pc:picChg>
      </pc:sldChg>
      <pc:sldChg chg="addSp delSp modSp add modTransition modAnim">
        <pc:chgData name="Xiaoxu Meng" userId="081c1135a9929553" providerId="LiveId" clId="{F13559CC-FE10-264E-BAD0-09BC57C2F823}" dt="2020-03-17T21:21:18.551" v="6694"/>
        <pc:sldMkLst>
          <pc:docMk/>
          <pc:sldMk cId="81863814" sldId="368"/>
        </pc:sldMkLst>
        <pc:spChg chg="mod">
          <ac:chgData name="Xiaoxu Meng" userId="081c1135a9929553" providerId="LiveId" clId="{F13559CC-FE10-264E-BAD0-09BC57C2F823}" dt="2020-03-17T03:02:51.656" v="6467" actId="20577"/>
          <ac:spMkLst>
            <pc:docMk/>
            <pc:sldMk cId="81863814" sldId="368"/>
            <ac:spMk id="4" creationId="{B6115187-FD87-6043-B6BF-EA8478FB3BFD}"/>
          </ac:spMkLst>
        </pc:spChg>
        <pc:spChg chg="mod">
          <ac:chgData name="Xiaoxu Meng" userId="081c1135a9929553" providerId="LiveId" clId="{F13559CC-FE10-264E-BAD0-09BC57C2F823}" dt="2020-03-01T17:28:38.469" v="1810" actId="20577"/>
          <ac:spMkLst>
            <pc:docMk/>
            <pc:sldMk cId="81863814" sldId="368"/>
            <ac:spMk id="6" creationId="{203BA1B7-8039-3C49-B477-5F0AA53ACE3D}"/>
          </ac:spMkLst>
        </pc:spChg>
        <pc:spChg chg="mod">
          <ac:chgData name="Xiaoxu Meng" userId="081c1135a9929553" providerId="LiveId" clId="{F13559CC-FE10-264E-BAD0-09BC57C2F823}" dt="2020-03-05T15:24:49.274" v="6256" actId="207"/>
          <ac:spMkLst>
            <pc:docMk/>
            <pc:sldMk cId="81863814" sldId="368"/>
            <ac:spMk id="7" creationId="{FC533266-AFE4-FA46-8B3B-2CD17C2F9751}"/>
          </ac:spMkLst>
        </pc:spChg>
        <pc:spChg chg="del mod">
          <ac:chgData name="Xiaoxu Meng" userId="081c1135a9929553" providerId="LiveId" clId="{F13559CC-FE10-264E-BAD0-09BC57C2F823}" dt="2020-03-01T17:31:11.352" v="1903" actId="478"/>
          <ac:spMkLst>
            <pc:docMk/>
            <pc:sldMk cId="81863814" sldId="368"/>
            <ac:spMk id="8" creationId="{1F79C982-CE89-EA4C-A2CD-30EBF0B44565}"/>
          </ac:spMkLst>
        </pc:spChg>
        <pc:spChg chg="mod">
          <ac:chgData name="Xiaoxu Meng" userId="081c1135a9929553" providerId="LiveId" clId="{F13559CC-FE10-264E-BAD0-09BC57C2F823}" dt="2020-03-01T17:31:28.093" v="1904" actId="1076"/>
          <ac:spMkLst>
            <pc:docMk/>
            <pc:sldMk cId="81863814" sldId="368"/>
            <ac:spMk id="9" creationId="{20E52167-4B97-6848-B256-6A5065CEC96A}"/>
          </ac:spMkLst>
        </pc:spChg>
        <pc:spChg chg="del">
          <ac:chgData name="Xiaoxu Meng" userId="081c1135a9929553" providerId="LiveId" clId="{F13559CC-FE10-264E-BAD0-09BC57C2F823}" dt="2020-03-01T17:31:11.352" v="1903" actId="478"/>
          <ac:spMkLst>
            <pc:docMk/>
            <pc:sldMk cId="81863814" sldId="368"/>
            <ac:spMk id="10" creationId="{0DB6ED21-C659-4C45-BEC0-E33191DBE29F}"/>
          </ac:spMkLst>
        </pc:spChg>
        <pc:spChg chg="del">
          <ac:chgData name="Xiaoxu Meng" userId="081c1135a9929553" providerId="LiveId" clId="{F13559CC-FE10-264E-BAD0-09BC57C2F823}" dt="2020-03-01T17:29:01.516" v="1811" actId="478"/>
          <ac:spMkLst>
            <pc:docMk/>
            <pc:sldMk cId="81863814" sldId="368"/>
            <ac:spMk id="15" creationId="{A746D41F-47A3-9D46-93DE-510142FD6354}"/>
          </ac:spMkLst>
        </pc:spChg>
        <pc:spChg chg="add del mod">
          <ac:chgData name="Xiaoxu Meng" userId="081c1135a9929553" providerId="LiveId" clId="{F13559CC-FE10-264E-BAD0-09BC57C2F823}" dt="2020-03-01T17:31:11.352" v="1903" actId="478"/>
          <ac:spMkLst>
            <pc:docMk/>
            <pc:sldMk cId="81863814" sldId="368"/>
            <ac:spMk id="22" creationId="{BDD83C47-D0F8-F34B-A6B0-2F64A2F1228C}"/>
          </ac:spMkLst>
        </pc:spChg>
        <pc:spChg chg="mod">
          <ac:chgData name="Xiaoxu Meng" userId="081c1135a9929553" providerId="LiveId" clId="{F13559CC-FE10-264E-BAD0-09BC57C2F823}" dt="2020-03-01T17:31:28.093" v="1904" actId="1076"/>
          <ac:spMkLst>
            <pc:docMk/>
            <pc:sldMk cId="81863814" sldId="368"/>
            <ac:spMk id="23" creationId="{CC7EA9C8-8B26-B44B-B5CF-EEB43F0B96C0}"/>
          </ac:spMkLst>
        </pc:spChg>
        <pc:spChg chg="mod topLvl">
          <ac:chgData name="Xiaoxu Meng" userId="081c1135a9929553" providerId="LiveId" clId="{F13559CC-FE10-264E-BAD0-09BC57C2F823}" dt="2020-03-05T15:24:49.274" v="6256" actId="207"/>
          <ac:spMkLst>
            <pc:docMk/>
            <pc:sldMk cId="81863814" sldId="368"/>
            <ac:spMk id="26" creationId="{D90622EF-6F64-4D42-A322-B677CB8BDE87}"/>
          </ac:spMkLst>
        </pc:spChg>
        <pc:spChg chg="mod topLvl">
          <ac:chgData name="Xiaoxu Meng" userId="081c1135a9929553" providerId="LiveId" clId="{F13559CC-FE10-264E-BAD0-09BC57C2F823}" dt="2020-03-05T15:24:39.085" v="6254" actId="165"/>
          <ac:spMkLst>
            <pc:docMk/>
            <pc:sldMk cId="81863814" sldId="368"/>
            <ac:spMk id="28" creationId="{2A373C9A-7321-C641-BBE7-D7E28675037F}"/>
          </ac:spMkLst>
        </pc:spChg>
        <pc:spChg chg="mod topLvl">
          <ac:chgData name="Xiaoxu Meng" userId="081c1135a9929553" providerId="LiveId" clId="{F13559CC-FE10-264E-BAD0-09BC57C2F823}" dt="2020-03-05T15:24:39.085" v="6254" actId="165"/>
          <ac:spMkLst>
            <pc:docMk/>
            <pc:sldMk cId="81863814" sldId="368"/>
            <ac:spMk id="29" creationId="{C7FE75FA-6A73-F44A-A9EA-3A4879EB7A98}"/>
          </ac:spMkLst>
        </pc:spChg>
        <pc:spChg chg="mod topLvl">
          <ac:chgData name="Xiaoxu Meng" userId="081c1135a9929553" providerId="LiveId" clId="{F13559CC-FE10-264E-BAD0-09BC57C2F823}" dt="2020-03-05T15:24:39.085" v="6254" actId="165"/>
          <ac:spMkLst>
            <pc:docMk/>
            <pc:sldMk cId="81863814" sldId="368"/>
            <ac:spMk id="30" creationId="{AEC45C6F-DD02-FF40-8583-1AE9BD57D88B}"/>
          </ac:spMkLst>
        </pc:spChg>
        <pc:spChg chg="mod topLvl">
          <ac:chgData name="Xiaoxu Meng" userId="081c1135a9929553" providerId="LiveId" clId="{F13559CC-FE10-264E-BAD0-09BC57C2F823}" dt="2020-03-05T15:24:39.085" v="6254" actId="165"/>
          <ac:spMkLst>
            <pc:docMk/>
            <pc:sldMk cId="81863814" sldId="368"/>
            <ac:spMk id="31" creationId="{DAD957C5-7294-7644-BDF2-9E5AEFF23D4A}"/>
          </ac:spMkLst>
        </pc:spChg>
        <pc:spChg chg="mod topLvl">
          <ac:chgData name="Xiaoxu Meng" userId="081c1135a9929553" providerId="LiveId" clId="{F13559CC-FE10-264E-BAD0-09BC57C2F823}" dt="2020-03-05T15:24:39.085" v="6254" actId="165"/>
          <ac:spMkLst>
            <pc:docMk/>
            <pc:sldMk cId="81863814" sldId="368"/>
            <ac:spMk id="32" creationId="{31C61661-03D7-854B-B4D0-505E4A847B0B}"/>
          </ac:spMkLst>
        </pc:spChg>
        <pc:grpChg chg="add del mod">
          <ac:chgData name="Xiaoxu Meng" userId="081c1135a9929553" providerId="LiveId" clId="{F13559CC-FE10-264E-BAD0-09BC57C2F823}" dt="2020-03-05T15:24:39.085" v="6254" actId="165"/>
          <ac:grpSpMkLst>
            <pc:docMk/>
            <pc:sldMk cId="81863814" sldId="368"/>
            <ac:grpSpMk id="3" creationId="{BB603CC4-F8FC-3A45-8AEC-9B9116BC6ED9}"/>
          </ac:grpSpMkLst>
        </pc:grpChg>
        <pc:picChg chg="add del mod">
          <ac:chgData name="Xiaoxu Meng" userId="081c1135a9929553" providerId="LiveId" clId="{F13559CC-FE10-264E-BAD0-09BC57C2F823}" dt="2020-03-17T21:21:18.551" v="6694"/>
          <ac:picMkLst>
            <pc:docMk/>
            <pc:sldMk cId="81863814" sldId="368"/>
            <ac:picMk id="3" creationId="{C3D9CC09-9D2A-E249-91B9-BB560B08C8D0}"/>
          </ac:picMkLst>
        </pc:picChg>
        <pc:picChg chg="add mod">
          <ac:chgData name="Xiaoxu Meng" userId="081c1135a9929553" providerId="LiveId" clId="{F13559CC-FE10-264E-BAD0-09BC57C2F823}" dt="2020-03-17T21:21:18.551" v="6694"/>
          <ac:picMkLst>
            <pc:docMk/>
            <pc:sldMk cId="81863814" sldId="368"/>
            <ac:picMk id="8" creationId="{BF705110-DD45-3347-9F15-AB8B8E8E5501}"/>
          </ac:picMkLst>
        </pc:picChg>
        <pc:picChg chg="del">
          <ac:chgData name="Xiaoxu Meng" userId="081c1135a9929553" providerId="LiveId" clId="{F13559CC-FE10-264E-BAD0-09BC57C2F823}" dt="2020-03-01T17:31:11.352" v="1903" actId="478"/>
          <ac:picMkLst>
            <pc:docMk/>
            <pc:sldMk cId="81863814" sldId="368"/>
            <ac:picMk id="11" creationId="{D45E416D-7735-744A-97E8-B484EB45B457}"/>
          </ac:picMkLst>
        </pc:picChg>
        <pc:picChg chg="del">
          <ac:chgData name="Xiaoxu Meng" userId="081c1135a9929553" providerId="LiveId" clId="{F13559CC-FE10-264E-BAD0-09BC57C2F823}" dt="2020-03-01T17:31:11.352" v="1903" actId="478"/>
          <ac:picMkLst>
            <pc:docMk/>
            <pc:sldMk cId="81863814" sldId="368"/>
            <ac:picMk id="12" creationId="{40A80308-A412-7945-9139-1D299048AED2}"/>
          </ac:picMkLst>
        </pc:picChg>
        <pc:picChg chg="mod">
          <ac:chgData name="Xiaoxu Meng" userId="081c1135a9929553" providerId="LiveId" clId="{F13559CC-FE10-264E-BAD0-09BC57C2F823}" dt="2020-03-01T17:31:28.093" v="1904" actId="1076"/>
          <ac:picMkLst>
            <pc:docMk/>
            <pc:sldMk cId="81863814" sldId="368"/>
            <ac:picMk id="14" creationId="{83881362-725D-434A-B79D-0D97321871A9}"/>
          </ac:picMkLst>
        </pc:picChg>
        <pc:picChg chg="del mod">
          <ac:chgData name="Xiaoxu Meng" userId="081c1135a9929553" providerId="LiveId" clId="{F13559CC-FE10-264E-BAD0-09BC57C2F823}" dt="2020-03-01T17:30:40.931" v="1894" actId="478"/>
          <ac:picMkLst>
            <pc:docMk/>
            <pc:sldMk cId="81863814" sldId="368"/>
            <ac:picMk id="24" creationId="{86B15D1C-CC28-334D-ADF9-A1047FD67554}"/>
          </ac:picMkLst>
        </pc:picChg>
        <pc:picChg chg="add mod">
          <ac:chgData name="Xiaoxu Meng" userId="081c1135a9929553" providerId="LiveId" clId="{F13559CC-FE10-264E-BAD0-09BC57C2F823}" dt="2020-03-01T17:31:28.093" v="1904" actId="1076"/>
          <ac:picMkLst>
            <pc:docMk/>
            <pc:sldMk cId="81863814" sldId="368"/>
            <ac:picMk id="25" creationId="{4DF42005-8B07-F84F-BDA8-8DCDD1C87311}"/>
          </ac:picMkLst>
        </pc:picChg>
      </pc:sldChg>
      <pc:sldChg chg="addSp modSp add ord modTransition modAnim">
        <pc:chgData name="Xiaoxu Meng" userId="081c1135a9929553" providerId="LiveId" clId="{F13559CC-FE10-264E-BAD0-09BC57C2F823}" dt="2020-03-17T20:31:36.372" v="6631"/>
        <pc:sldMkLst>
          <pc:docMk/>
          <pc:sldMk cId="2641584965" sldId="369"/>
        </pc:sldMkLst>
        <pc:spChg chg="mod">
          <ac:chgData name="Xiaoxu Meng" userId="081c1135a9929553" providerId="LiveId" clId="{F13559CC-FE10-264E-BAD0-09BC57C2F823}" dt="2020-03-01T17:32:33.479" v="1930" actId="20577"/>
          <ac:spMkLst>
            <pc:docMk/>
            <pc:sldMk cId="2641584965" sldId="369"/>
            <ac:spMk id="2" creationId="{F7AA380B-F6CE-1241-85D6-FADF68F2249B}"/>
          </ac:spMkLst>
        </pc:spChg>
        <pc:spChg chg="mod">
          <ac:chgData name="Xiaoxu Meng" userId="081c1135a9929553" providerId="LiveId" clId="{F13559CC-FE10-264E-BAD0-09BC57C2F823}" dt="2020-03-05T15:25:11.606" v="6260" actId="207"/>
          <ac:spMkLst>
            <pc:docMk/>
            <pc:sldMk cId="2641584965" sldId="369"/>
            <ac:spMk id="7" creationId="{FC533266-AFE4-FA46-8B3B-2CD17C2F9751}"/>
          </ac:spMkLst>
        </pc:spChg>
        <pc:spChg chg="mod">
          <ac:chgData name="Xiaoxu Meng" userId="081c1135a9929553" providerId="LiveId" clId="{F13559CC-FE10-264E-BAD0-09BC57C2F823}" dt="2020-03-05T15:25:11.606" v="6260" actId="207"/>
          <ac:spMkLst>
            <pc:docMk/>
            <pc:sldMk cId="2641584965" sldId="369"/>
            <ac:spMk id="8" creationId="{1F79C982-CE89-EA4C-A2CD-30EBF0B44565}"/>
          </ac:spMkLst>
        </pc:spChg>
        <pc:spChg chg="mod">
          <ac:chgData name="Xiaoxu Meng" userId="081c1135a9929553" providerId="LiveId" clId="{F13559CC-FE10-264E-BAD0-09BC57C2F823}" dt="2020-03-05T15:25:11.606" v="6260" actId="207"/>
          <ac:spMkLst>
            <pc:docMk/>
            <pc:sldMk cId="2641584965" sldId="369"/>
            <ac:spMk id="26" creationId="{D90622EF-6F64-4D42-A322-B677CB8BDE87}"/>
          </ac:spMkLst>
        </pc:spChg>
        <pc:picChg chg="add mod">
          <ac:chgData name="Xiaoxu Meng" userId="081c1135a9929553" providerId="LiveId" clId="{F13559CC-FE10-264E-BAD0-09BC57C2F823}" dt="2020-03-17T20:31:36.372" v="6631"/>
          <ac:picMkLst>
            <pc:docMk/>
            <pc:sldMk cId="2641584965" sldId="369"/>
            <ac:picMk id="3" creationId="{91A361A0-49EC-314F-BA5B-84D44D84547A}"/>
          </ac:picMkLst>
        </pc:picChg>
      </pc:sldChg>
      <pc:sldChg chg="addSp delSp modSp add modTransition modAnim modNotesTx">
        <pc:chgData name="Xiaoxu Meng" userId="081c1135a9929553" providerId="LiveId" clId="{F13559CC-FE10-264E-BAD0-09BC57C2F823}" dt="2020-03-17T21:27:02.382" v="6698"/>
        <pc:sldMkLst>
          <pc:docMk/>
          <pc:sldMk cId="4271262087" sldId="370"/>
        </pc:sldMkLst>
        <pc:spChg chg="del">
          <ac:chgData name="Xiaoxu Meng" userId="081c1135a9929553" providerId="LiveId" clId="{F13559CC-FE10-264E-BAD0-09BC57C2F823}" dt="2020-03-02T16:29:36.665" v="2496" actId="478"/>
          <ac:spMkLst>
            <pc:docMk/>
            <pc:sldMk cId="4271262087" sldId="370"/>
            <ac:spMk id="2" creationId="{80499D16-1C26-ED4A-936C-7CBA00210615}"/>
          </ac:spMkLst>
        </pc:spChg>
        <pc:spChg chg="del">
          <ac:chgData name="Xiaoxu Meng" userId="081c1135a9929553" providerId="LiveId" clId="{F13559CC-FE10-264E-BAD0-09BC57C2F823}" dt="2020-03-02T16:29:36.665" v="2496" actId="478"/>
          <ac:spMkLst>
            <pc:docMk/>
            <pc:sldMk cId="4271262087" sldId="370"/>
            <ac:spMk id="3" creationId="{85B387B2-7FB2-6D42-9DC4-622577701603}"/>
          </ac:spMkLst>
        </pc:spChg>
        <pc:spChg chg="del">
          <ac:chgData name="Xiaoxu Meng" userId="081c1135a9929553" providerId="LiveId" clId="{F13559CC-FE10-264E-BAD0-09BC57C2F823}" dt="2020-03-02T16:29:36.665" v="2496" actId="478"/>
          <ac:spMkLst>
            <pc:docMk/>
            <pc:sldMk cId="4271262087" sldId="370"/>
            <ac:spMk id="4" creationId="{CABA2678-4D92-A841-8F51-D99DC116958D}"/>
          </ac:spMkLst>
        </pc:spChg>
        <pc:spChg chg="del">
          <ac:chgData name="Xiaoxu Meng" userId="081c1135a9929553" providerId="LiveId" clId="{F13559CC-FE10-264E-BAD0-09BC57C2F823}" dt="2020-03-02T16:29:36.665" v="2496" actId="478"/>
          <ac:spMkLst>
            <pc:docMk/>
            <pc:sldMk cId="4271262087" sldId="370"/>
            <ac:spMk id="6" creationId="{259E52BE-4AD4-0A41-ADDC-DACF8C06F006}"/>
          </ac:spMkLst>
        </pc:spChg>
        <pc:spChg chg="add del mod">
          <ac:chgData name="Xiaoxu Meng" userId="081c1135a9929553" providerId="LiveId" clId="{F13559CC-FE10-264E-BAD0-09BC57C2F823}" dt="2020-03-02T16:31:13.987" v="2521" actId="478"/>
          <ac:spMkLst>
            <pc:docMk/>
            <pc:sldMk cId="4271262087" sldId="370"/>
            <ac:spMk id="11" creationId="{419086AE-858E-9849-87CB-2E05B4FC2148}"/>
          </ac:spMkLst>
        </pc:spChg>
        <pc:picChg chg="add mod">
          <ac:chgData name="Xiaoxu Meng" userId="081c1135a9929553" providerId="LiveId" clId="{F13559CC-FE10-264E-BAD0-09BC57C2F823}" dt="2020-03-17T21:27:02.382" v="6698"/>
          <ac:picMkLst>
            <pc:docMk/>
            <pc:sldMk cId="4271262087" sldId="370"/>
            <ac:picMk id="2" creationId="{60787528-653B-D145-B392-DB6AE5A27F84}"/>
          </ac:picMkLst>
        </pc:picChg>
        <pc:picChg chg="add mod modCrop">
          <ac:chgData name="Xiaoxu Meng" userId="081c1135a9929553" providerId="LiveId" clId="{F13559CC-FE10-264E-BAD0-09BC57C2F823}" dt="2020-03-02T16:30:19.810" v="2505" actId="1076"/>
          <ac:picMkLst>
            <pc:docMk/>
            <pc:sldMk cId="4271262087" sldId="370"/>
            <ac:picMk id="8" creationId="{5668B6E1-C85E-1449-A723-FB69C169E0E3}"/>
          </ac:picMkLst>
        </pc:picChg>
        <pc:picChg chg="add mod">
          <ac:chgData name="Xiaoxu Meng" userId="081c1135a9929553" providerId="LiveId" clId="{F13559CC-FE10-264E-BAD0-09BC57C2F823}" dt="2020-03-02T16:30:48.915" v="2518" actId="1076"/>
          <ac:picMkLst>
            <pc:docMk/>
            <pc:sldMk cId="4271262087" sldId="370"/>
            <ac:picMk id="9" creationId="{D9982F74-51C2-774A-9606-81D0A897DA7B}"/>
          </ac:picMkLst>
        </pc:picChg>
        <pc:picChg chg="add mod">
          <ac:chgData name="Xiaoxu Meng" userId="081c1135a9929553" providerId="LiveId" clId="{F13559CC-FE10-264E-BAD0-09BC57C2F823}" dt="2020-03-02T16:30:47.202" v="2517" actId="1076"/>
          <ac:picMkLst>
            <pc:docMk/>
            <pc:sldMk cId="4271262087" sldId="370"/>
            <ac:picMk id="10" creationId="{E9CF6E6B-BB03-F442-A867-B9C3AA2E678E}"/>
          </ac:picMkLst>
        </pc:picChg>
        <pc:cxnChg chg="add mod">
          <ac:chgData name="Xiaoxu Meng" userId="081c1135a9929553" providerId="LiveId" clId="{F13559CC-FE10-264E-BAD0-09BC57C2F823}" dt="2020-03-02T16:31:46.170" v="2527" actId="693"/>
          <ac:cxnSpMkLst>
            <pc:docMk/>
            <pc:sldMk cId="4271262087" sldId="370"/>
            <ac:cxnSpMk id="13" creationId="{166AA989-FB90-E047-BCE1-677A48ACB695}"/>
          </ac:cxnSpMkLst>
        </pc:cxnChg>
        <pc:cxnChg chg="add mod">
          <ac:chgData name="Xiaoxu Meng" userId="081c1135a9929553" providerId="LiveId" clId="{F13559CC-FE10-264E-BAD0-09BC57C2F823}" dt="2020-03-02T16:32:01.154" v="2531" actId="14100"/>
          <ac:cxnSpMkLst>
            <pc:docMk/>
            <pc:sldMk cId="4271262087" sldId="370"/>
            <ac:cxnSpMk id="14" creationId="{5D23C984-CE62-A648-AA34-010A490867B5}"/>
          </ac:cxnSpMkLst>
        </pc:cxnChg>
      </pc:sldChg>
      <pc:sldChg chg="addSp delSp modSp add modTransition modAnim modNotesTx">
        <pc:chgData name="Xiaoxu Meng" userId="081c1135a9929553" providerId="LiveId" clId="{F13559CC-FE10-264E-BAD0-09BC57C2F823}" dt="2020-03-17T21:27:35.916" v="6699"/>
        <pc:sldMkLst>
          <pc:docMk/>
          <pc:sldMk cId="3626155409" sldId="371"/>
        </pc:sldMkLst>
        <pc:spChg chg="add mod">
          <ac:chgData name="Xiaoxu Meng" userId="081c1135a9929553" providerId="LiveId" clId="{F13559CC-FE10-264E-BAD0-09BC57C2F823}" dt="2020-03-02T16:34:15.117" v="2649" actId="207"/>
          <ac:spMkLst>
            <pc:docMk/>
            <pc:sldMk cId="3626155409" sldId="371"/>
            <ac:spMk id="2" creationId="{1878C18D-0547-114A-89FF-11AC695E1480}"/>
          </ac:spMkLst>
        </pc:spChg>
        <pc:spChg chg="add mod">
          <ac:chgData name="Xiaoxu Meng" userId="081c1135a9929553" providerId="LiveId" clId="{F13559CC-FE10-264E-BAD0-09BC57C2F823}" dt="2020-03-02T16:36:12.825" v="2658" actId="1076"/>
          <ac:spMkLst>
            <pc:docMk/>
            <pc:sldMk cId="3626155409" sldId="371"/>
            <ac:spMk id="15" creationId="{F3A58765-85A4-7748-A26D-4E3C3F603128}"/>
          </ac:spMkLst>
        </pc:spChg>
        <pc:picChg chg="add del mod">
          <ac:chgData name="Xiaoxu Meng" userId="081c1135a9929553" providerId="LiveId" clId="{F13559CC-FE10-264E-BAD0-09BC57C2F823}" dt="2020-03-17T21:27:35.916" v="6699"/>
          <ac:picMkLst>
            <pc:docMk/>
            <pc:sldMk cId="3626155409" sldId="371"/>
            <ac:picMk id="3" creationId="{C5AA7026-9655-AE43-B8A4-FA9CF00B6C87}"/>
          </ac:picMkLst>
        </pc:picChg>
        <pc:picChg chg="add mod">
          <ac:chgData name="Xiaoxu Meng" userId="081c1135a9929553" providerId="LiveId" clId="{F13559CC-FE10-264E-BAD0-09BC57C2F823}" dt="2020-03-02T16:36:09.776" v="2657" actId="166"/>
          <ac:picMkLst>
            <pc:docMk/>
            <pc:sldMk cId="3626155409" sldId="371"/>
            <ac:picMk id="4" creationId="{64A54F62-294E-0141-8002-1AA45FD914DF}"/>
          </ac:picMkLst>
        </pc:picChg>
        <pc:picChg chg="add mod">
          <ac:chgData name="Xiaoxu Meng" userId="081c1135a9929553" providerId="LiveId" clId="{F13559CC-FE10-264E-BAD0-09BC57C2F823}" dt="2020-03-17T21:27:35.916" v="6699"/>
          <ac:picMkLst>
            <pc:docMk/>
            <pc:sldMk cId="3626155409" sldId="371"/>
            <ac:picMk id="6" creationId="{E4A65764-3A9D-1245-AAB9-E25E6C074458}"/>
          </ac:picMkLst>
        </pc:picChg>
        <pc:picChg chg="add mod">
          <ac:chgData name="Xiaoxu Meng" userId="081c1135a9929553" providerId="LiveId" clId="{F13559CC-FE10-264E-BAD0-09BC57C2F823}" dt="2020-03-02T16:36:19.242" v="2659" actId="207"/>
          <ac:picMkLst>
            <pc:docMk/>
            <pc:sldMk cId="3626155409" sldId="371"/>
            <ac:picMk id="7" creationId="{703EC656-E498-3247-B8B1-293CF09AF7F7}"/>
          </ac:picMkLst>
        </pc:picChg>
      </pc:sldChg>
      <pc:sldChg chg="addSp delSp modSp add modTransition modAnim">
        <pc:chgData name="Xiaoxu Meng" userId="081c1135a9929553" providerId="LiveId" clId="{F13559CC-FE10-264E-BAD0-09BC57C2F823}" dt="2020-03-17T21:30:24.494" v="6702"/>
        <pc:sldMkLst>
          <pc:docMk/>
          <pc:sldMk cId="855066450" sldId="372"/>
        </pc:sldMkLst>
        <pc:spChg chg="mod">
          <ac:chgData name="Xiaoxu Meng" userId="081c1135a9929553" providerId="LiveId" clId="{F13559CC-FE10-264E-BAD0-09BC57C2F823}" dt="2020-03-03T12:35:39.976" v="2832" actId="20577"/>
          <ac:spMkLst>
            <pc:docMk/>
            <pc:sldMk cId="855066450" sldId="372"/>
            <ac:spMk id="2" creationId="{7CA8B75E-8206-D347-8EBC-B7829CB442EA}"/>
          </ac:spMkLst>
        </pc:spChg>
        <pc:spChg chg="del">
          <ac:chgData name="Xiaoxu Meng" userId="081c1135a9929553" providerId="LiveId" clId="{F13559CC-FE10-264E-BAD0-09BC57C2F823}" dt="2020-03-03T12:35:32.383" v="2814" actId="478"/>
          <ac:spMkLst>
            <pc:docMk/>
            <pc:sldMk cId="855066450" sldId="372"/>
            <ac:spMk id="3" creationId="{19D9A555-3337-A247-8092-C80F0DC01E53}"/>
          </ac:spMkLst>
        </pc:spChg>
        <pc:spChg chg="add del mod">
          <ac:chgData name="Xiaoxu Meng" userId="081c1135a9929553" providerId="LiveId" clId="{F13559CC-FE10-264E-BAD0-09BC57C2F823}" dt="2020-03-03T12:35:35.035" v="2815" actId="478"/>
          <ac:spMkLst>
            <pc:docMk/>
            <pc:sldMk cId="855066450" sldId="372"/>
            <ac:spMk id="5" creationId="{F59ACAF9-F195-FB4E-8097-1B57ABBC2C77}"/>
          </ac:spMkLst>
        </pc:spChg>
        <pc:picChg chg="add mod">
          <ac:chgData name="Xiaoxu Meng" userId="081c1135a9929553" providerId="LiveId" clId="{F13559CC-FE10-264E-BAD0-09BC57C2F823}" dt="2020-03-17T21:30:24.494" v="6702"/>
          <ac:picMkLst>
            <pc:docMk/>
            <pc:sldMk cId="855066450" sldId="372"/>
            <ac:picMk id="3" creationId="{74E692FA-ADFD-EE4E-9CFE-F1155B4DC76A}"/>
          </ac:picMkLst>
        </pc:picChg>
      </pc:sldChg>
      <pc:sldChg chg="addSp modSp add modTransition modAnim modNotesTx">
        <pc:chgData name="Xiaoxu Meng" userId="081c1135a9929553" providerId="LiveId" clId="{F13559CC-FE10-264E-BAD0-09BC57C2F823}" dt="2020-03-17T18:16:54.780" v="6510"/>
        <pc:sldMkLst>
          <pc:docMk/>
          <pc:sldMk cId="1411983967" sldId="373"/>
        </pc:sldMkLst>
        <pc:spChg chg="add mod">
          <ac:chgData name="Xiaoxu Meng" userId="081c1135a9929553" providerId="LiveId" clId="{F13559CC-FE10-264E-BAD0-09BC57C2F823}" dt="2020-03-03T12:38:07.708" v="3030" actId="122"/>
          <ac:spMkLst>
            <pc:docMk/>
            <pc:sldMk cId="1411983967" sldId="373"/>
            <ac:spMk id="9" creationId="{8F67542D-4DA8-8B4C-A13A-7D34A38DC71A}"/>
          </ac:spMkLst>
        </pc:spChg>
        <pc:picChg chg="add mod">
          <ac:chgData name="Xiaoxu Meng" userId="081c1135a9929553" providerId="LiveId" clId="{F13559CC-FE10-264E-BAD0-09BC57C2F823}" dt="2020-03-17T18:16:54.780" v="6510"/>
          <ac:picMkLst>
            <pc:docMk/>
            <pc:sldMk cId="1411983967" sldId="373"/>
            <ac:picMk id="4" creationId="{E7DCFCFD-2586-554C-BDEE-8CFD28260D5D}"/>
          </ac:picMkLst>
        </pc:picChg>
      </pc:sldChg>
      <pc:sldChg chg="addSp delSp modSp add modTransition modAnim">
        <pc:chgData name="Xiaoxu Meng" userId="081c1135a9929553" providerId="LiveId" clId="{F13559CC-FE10-264E-BAD0-09BC57C2F823}" dt="2020-03-17T19:40:42.503" v="6585"/>
        <pc:sldMkLst>
          <pc:docMk/>
          <pc:sldMk cId="2589058298" sldId="374"/>
        </pc:sldMkLst>
        <pc:picChg chg="add del mod">
          <ac:chgData name="Xiaoxu Meng" userId="081c1135a9929553" providerId="LiveId" clId="{F13559CC-FE10-264E-BAD0-09BC57C2F823}" dt="2020-03-17T19:40:42.503" v="6585"/>
          <ac:picMkLst>
            <pc:docMk/>
            <pc:sldMk cId="2589058298" sldId="374"/>
            <ac:picMk id="3" creationId="{5B50885C-6B76-3841-A63B-FB80FD2A736F}"/>
          </ac:picMkLst>
        </pc:picChg>
        <pc:picChg chg="add mod">
          <ac:chgData name="Xiaoxu Meng" userId="081c1135a9929553" providerId="LiveId" clId="{F13559CC-FE10-264E-BAD0-09BC57C2F823}" dt="2020-03-17T19:40:42.503" v="6585"/>
          <ac:picMkLst>
            <pc:docMk/>
            <pc:sldMk cId="2589058298" sldId="374"/>
            <ac:picMk id="8" creationId="{6E99154C-BC3C-CC4D-816C-F2FCCD150992}"/>
          </ac:picMkLst>
        </pc:picChg>
      </pc:sldChg>
      <pc:sldChg chg="addSp modSp add modTransition modAnim modNotesTx">
        <pc:chgData name="Xiaoxu Meng" userId="081c1135a9929553" providerId="LiveId" clId="{F13559CC-FE10-264E-BAD0-09BC57C2F823}" dt="2020-03-17T19:26:42.639" v="6515"/>
        <pc:sldMkLst>
          <pc:docMk/>
          <pc:sldMk cId="953836447" sldId="375"/>
        </pc:sldMkLst>
        <pc:picChg chg="add mod">
          <ac:chgData name="Xiaoxu Meng" userId="081c1135a9929553" providerId="LiveId" clId="{F13559CC-FE10-264E-BAD0-09BC57C2F823}" dt="2020-03-17T19:26:42.639" v="6515"/>
          <ac:picMkLst>
            <pc:docMk/>
            <pc:sldMk cId="953836447" sldId="375"/>
            <ac:picMk id="3" creationId="{B21E110F-14F7-C14A-B149-0C4839CD111C}"/>
          </ac:picMkLst>
        </pc:picChg>
      </pc:sldChg>
      <pc:sldChg chg="addSp delSp modSp add modTransition modAnim modNotesTx">
        <pc:chgData name="Xiaoxu Meng" userId="081c1135a9929553" providerId="LiveId" clId="{F13559CC-FE10-264E-BAD0-09BC57C2F823}" dt="2020-03-17T20:09:04.043" v="6612"/>
        <pc:sldMkLst>
          <pc:docMk/>
          <pc:sldMk cId="3673590360" sldId="376"/>
        </pc:sldMkLst>
        <pc:spChg chg="mod">
          <ac:chgData name="Xiaoxu Meng" userId="081c1135a9929553" providerId="LiveId" clId="{F13559CC-FE10-264E-BAD0-09BC57C2F823}" dt="2020-03-03T13:41:07.788" v="5428" actId="20577"/>
          <ac:spMkLst>
            <pc:docMk/>
            <pc:sldMk cId="3673590360" sldId="376"/>
            <ac:spMk id="2" creationId="{B20B2291-C227-2743-8E22-10FDB9D2002E}"/>
          </ac:spMkLst>
        </pc:spChg>
        <pc:spChg chg="del">
          <ac:chgData name="Xiaoxu Meng" userId="081c1135a9929553" providerId="LiveId" clId="{F13559CC-FE10-264E-BAD0-09BC57C2F823}" dt="2020-03-03T13:42:22.941" v="5543" actId="478"/>
          <ac:spMkLst>
            <pc:docMk/>
            <pc:sldMk cId="3673590360" sldId="376"/>
            <ac:spMk id="3" creationId="{23E4FE8A-5C2E-8244-A22C-AF2B23050DD8}"/>
          </ac:spMkLst>
        </pc:spChg>
        <pc:spChg chg="add del">
          <ac:chgData name="Xiaoxu Meng" userId="081c1135a9929553" providerId="LiveId" clId="{F13559CC-FE10-264E-BAD0-09BC57C2F823}" dt="2020-03-17T20:01:37.712" v="6594"/>
          <ac:spMkLst>
            <pc:docMk/>
            <pc:sldMk cId="3673590360" sldId="376"/>
            <ac:spMk id="3" creationId="{7D7BA77A-0EC9-3B4B-915A-DF46AEB5379C}"/>
          </ac:spMkLst>
        </pc:spChg>
        <pc:spChg chg="mod">
          <ac:chgData name="Xiaoxu Meng" userId="081c1135a9929553" providerId="LiveId" clId="{F13559CC-FE10-264E-BAD0-09BC57C2F823}" dt="2020-03-13T02:51:23.176" v="6309" actId="20577"/>
          <ac:spMkLst>
            <pc:docMk/>
            <pc:sldMk cId="3673590360" sldId="376"/>
            <ac:spMk id="4" creationId="{30A639A9-6C9F-B04F-B15D-2721DF8C5904}"/>
          </ac:spMkLst>
        </pc:spChg>
        <pc:picChg chg="add del mod">
          <ac:chgData name="Xiaoxu Meng" userId="081c1135a9929553" providerId="LiveId" clId="{F13559CC-FE10-264E-BAD0-09BC57C2F823}" dt="2020-03-17T20:09:04.043" v="6612"/>
          <ac:picMkLst>
            <pc:docMk/>
            <pc:sldMk cId="3673590360" sldId="376"/>
            <ac:picMk id="7" creationId="{8C56D944-1FAA-714F-8A7B-4C87D5D7804F}"/>
          </ac:picMkLst>
        </pc:picChg>
        <pc:picChg chg="add mod">
          <ac:chgData name="Xiaoxu Meng" userId="081c1135a9929553" providerId="LiveId" clId="{F13559CC-FE10-264E-BAD0-09BC57C2F823}" dt="2020-03-17T20:09:04.043" v="6612"/>
          <ac:picMkLst>
            <pc:docMk/>
            <pc:sldMk cId="3673590360" sldId="376"/>
            <ac:picMk id="8" creationId="{A3647CE2-9394-CF44-8F71-51699F55AB43}"/>
          </ac:picMkLst>
        </pc:picChg>
      </pc:sldChg>
      <pc:sldChg chg="addSp delSp modSp modTransition modAnim">
        <pc:chgData name="Xiaoxu Meng" userId="081c1135a9929553" providerId="LiveId" clId="{F13559CC-FE10-264E-BAD0-09BC57C2F823}" dt="2020-03-17T19:34:31.357" v="6583"/>
        <pc:sldMkLst>
          <pc:docMk/>
          <pc:sldMk cId="4169646974" sldId="377"/>
        </pc:sldMkLst>
        <pc:spChg chg="mod">
          <ac:chgData name="Xiaoxu Meng" userId="081c1135a9929553" providerId="LiveId" clId="{F13559CC-FE10-264E-BAD0-09BC57C2F823}" dt="2020-03-17T19:28:59.440" v="6567" actId="20577"/>
          <ac:spMkLst>
            <pc:docMk/>
            <pc:sldMk cId="4169646974" sldId="377"/>
            <ac:spMk id="12" creationId="{00000000-0000-0000-0000-000000000000}"/>
          </ac:spMkLst>
        </pc:spChg>
        <pc:picChg chg="add del mod">
          <ac:chgData name="Xiaoxu Meng" userId="081c1135a9929553" providerId="LiveId" clId="{F13559CC-FE10-264E-BAD0-09BC57C2F823}" dt="2020-03-17T19:33:39.768" v="6582"/>
          <ac:picMkLst>
            <pc:docMk/>
            <pc:sldMk cId="4169646974" sldId="377"/>
            <ac:picMk id="3" creationId="{79950BE2-A1B8-0545-B660-E43B63A27030}"/>
          </ac:picMkLst>
        </pc:picChg>
        <pc:picChg chg="add del mod">
          <ac:chgData name="Xiaoxu Meng" userId="081c1135a9929553" providerId="LiveId" clId="{F13559CC-FE10-264E-BAD0-09BC57C2F823}" dt="2020-03-17T19:34:31.357" v="6583"/>
          <ac:picMkLst>
            <pc:docMk/>
            <pc:sldMk cId="4169646974" sldId="377"/>
            <ac:picMk id="4" creationId="{ECD7AAAD-7240-D842-906B-A5DBD7C48A3F}"/>
          </ac:picMkLst>
        </pc:picChg>
        <pc:picChg chg="add mod">
          <ac:chgData name="Xiaoxu Meng" userId="081c1135a9929553" providerId="LiveId" clId="{F13559CC-FE10-264E-BAD0-09BC57C2F823}" dt="2020-03-17T19:34:31.357" v="6583"/>
          <ac:picMkLst>
            <pc:docMk/>
            <pc:sldMk cId="4169646974" sldId="377"/>
            <ac:picMk id="7" creationId="{4E64BA90-F8CE-944E-8725-0D733BC15F40}"/>
          </ac:picMkLst>
        </pc:picChg>
      </pc:sldChg>
      <pc:sldChg chg="addSp delSp modSp modTransition modAnim">
        <pc:chgData name="Xiaoxu Meng" userId="081c1135a9929553" providerId="LiveId" clId="{F13559CC-FE10-264E-BAD0-09BC57C2F823}" dt="2020-03-17T20:41:57.848" v="6637"/>
        <pc:sldMkLst>
          <pc:docMk/>
          <pc:sldMk cId="3523495514" sldId="379"/>
        </pc:sldMkLst>
        <pc:spChg chg="del">
          <ac:chgData name="Xiaoxu Meng" userId="081c1135a9929553" providerId="LiveId" clId="{F13559CC-FE10-264E-BAD0-09BC57C2F823}" dt="2020-03-17T19:29:04.650" v="6568" actId="478"/>
          <ac:spMkLst>
            <pc:docMk/>
            <pc:sldMk cId="3523495514" sldId="379"/>
            <ac:spMk id="12" creationId="{00000000-0000-0000-0000-000000000000}"/>
          </ac:spMkLst>
        </pc:spChg>
        <pc:spChg chg="add">
          <ac:chgData name="Xiaoxu Meng" userId="081c1135a9929553" providerId="LiveId" clId="{F13559CC-FE10-264E-BAD0-09BC57C2F823}" dt="2020-03-17T19:29:05.032" v="6569"/>
          <ac:spMkLst>
            <pc:docMk/>
            <pc:sldMk cId="3523495514" sldId="379"/>
            <ac:spMk id="15" creationId="{296941AB-41EF-AB46-96EE-CAE547BAFB22}"/>
          </ac:spMkLst>
        </pc:spChg>
        <pc:picChg chg="add del mod">
          <ac:chgData name="Xiaoxu Meng" userId="081c1135a9929553" providerId="LiveId" clId="{F13559CC-FE10-264E-BAD0-09BC57C2F823}" dt="2020-03-17T20:41:57.848" v="6637"/>
          <ac:picMkLst>
            <pc:docMk/>
            <pc:sldMk cId="3523495514" sldId="379"/>
            <ac:picMk id="3" creationId="{2504C78F-AA49-2148-ABDA-22740BE666A9}"/>
          </ac:picMkLst>
        </pc:picChg>
        <pc:picChg chg="add mod">
          <ac:chgData name="Xiaoxu Meng" userId="081c1135a9929553" providerId="LiveId" clId="{F13559CC-FE10-264E-BAD0-09BC57C2F823}" dt="2020-03-17T20:41:57.848" v="6637"/>
          <ac:picMkLst>
            <pc:docMk/>
            <pc:sldMk cId="3523495514" sldId="379"/>
            <ac:picMk id="4" creationId="{6922796D-2A5B-C548-ACE3-B9D3F659F1C3}"/>
          </ac:picMkLst>
        </pc:picChg>
      </pc:sldChg>
      <pc:sldChg chg="addSp delSp modSp modTransition modAnim">
        <pc:chgData name="Xiaoxu Meng" userId="081c1135a9929553" providerId="LiveId" clId="{F13559CC-FE10-264E-BAD0-09BC57C2F823}" dt="2020-03-17T20:41:57.848" v="6637"/>
        <pc:sldMkLst>
          <pc:docMk/>
          <pc:sldMk cId="3420035738" sldId="382"/>
        </pc:sldMkLst>
        <pc:spChg chg="del">
          <ac:chgData name="Xiaoxu Meng" userId="081c1135a9929553" providerId="LiveId" clId="{F13559CC-FE10-264E-BAD0-09BC57C2F823}" dt="2020-03-17T19:29:10.259" v="6570" actId="478"/>
          <ac:spMkLst>
            <pc:docMk/>
            <pc:sldMk cId="3420035738" sldId="382"/>
            <ac:spMk id="12" creationId="{00000000-0000-0000-0000-000000000000}"/>
          </ac:spMkLst>
        </pc:spChg>
        <pc:spChg chg="add">
          <ac:chgData name="Xiaoxu Meng" userId="081c1135a9929553" providerId="LiveId" clId="{F13559CC-FE10-264E-BAD0-09BC57C2F823}" dt="2020-03-17T19:29:10.701" v="6571"/>
          <ac:spMkLst>
            <pc:docMk/>
            <pc:sldMk cId="3420035738" sldId="382"/>
            <ac:spMk id="15" creationId="{DBAFAD0F-B7E4-5643-9877-97B6D6407F33}"/>
          </ac:spMkLst>
        </pc:spChg>
        <pc:picChg chg="add del mod">
          <ac:chgData name="Xiaoxu Meng" userId="081c1135a9929553" providerId="LiveId" clId="{F13559CC-FE10-264E-BAD0-09BC57C2F823}" dt="2020-03-17T20:41:57.848" v="6637"/>
          <ac:picMkLst>
            <pc:docMk/>
            <pc:sldMk cId="3420035738" sldId="382"/>
            <ac:picMk id="3" creationId="{F8D04739-263D-6D42-8AE0-433861590CDC}"/>
          </ac:picMkLst>
        </pc:picChg>
        <pc:picChg chg="add mod">
          <ac:chgData name="Xiaoxu Meng" userId="081c1135a9929553" providerId="LiveId" clId="{F13559CC-FE10-264E-BAD0-09BC57C2F823}" dt="2020-03-17T20:41:57.848" v="6637"/>
          <ac:picMkLst>
            <pc:docMk/>
            <pc:sldMk cId="3420035738" sldId="382"/>
            <ac:picMk id="4" creationId="{C673A94E-2981-A04D-BC35-A46E67817623}"/>
          </ac:picMkLst>
        </pc:picChg>
      </pc:sldChg>
      <pc:sldChg chg="addSp delSp modSp modTransition modAnim">
        <pc:chgData name="Xiaoxu Meng" userId="081c1135a9929553" providerId="LiveId" clId="{F13559CC-FE10-264E-BAD0-09BC57C2F823}" dt="2020-03-17T20:41:57.848" v="6637"/>
        <pc:sldMkLst>
          <pc:docMk/>
          <pc:sldMk cId="3202779260" sldId="384"/>
        </pc:sldMkLst>
        <pc:spChg chg="del">
          <ac:chgData name="Xiaoxu Meng" userId="081c1135a9929553" providerId="LiveId" clId="{F13559CC-FE10-264E-BAD0-09BC57C2F823}" dt="2020-03-17T19:29:14.860" v="6572" actId="478"/>
          <ac:spMkLst>
            <pc:docMk/>
            <pc:sldMk cId="3202779260" sldId="384"/>
            <ac:spMk id="12" creationId="{00000000-0000-0000-0000-000000000000}"/>
          </ac:spMkLst>
        </pc:spChg>
        <pc:spChg chg="add">
          <ac:chgData name="Xiaoxu Meng" userId="081c1135a9929553" providerId="LiveId" clId="{F13559CC-FE10-264E-BAD0-09BC57C2F823}" dt="2020-03-17T19:29:15.346" v="6573"/>
          <ac:spMkLst>
            <pc:docMk/>
            <pc:sldMk cId="3202779260" sldId="384"/>
            <ac:spMk id="15" creationId="{942228B8-8F34-0143-8BF1-434AB8E77DA7}"/>
          </ac:spMkLst>
        </pc:spChg>
        <pc:picChg chg="add del mod">
          <ac:chgData name="Xiaoxu Meng" userId="081c1135a9929553" providerId="LiveId" clId="{F13559CC-FE10-264E-BAD0-09BC57C2F823}" dt="2020-03-17T20:41:57.848" v="6637"/>
          <ac:picMkLst>
            <pc:docMk/>
            <pc:sldMk cId="3202779260" sldId="384"/>
            <ac:picMk id="3" creationId="{A005F1A5-D3F5-2747-977C-979389A00EC6}"/>
          </ac:picMkLst>
        </pc:picChg>
        <pc:picChg chg="add mod">
          <ac:chgData name="Xiaoxu Meng" userId="081c1135a9929553" providerId="LiveId" clId="{F13559CC-FE10-264E-BAD0-09BC57C2F823}" dt="2020-03-17T20:41:57.848" v="6637"/>
          <ac:picMkLst>
            <pc:docMk/>
            <pc:sldMk cId="3202779260" sldId="384"/>
            <ac:picMk id="4" creationId="{35E7E078-6353-DD47-99E8-37B5D0B90F03}"/>
          </ac:picMkLst>
        </pc:picChg>
      </pc:sldChg>
      <pc:sldChg chg="addSp delSp modSp modTransition modAnim">
        <pc:chgData name="Xiaoxu Meng" userId="081c1135a9929553" providerId="LiveId" clId="{F13559CC-FE10-264E-BAD0-09BC57C2F823}" dt="2020-03-17T20:41:57.848" v="6637"/>
        <pc:sldMkLst>
          <pc:docMk/>
          <pc:sldMk cId="3724364478" sldId="386"/>
        </pc:sldMkLst>
        <pc:spChg chg="del">
          <ac:chgData name="Xiaoxu Meng" userId="081c1135a9929553" providerId="LiveId" clId="{F13559CC-FE10-264E-BAD0-09BC57C2F823}" dt="2020-03-17T19:29:19.320" v="6574" actId="478"/>
          <ac:spMkLst>
            <pc:docMk/>
            <pc:sldMk cId="3724364478" sldId="386"/>
            <ac:spMk id="12" creationId="{00000000-0000-0000-0000-000000000000}"/>
          </ac:spMkLst>
        </pc:spChg>
        <pc:spChg chg="add">
          <ac:chgData name="Xiaoxu Meng" userId="081c1135a9929553" providerId="LiveId" clId="{F13559CC-FE10-264E-BAD0-09BC57C2F823}" dt="2020-03-17T19:29:19.847" v="6575"/>
          <ac:spMkLst>
            <pc:docMk/>
            <pc:sldMk cId="3724364478" sldId="386"/>
            <ac:spMk id="15" creationId="{5572DBC4-40A8-BB47-BAAD-5D03B84BE2D4}"/>
          </ac:spMkLst>
        </pc:spChg>
        <pc:picChg chg="add del mod">
          <ac:chgData name="Xiaoxu Meng" userId="081c1135a9929553" providerId="LiveId" clId="{F13559CC-FE10-264E-BAD0-09BC57C2F823}" dt="2020-03-17T20:41:57.848" v="6637"/>
          <ac:picMkLst>
            <pc:docMk/>
            <pc:sldMk cId="3724364478" sldId="386"/>
            <ac:picMk id="3" creationId="{565A40A9-9CFE-F641-AEFB-DC940370D7E9}"/>
          </ac:picMkLst>
        </pc:picChg>
        <pc:picChg chg="add mod">
          <ac:chgData name="Xiaoxu Meng" userId="081c1135a9929553" providerId="LiveId" clId="{F13559CC-FE10-264E-BAD0-09BC57C2F823}" dt="2020-03-17T20:41:57.848" v="6637"/>
          <ac:picMkLst>
            <pc:docMk/>
            <pc:sldMk cId="3724364478" sldId="386"/>
            <ac:picMk id="4" creationId="{8745F2B9-4D64-174D-9BE5-2D503A8457B4}"/>
          </ac:picMkLst>
        </pc:picChg>
      </pc:sldChg>
      <pc:sldChg chg="addSp delSp modSp modTransition modAnim">
        <pc:chgData name="Xiaoxu Meng" userId="081c1135a9929553" providerId="LiveId" clId="{F13559CC-FE10-264E-BAD0-09BC57C2F823}" dt="2020-03-17T20:41:57.848" v="6637"/>
        <pc:sldMkLst>
          <pc:docMk/>
          <pc:sldMk cId="2557876025" sldId="388"/>
        </pc:sldMkLst>
        <pc:spChg chg="del">
          <ac:chgData name="Xiaoxu Meng" userId="081c1135a9929553" providerId="LiveId" clId="{F13559CC-FE10-264E-BAD0-09BC57C2F823}" dt="2020-03-17T19:29:23.378" v="6576" actId="478"/>
          <ac:spMkLst>
            <pc:docMk/>
            <pc:sldMk cId="2557876025" sldId="388"/>
            <ac:spMk id="12" creationId="{00000000-0000-0000-0000-000000000000}"/>
          </ac:spMkLst>
        </pc:spChg>
        <pc:spChg chg="add">
          <ac:chgData name="Xiaoxu Meng" userId="081c1135a9929553" providerId="LiveId" clId="{F13559CC-FE10-264E-BAD0-09BC57C2F823}" dt="2020-03-17T19:29:23.779" v="6577"/>
          <ac:spMkLst>
            <pc:docMk/>
            <pc:sldMk cId="2557876025" sldId="388"/>
            <ac:spMk id="15" creationId="{F76581DA-7C97-DB45-811E-5DE1077EE748}"/>
          </ac:spMkLst>
        </pc:spChg>
        <pc:picChg chg="add del mod">
          <ac:chgData name="Xiaoxu Meng" userId="081c1135a9929553" providerId="LiveId" clId="{F13559CC-FE10-264E-BAD0-09BC57C2F823}" dt="2020-03-17T20:41:57.848" v="6637"/>
          <ac:picMkLst>
            <pc:docMk/>
            <pc:sldMk cId="2557876025" sldId="388"/>
            <ac:picMk id="3" creationId="{69FC244D-18EA-C444-9CB9-5FC8EEB218BD}"/>
          </ac:picMkLst>
        </pc:picChg>
        <pc:picChg chg="add mod">
          <ac:chgData name="Xiaoxu Meng" userId="081c1135a9929553" providerId="LiveId" clId="{F13559CC-FE10-264E-BAD0-09BC57C2F823}" dt="2020-03-17T20:41:57.848" v="6637"/>
          <ac:picMkLst>
            <pc:docMk/>
            <pc:sldMk cId="2557876025" sldId="388"/>
            <ac:picMk id="4" creationId="{C35962BD-2137-3440-895D-E591C8A81D6A}"/>
          </ac:picMkLst>
        </pc:picChg>
      </pc:sldChg>
      <pc:sldChg chg="addSp delSp modSp modTransition modAnim">
        <pc:chgData name="Xiaoxu Meng" userId="081c1135a9929553" providerId="LiveId" clId="{F13559CC-FE10-264E-BAD0-09BC57C2F823}" dt="2020-03-17T20:41:57.848" v="6637"/>
        <pc:sldMkLst>
          <pc:docMk/>
          <pc:sldMk cId="898791914" sldId="389"/>
        </pc:sldMkLst>
        <pc:spChg chg="del">
          <ac:chgData name="Xiaoxu Meng" userId="081c1135a9929553" providerId="LiveId" clId="{F13559CC-FE10-264E-BAD0-09BC57C2F823}" dt="2020-03-17T19:29:28.489" v="6578" actId="478"/>
          <ac:spMkLst>
            <pc:docMk/>
            <pc:sldMk cId="898791914" sldId="389"/>
            <ac:spMk id="12" creationId="{00000000-0000-0000-0000-000000000000}"/>
          </ac:spMkLst>
        </pc:spChg>
        <pc:spChg chg="add">
          <ac:chgData name="Xiaoxu Meng" userId="081c1135a9929553" providerId="LiveId" clId="{F13559CC-FE10-264E-BAD0-09BC57C2F823}" dt="2020-03-17T19:29:28.991" v="6579"/>
          <ac:spMkLst>
            <pc:docMk/>
            <pc:sldMk cId="898791914" sldId="389"/>
            <ac:spMk id="15" creationId="{EF2E4E85-8267-F641-8A53-1E59D4B344A3}"/>
          </ac:spMkLst>
        </pc:spChg>
        <pc:picChg chg="add del mod">
          <ac:chgData name="Xiaoxu Meng" userId="081c1135a9929553" providerId="LiveId" clId="{F13559CC-FE10-264E-BAD0-09BC57C2F823}" dt="2020-03-17T20:41:57.848" v="6637"/>
          <ac:picMkLst>
            <pc:docMk/>
            <pc:sldMk cId="898791914" sldId="389"/>
            <ac:picMk id="3" creationId="{85E2B5A6-3793-634B-9DF0-5528BE9E201B}"/>
          </ac:picMkLst>
        </pc:picChg>
        <pc:picChg chg="add mod">
          <ac:chgData name="Xiaoxu Meng" userId="081c1135a9929553" providerId="LiveId" clId="{F13559CC-FE10-264E-BAD0-09BC57C2F823}" dt="2020-03-17T20:41:57.848" v="6637"/>
          <ac:picMkLst>
            <pc:docMk/>
            <pc:sldMk cId="898791914" sldId="389"/>
            <ac:picMk id="4" creationId="{923A93E9-5CCA-A542-B738-57AD5EEDA4F9}"/>
          </ac:picMkLst>
        </pc:picChg>
      </pc:sldChg>
      <pc:sldChg chg="addSp delSp modSp modTransition modAnim">
        <pc:chgData name="Xiaoxu Meng" userId="081c1135a9929553" providerId="LiveId" clId="{F13559CC-FE10-264E-BAD0-09BC57C2F823}" dt="2020-03-17T20:41:57.848" v="6637"/>
        <pc:sldMkLst>
          <pc:docMk/>
          <pc:sldMk cId="2655989929" sldId="390"/>
        </pc:sldMkLst>
        <pc:spChg chg="add">
          <ac:chgData name="Xiaoxu Meng" userId="081c1135a9929553" providerId="LiveId" clId="{F13559CC-FE10-264E-BAD0-09BC57C2F823}" dt="2020-03-17T19:29:31.787" v="6580"/>
          <ac:spMkLst>
            <pc:docMk/>
            <pc:sldMk cId="2655989929" sldId="390"/>
            <ac:spMk id="15" creationId="{2ADE246E-4B1E-6747-8BB5-9A1B35C2E38F}"/>
          </ac:spMkLst>
        </pc:spChg>
        <pc:picChg chg="add del mod">
          <ac:chgData name="Xiaoxu Meng" userId="081c1135a9929553" providerId="LiveId" clId="{F13559CC-FE10-264E-BAD0-09BC57C2F823}" dt="2020-03-17T20:41:57.848" v="6637"/>
          <ac:picMkLst>
            <pc:docMk/>
            <pc:sldMk cId="2655989929" sldId="390"/>
            <ac:picMk id="3" creationId="{819C33A5-6555-154F-9745-31F26DD00389}"/>
          </ac:picMkLst>
        </pc:picChg>
        <pc:picChg chg="add mod">
          <ac:chgData name="Xiaoxu Meng" userId="081c1135a9929553" providerId="LiveId" clId="{F13559CC-FE10-264E-BAD0-09BC57C2F823}" dt="2020-03-17T20:41:57.848" v="6637"/>
          <ac:picMkLst>
            <pc:docMk/>
            <pc:sldMk cId="2655989929" sldId="390"/>
            <ac:picMk id="4" creationId="{F4C82FA8-09F3-3842-B167-8674D6E399D4}"/>
          </ac:picMkLst>
        </pc:picChg>
      </pc:sldChg>
      <pc:sldChg chg="addSp delSp modSp modTransition modAnim">
        <pc:chgData name="Xiaoxu Meng" userId="081c1135a9929553" providerId="LiveId" clId="{F13559CC-FE10-264E-BAD0-09BC57C2F823}" dt="2020-03-17T21:25:11.792" v="6696"/>
        <pc:sldMkLst>
          <pc:docMk/>
          <pc:sldMk cId="1413267751" sldId="392"/>
        </pc:sldMkLst>
        <pc:picChg chg="add del mod">
          <ac:chgData name="Xiaoxu Meng" userId="081c1135a9929553" providerId="LiveId" clId="{F13559CC-FE10-264E-BAD0-09BC57C2F823}" dt="2020-03-17T21:24:13.968" v="6695"/>
          <ac:picMkLst>
            <pc:docMk/>
            <pc:sldMk cId="1413267751" sldId="392"/>
            <ac:picMk id="2" creationId="{255AB5DB-0949-504E-ABA1-B47725A8403C}"/>
          </ac:picMkLst>
        </pc:picChg>
        <pc:picChg chg="add del mod">
          <ac:chgData name="Xiaoxu Meng" userId="081c1135a9929553" providerId="LiveId" clId="{F13559CC-FE10-264E-BAD0-09BC57C2F823}" dt="2020-03-17T21:25:11.792" v="6696"/>
          <ac:picMkLst>
            <pc:docMk/>
            <pc:sldMk cId="1413267751" sldId="392"/>
            <ac:picMk id="5" creationId="{CFEF58A1-C308-C344-997D-A42DC71DECDA}"/>
          </ac:picMkLst>
        </pc:picChg>
        <pc:picChg chg="add mod">
          <ac:chgData name="Xiaoxu Meng" userId="081c1135a9929553" providerId="LiveId" clId="{F13559CC-FE10-264E-BAD0-09BC57C2F823}" dt="2020-03-17T21:25:11.792" v="6696"/>
          <ac:picMkLst>
            <pc:docMk/>
            <pc:sldMk cId="1413267751" sldId="392"/>
            <ac:picMk id="7" creationId="{5D8786E5-FD8B-1347-86AA-46FC9BFD3926}"/>
          </ac:picMkLst>
        </pc:picChg>
      </pc:sldChg>
      <pc:sldChg chg="addSp delSp modSp modTransition modAnim">
        <pc:chgData name="Xiaoxu Meng" userId="081c1135a9929553" providerId="LiveId" clId="{F13559CC-FE10-264E-BAD0-09BC57C2F823}" dt="2020-03-17T21:26:23.681" v="6697"/>
        <pc:sldMkLst>
          <pc:docMk/>
          <pc:sldMk cId="1755574671" sldId="393"/>
        </pc:sldMkLst>
        <pc:picChg chg="add del mod">
          <ac:chgData name="Xiaoxu Meng" userId="081c1135a9929553" providerId="LiveId" clId="{F13559CC-FE10-264E-BAD0-09BC57C2F823}" dt="2020-03-17T21:26:23.681" v="6697"/>
          <ac:picMkLst>
            <pc:docMk/>
            <pc:sldMk cId="1755574671" sldId="393"/>
            <ac:picMk id="2" creationId="{40FB18B9-6E0B-954D-9B23-DD0FE71862CA}"/>
          </ac:picMkLst>
        </pc:picChg>
        <pc:picChg chg="add mod">
          <ac:chgData name="Xiaoxu Meng" userId="081c1135a9929553" providerId="LiveId" clId="{F13559CC-FE10-264E-BAD0-09BC57C2F823}" dt="2020-03-17T21:26:23.681" v="6697"/>
          <ac:picMkLst>
            <pc:docMk/>
            <pc:sldMk cId="1755574671" sldId="393"/>
            <ac:picMk id="5" creationId="{1D0F3E9C-3133-B84E-9D7B-3B04754878BF}"/>
          </ac:picMkLst>
        </pc:picChg>
      </pc:sldChg>
      <pc:sldChg chg="addSp delSp modSp add modTransition modAnim">
        <pc:chgData name="Xiaoxu Meng" userId="081c1135a9929553" providerId="LiveId" clId="{F13559CC-FE10-264E-BAD0-09BC57C2F823}" dt="2020-03-18T01:51:31.626" v="6706"/>
        <pc:sldMkLst>
          <pc:docMk/>
          <pc:sldMk cId="901724544" sldId="394"/>
        </pc:sldMkLst>
        <pc:picChg chg="add del mod">
          <ac:chgData name="Xiaoxu Meng" userId="081c1135a9929553" providerId="LiveId" clId="{F13559CC-FE10-264E-BAD0-09BC57C2F823}" dt="2020-03-17T17:56:56.040" v="6501"/>
          <ac:picMkLst>
            <pc:docMk/>
            <pc:sldMk cId="901724544" sldId="394"/>
            <ac:picMk id="5" creationId="{32B831C5-7187-BD4C-961E-B744B7ADFD12}"/>
          </ac:picMkLst>
        </pc:picChg>
        <pc:picChg chg="add del mod">
          <ac:chgData name="Xiaoxu Meng" userId="081c1135a9929553" providerId="LiveId" clId="{F13559CC-FE10-264E-BAD0-09BC57C2F823}" dt="2020-03-18T01:51:31.626" v="6706"/>
          <ac:picMkLst>
            <pc:docMk/>
            <pc:sldMk cId="901724544" sldId="394"/>
            <ac:picMk id="5" creationId="{5FC88A87-A133-2C4B-8599-A80F97C17C18}"/>
          </ac:picMkLst>
        </pc:picChg>
        <pc:picChg chg="add mod">
          <ac:chgData name="Xiaoxu Meng" userId="081c1135a9929553" providerId="LiveId" clId="{F13559CC-FE10-264E-BAD0-09BC57C2F823}" dt="2020-03-18T01:51:31.626" v="6706"/>
          <ac:picMkLst>
            <pc:docMk/>
            <pc:sldMk cId="901724544" sldId="394"/>
            <ac:picMk id="6" creationId="{03FBBADC-3CBB-5647-BE86-9E7650EBEBBB}"/>
          </ac:picMkLst>
        </pc:picChg>
        <pc:picChg chg="add del mod">
          <ac:chgData name="Xiaoxu Meng" userId="081c1135a9929553" providerId="LiveId" clId="{F13559CC-FE10-264E-BAD0-09BC57C2F823}" dt="2020-03-17T21:37:20.563" v="6704"/>
          <ac:picMkLst>
            <pc:docMk/>
            <pc:sldMk cId="901724544" sldId="394"/>
            <ac:picMk id="6" creationId="{55B256C6-8A63-A143-A4FA-577C1C684A54}"/>
          </ac:picMkLst>
        </pc:picChg>
      </pc:sldChg>
      <pc:sldChg chg="addSp modSp add ord modTransition modAnim">
        <pc:chgData name="Xiaoxu Meng" userId="081c1135a9929553" providerId="LiveId" clId="{F13559CC-FE10-264E-BAD0-09BC57C2F823}" dt="2020-03-17T20:05:19.238" v="6610"/>
        <pc:sldMkLst>
          <pc:docMk/>
          <pc:sldMk cId="4101052158" sldId="395"/>
        </pc:sldMkLst>
        <pc:spChg chg="mod">
          <ac:chgData name="Xiaoxu Meng" userId="081c1135a9929553" providerId="LiveId" clId="{F13559CC-FE10-264E-BAD0-09BC57C2F823}" dt="2020-03-17T20:03:02.405" v="6608" actId="255"/>
          <ac:spMkLst>
            <pc:docMk/>
            <pc:sldMk cId="4101052158" sldId="395"/>
            <ac:spMk id="4" creationId="{30A639A9-6C9F-B04F-B15D-2721DF8C5904}"/>
          </ac:spMkLst>
        </pc:spChg>
        <pc:picChg chg="add mod">
          <ac:chgData name="Xiaoxu Meng" userId="081c1135a9929553" providerId="LiveId" clId="{F13559CC-FE10-264E-BAD0-09BC57C2F823}" dt="2020-03-17T20:05:19.238" v="6610"/>
          <ac:picMkLst>
            <pc:docMk/>
            <pc:sldMk cId="4101052158" sldId="395"/>
            <ac:picMk id="3" creationId="{529D0308-DC26-214A-AC67-825FAC2418DF}"/>
          </ac:picMkLst>
        </pc:picChg>
      </pc:sldChg>
      <pc:sldChg chg="addSp delSp modSp add ord modTransition modAnim">
        <pc:chgData name="Xiaoxu Meng" userId="081c1135a9929553" providerId="LiveId" clId="{F13559CC-FE10-264E-BAD0-09BC57C2F823}" dt="2020-03-17T21:11:45.807" v="6687"/>
        <pc:sldMkLst>
          <pc:docMk/>
          <pc:sldMk cId="2681191383" sldId="396"/>
        </pc:sldMkLst>
        <pc:spChg chg="mod">
          <ac:chgData name="Xiaoxu Meng" userId="081c1135a9929553" providerId="LiveId" clId="{F13559CC-FE10-264E-BAD0-09BC57C2F823}" dt="2020-03-17T21:09:33.579" v="6683" actId="20577"/>
          <ac:spMkLst>
            <pc:docMk/>
            <pc:sldMk cId="2681191383" sldId="396"/>
            <ac:spMk id="4" creationId="{F995A061-6DD5-134F-9E3B-43D4AD775466}"/>
          </ac:spMkLst>
        </pc:spChg>
        <pc:picChg chg="del">
          <ac:chgData name="Xiaoxu Meng" userId="081c1135a9929553" providerId="LiveId" clId="{F13559CC-FE10-264E-BAD0-09BC57C2F823}" dt="2020-03-17T21:11:45.807" v="6687"/>
          <ac:picMkLst>
            <pc:docMk/>
            <pc:sldMk cId="2681191383" sldId="396"/>
            <ac:picMk id="3" creationId="{4B90D35F-E469-4A4A-9BCE-A73C614B8F44}"/>
          </ac:picMkLst>
        </pc:picChg>
        <pc:picChg chg="add mod">
          <ac:chgData name="Xiaoxu Meng" userId="081c1135a9929553" providerId="LiveId" clId="{F13559CC-FE10-264E-BAD0-09BC57C2F823}" dt="2020-03-17T21:11:45.807" v="6687"/>
          <ac:picMkLst>
            <pc:docMk/>
            <pc:sldMk cId="2681191383" sldId="396"/>
            <ac:picMk id="6" creationId="{0C213129-A076-E14A-9712-357535D2C329}"/>
          </ac:picMkLst>
        </pc:picChg>
      </pc:sldChg>
      <pc:sldChg chg="addSp delSp modSp add ord modTransition modAnim">
        <pc:chgData name="Xiaoxu Meng" userId="081c1135a9929553" providerId="LiveId" clId="{F13559CC-FE10-264E-BAD0-09BC57C2F823}" dt="2020-03-18T01:56:30.130" v="6716"/>
        <pc:sldMkLst>
          <pc:docMk/>
          <pc:sldMk cId="538784231" sldId="397"/>
        </pc:sldMkLst>
        <pc:spChg chg="mod">
          <ac:chgData name="Xiaoxu Meng" userId="081c1135a9929553" providerId="LiveId" clId="{F13559CC-FE10-264E-BAD0-09BC57C2F823}" dt="2020-03-17T21:09:29.056" v="6682" actId="20577"/>
          <ac:spMkLst>
            <pc:docMk/>
            <pc:sldMk cId="538784231" sldId="397"/>
            <ac:spMk id="4" creationId="{F995A061-6DD5-134F-9E3B-43D4AD775466}"/>
          </ac:spMkLst>
        </pc:spChg>
        <pc:picChg chg="del">
          <ac:chgData name="Xiaoxu Meng" userId="081c1135a9929553" providerId="LiveId" clId="{F13559CC-FE10-264E-BAD0-09BC57C2F823}" dt="2020-03-17T21:10:05.567" v="6686"/>
          <ac:picMkLst>
            <pc:docMk/>
            <pc:sldMk cId="538784231" sldId="397"/>
            <ac:picMk id="3" creationId="{4B90D35F-E469-4A4A-9BCE-A73C614B8F44}"/>
          </ac:picMkLst>
        </pc:picChg>
        <pc:picChg chg="add del mod">
          <ac:chgData name="Xiaoxu Meng" userId="081c1135a9929553" providerId="LiveId" clId="{F13559CC-FE10-264E-BAD0-09BC57C2F823}" dt="2020-03-17T21:11:45.807" v="6687"/>
          <ac:picMkLst>
            <pc:docMk/>
            <pc:sldMk cId="538784231" sldId="397"/>
            <ac:picMk id="6" creationId="{0DBAD97B-A8C8-7F47-A601-26CDA9D9A352}"/>
          </ac:picMkLst>
        </pc:picChg>
        <pc:picChg chg="add mod">
          <ac:chgData name="Xiaoxu Meng" userId="081c1135a9929553" providerId="LiveId" clId="{F13559CC-FE10-264E-BAD0-09BC57C2F823}" dt="2020-03-17T21:11:45.807" v="6687"/>
          <ac:picMkLst>
            <pc:docMk/>
            <pc:sldMk cId="538784231" sldId="397"/>
            <ac:picMk id="7" creationId="{18D7285D-7710-794F-9EB4-49C19ED5A726}"/>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081c1135a9929553/I3D/slides/45E405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Dropbox\UserStudy\UnityUserStudyProject\EyeDominance_Stage2\data\al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Dropbox\UserStudy\UnityUserStudyProject\EyeDominance_Stage2\data\al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E:\Dropbox\UserStudy\UnityUserStudyProject\EyeDominance_Stage2\data\all.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E:\Dropbox\UserStudy\UnityUserStudyProject\EyeDominance_Stage2\data\all.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noFill/>
            <a:ln>
              <a:noFill/>
            </a:ln>
            <a:effectLst/>
          </c:spPr>
          <c:invertIfNegative val="0"/>
          <c:cat>
            <c:strRef>
              <c:f>Sheet2!$A$1:$A$3</c:f>
              <c:strCache>
                <c:ptCount val="3"/>
                <c:pt idx="0">
                  <c:v>iPhone7 Plus</c:v>
                </c:pt>
                <c:pt idx="1">
                  <c:v>27'' Desktop Monitor</c:v>
                </c:pt>
                <c:pt idx="2">
                  <c:v>2016 VR HMD</c:v>
                </c:pt>
              </c:strCache>
            </c:strRef>
          </c:cat>
          <c:val>
            <c:numRef>
              <c:f>Sheet2!$B$1:$B$3</c:f>
              <c:numCache>
                <c:formatCode>0%</c:formatCode>
                <c:ptCount val="3"/>
                <c:pt idx="0">
                  <c:v>0.96</c:v>
                </c:pt>
                <c:pt idx="1">
                  <c:v>0.27</c:v>
                </c:pt>
                <c:pt idx="2">
                  <c:v>0.04</c:v>
                </c:pt>
              </c:numCache>
            </c:numRef>
          </c:val>
          <c:extLst>
            <c:ext xmlns:c16="http://schemas.microsoft.com/office/drawing/2014/chart" uri="{C3380CC4-5D6E-409C-BE32-E72D297353CC}">
              <c16:uniqueId val="{00000000-C791-D54A-9C28-40D2DFD5B2AC}"/>
            </c:ext>
          </c:extLst>
        </c:ser>
        <c:dLbls>
          <c:showLegendKey val="0"/>
          <c:showVal val="0"/>
          <c:showCatName val="0"/>
          <c:showSerName val="0"/>
          <c:showPercent val="0"/>
          <c:showBubbleSize val="0"/>
        </c:dLbls>
        <c:gapWidth val="219"/>
        <c:overlap val="-27"/>
        <c:axId val="55728768"/>
        <c:axId val="55734656"/>
      </c:barChart>
      <c:catAx>
        <c:axId val="55728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5734656"/>
        <c:crosses val="autoZero"/>
        <c:auto val="1"/>
        <c:lblAlgn val="ctr"/>
        <c:lblOffset val="100"/>
        <c:noMultiLvlLbl val="0"/>
      </c:catAx>
      <c:valAx>
        <c:axId val="55734656"/>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5728768"/>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Arial" panose="020B0604020202020204" pitchFamily="34" charset="0"/>
              </a:defRPr>
            </a:pPr>
            <a:r>
              <a:rPr lang="el-GR" sz="2400" dirty="0">
                <a:effectLst/>
                <a:latin typeface="+mn-lt"/>
                <a:cs typeface="Arial" panose="020B0604020202020204" pitchFamily="34" charset="0"/>
              </a:rPr>
              <a:t>σ</a:t>
            </a:r>
            <a:r>
              <a:rPr lang="en-US" sz="1400" dirty="0">
                <a:effectLst/>
                <a:latin typeface="+mn-lt"/>
                <a:cs typeface="Arial" panose="020B0604020202020204" pitchFamily="34" charset="0"/>
              </a:rPr>
              <a:t>UF</a:t>
            </a:r>
            <a:r>
              <a:rPr lang="en-US" sz="2400" baseline="0" dirty="0">
                <a:effectLst/>
                <a:latin typeface="+mn-lt"/>
                <a:cs typeface="Arial" panose="020B0604020202020204" pitchFamily="34" charset="0"/>
              </a:rPr>
              <a:t> </a:t>
            </a:r>
            <a:r>
              <a:rPr lang="en-US" sz="2400" dirty="0">
                <a:effectLst/>
                <a:latin typeface="+mn-lt"/>
                <a:cs typeface="Arial" panose="020B0604020202020204" pitchFamily="34" charset="0"/>
              </a:rPr>
              <a:t>and </a:t>
            </a:r>
            <a:r>
              <a:rPr lang="el-GR" sz="2400" dirty="0">
                <a:effectLst/>
                <a:latin typeface="+mn-lt"/>
                <a:cs typeface="Arial" panose="020B0604020202020204" pitchFamily="34" charset="0"/>
              </a:rPr>
              <a:t>σ</a:t>
            </a:r>
            <a:r>
              <a:rPr lang="en-US" sz="1400" dirty="0">
                <a:effectLst/>
                <a:latin typeface="+mn-lt"/>
                <a:cs typeface="Arial" panose="020B0604020202020204" pitchFamily="34" charset="0"/>
              </a:rPr>
              <a:t>NF</a:t>
            </a:r>
            <a:r>
              <a:rPr lang="en-US" sz="2400" baseline="0" dirty="0">
                <a:effectLst/>
                <a:latin typeface="+mn-lt"/>
                <a:cs typeface="Arial" panose="020B0604020202020204" pitchFamily="34" charset="0"/>
              </a:rPr>
              <a:t> </a:t>
            </a:r>
            <a:r>
              <a:rPr lang="en-US" sz="2400" dirty="0">
                <a:effectLst/>
                <a:latin typeface="+mn-lt"/>
                <a:cs typeface="Arial" panose="020B0604020202020204" pitchFamily="34" charset="0"/>
              </a:rPr>
              <a:t>for the slider test and the random test</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Slider σUF</c:v>
                </c:pt>
              </c:strCache>
            </c:strRef>
          </c:tx>
          <c:spPr>
            <a:ln w="25400" cap="rnd">
              <a:solidFill>
                <a:srgbClr val="7878E1"/>
              </a:solidFill>
              <a:round/>
            </a:ln>
            <a:effectLst/>
          </c:spPr>
          <c:marker>
            <c:symbol val="square"/>
            <c:size val="10"/>
            <c:spPr>
              <a:solidFill>
                <a:srgbClr val="7878E1"/>
              </a:solidFill>
              <a:ln w="9525">
                <a:solidFill>
                  <a:srgbClr val="7878E1"/>
                </a:solidFill>
              </a:ln>
              <a:effectLst/>
            </c:spPr>
          </c:marker>
          <c:cat>
            <c:strRef>
              <c:f>Sheet1!$A$2:$A$12</c:f>
              <c:strCache>
                <c:ptCount val="11"/>
                <c:pt idx="0">
                  <c:v>User 01</c:v>
                </c:pt>
                <c:pt idx="1">
                  <c:v>User 02</c:v>
                </c:pt>
                <c:pt idx="2">
                  <c:v>User 03</c:v>
                </c:pt>
                <c:pt idx="3">
                  <c:v>User 04</c:v>
                </c:pt>
                <c:pt idx="4">
                  <c:v>User 05</c:v>
                </c:pt>
                <c:pt idx="5">
                  <c:v>User 06</c:v>
                </c:pt>
                <c:pt idx="6">
                  <c:v>User 07</c:v>
                </c:pt>
                <c:pt idx="7">
                  <c:v>User 08</c:v>
                </c:pt>
                <c:pt idx="8">
                  <c:v>User 09</c:v>
                </c:pt>
                <c:pt idx="9">
                  <c:v>User 10</c:v>
                </c:pt>
                <c:pt idx="10">
                  <c:v>User 11</c:v>
                </c:pt>
              </c:strCache>
            </c:strRef>
          </c:cat>
          <c:val>
            <c:numRef>
              <c:f>Sheet1!$B$2:$B$12</c:f>
              <c:numCache>
                <c:formatCode>0.00</c:formatCode>
                <c:ptCount val="11"/>
                <c:pt idx="0">
                  <c:v>2.1333333333333302</c:v>
                </c:pt>
                <c:pt idx="1">
                  <c:v>2.2666666666666702</c:v>
                </c:pt>
                <c:pt idx="2">
                  <c:v>2.7333333333333298</c:v>
                </c:pt>
                <c:pt idx="3">
                  <c:v>2.2000000000000002</c:v>
                </c:pt>
                <c:pt idx="4">
                  <c:v>2.6444444444444399</c:v>
                </c:pt>
                <c:pt idx="5">
                  <c:v>1.8888888888888899</c:v>
                </c:pt>
                <c:pt idx="6">
                  <c:v>1.8444444444444399</c:v>
                </c:pt>
                <c:pt idx="7">
                  <c:v>1.5777777777777799</c:v>
                </c:pt>
                <c:pt idx="8">
                  <c:v>1.8</c:v>
                </c:pt>
                <c:pt idx="9">
                  <c:v>1.7777777777777799</c:v>
                </c:pt>
                <c:pt idx="10">
                  <c:v>1.7777777777777799</c:v>
                </c:pt>
              </c:numCache>
            </c:numRef>
          </c:val>
          <c:smooth val="0"/>
          <c:extLst>
            <c:ext xmlns:c16="http://schemas.microsoft.com/office/drawing/2014/chart" uri="{C3380CC4-5D6E-409C-BE32-E72D297353CC}">
              <c16:uniqueId val="{00000000-0B83-DC42-B390-5180B0C8F114}"/>
            </c:ext>
          </c:extLst>
        </c:ser>
        <c:ser>
          <c:idx val="1"/>
          <c:order val="1"/>
          <c:tx>
            <c:strRef>
              <c:f>Sheet1!$C$1</c:f>
              <c:strCache>
                <c:ptCount val="1"/>
                <c:pt idx="0">
                  <c:v>Slider σNF</c:v>
                </c:pt>
              </c:strCache>
            </c:strRef>
          </c:tx>
          <c:spPr>
            <a:ln w="25400" cap="rnd">
              <a:solidFill>
                <a:schemeClr val="accent2"/>
              </a:solidFill>
              <a:round/>
            </a:ln>
            <a:effectLst/>
          </c:spPr>
          <c:marker>
            <c:symbol val="square"/>
            <c:size val="10"/>
            <c:spPr>
              <a:solidFill>
                <a:schemeClr val="accent2"/>
              </a:solidFill>
              <a:ln w="9525">
                <a:solidFill>
                  <a:srgbClr val="FF7878"/>
                </a:solidFill>
              </a:ln>
              <a:effectLst/>
            </c:spPr>
          </c:marker>
          <c:dPt>
            <c:idx val="2"/>
            <c:marker>
              <c:symbol val="square"/>
              <c:size val="10"/>
              <c:spPr>
                <a:solidFill>
                  <a:schemeClr val="accent2"/>
                </a:solidFill>
                <a:ln w="9525">
                  <a:solidFill>
                    <a:schemeClr val="accent2"/>
                  </a:solidFill>
                </a:ln>
                <a:effectLst/>
              </c:spPr>
            </c:marker>
            <c:bubble3D val="0"/>
            <c:extLst>
              <c:ext xmlns:c16="http://schemas.microsoft.com/office/drawing/2014/chart" uri="{C3380CC4-5D6E-409C-BE32-E72D297353CC}">
                <c16:uniqueId val="{00000000-512A-4A22-810F-D91FE23F5EC0}"/>
              </c:ext>
            </c:extLst>
          </c:dPt>
          <c:cat>
            <c:strRef>
              <c:f>Sheet1!$A$2:$A$12</c:f>
              <c:strCache>
                <c:ptCount val="11"/>
                <c:pt idx="0">
                  <c:v>User 01</c:v>
                </c:pt>
                <c:pt idx="1">
                  <c:v>User 02</c:v>
                </c:pt>
                <c:pt idx="2">
                  <c:v>User 03</c:v>
                </c:pt>
                <c:pt idx="3">
                  <c:v>User 04</c:v>
                </c:pt>
                <c:pt idx="4">
                  <c:v>User 05</c:v>
                </c:pt>
                <c:pt idx="5">
                  <c:v>User 06</c:v>
                </c:pt>
                <c:pt idx="6">
                  <c:v>User 07</c:v>
                </c:pt>
                <c:pt idx="7">
                  <c:v>User 08</c:v>
                </c:pt>
                <c:pt idx="8">
                  <c:v>User 09</c:v>
                </c:pt>
                <c:pt idx="9">
                  <c:v>User 10</c:v>
                </c:pt>
                <c:pt idx="10">
                  <c:v>User 11</c:v>
                </c:pt>
              </c:strCache>
            </c:strRef>
          </c:cat>
          <c:val>
            <c:numRef>
              <c:f>Sheet1!$C$2:$C$12</c:f>
              <c:numCache>
                <c:formatCode>0.00</c:formatCode>
                <c:ptCount val="11"/>
                <c:pt idx="0">
                  <c:v>3.93333333333333</c:v>
                </c:pt>
                <c:pt idx="1">
                  <c:v>3.75555555555556</c:v>
                </c:pt>
                <c:pt idx="2">
                  <c:v>3.7111111111111099</c:v>
                </c:pt>
                <c:pt idx="3">
                  <c:v>3.4</c:v>
                </c:pt>
                <c:pt idx="4">
                  <c:v>4</c:v>
                </c:pt>
                <c:pt idx="5">
                  <c:v>2.8</c:v>
                </c:pt>
                <c:pt idx="6">
                  <c:v>2.8222222222222202</c:v>
                </c:pt>
                <c:pt idx="7">
                  <c:v>2.0888888888888899</c:v>
                </c:pt>
                <c:pt idx="8">
                  <c:v>2.68888888888889</c:v>
                </c:pt>
                <c:pt idx="9">
                  <c:v>2.8888888888888902</c:v>
                </c:pt>
                <c:pt idx="10">
                  <c:v>2.9555555555555602</c:v>
                </c:pt>
              </c:numCache>
            </c:numRef>
          </c:val>
          <c:smooth val="0"/>
          <c:extLst>
            <c:ext xmlns:c16="http://schemas.microsoft.com/office/drawing/2014/chart" uri="{C3380CC4-5D6E-409C-BE32-E72D297353CC}">
              <c16:uniqueId val="{00000001-0B83-DC42-B390-5180B0C8F114}"/>
            </c:ext>
          </c:extLst>
        </c:ser>
        <c:ser>
          <c:idx val="2"/>
          <c:order val="2"/>
          <c:tx>
            <c:strRef>
              <c:f>Sheet1!$D$1</c:f>
              <c:strCache>
                <c:ptCount val="1"/>
                <c:pt idx="0">
                  <c:v>Random σUF</c:v>
                </c:pt>
              </c:strCache>
            </c:strRef>
          </c:tx>
          <c:spPr>
            <a:ln w="25400" cap="rnd">
              <a:solidFill>
                <a:srgbClr val="0A0AD2"/>
              </a:solidFill>
              <a:round/>
            </a:ln>
            <a:effectLst/>
          </c:spPr>
          <c:marker>
            <c:symbol val="circle"/>
            <c:size val="10"/>
            <c:spPr>
              <a:solidFill>
                <a:srgbClr val="0A0AD2"/>
              </a:solidFill>
              <a:ln w="9525">
                <a:solidFill>
                  <a:srgbClr val="0A0AD2"/>
                </a:solidFill>
              </a:ln>
              <a:effectLst/>
            </c:spPr>
          </c:marker>
          <c:cat>
            <c:strRef>
              <c:f>Sheet1!$A$2:$A$12</c:f>
              <c:strCache>
                <c:ptCount val="11"/>
                <c:pt idx="0">
                  <c:v>User 01</c:v>
                </c:pt>
                <c:pt idx="1">
                  <c:v>User 02</c:v>
                </c:pt>
                <c:pt idx="2">
                  <c:v>User 03</c:v>
                </c:pt>
                <c:pt idx="3">
                  <c:v>User 04</c:v>
                </c:pt>
                <c:pt idx="4">
                  <c:v>User 05</c:v>
                </c:pt>
                <c:pt idx="5">
                  <c:v>User 06</c:v>
                </c:pt>
                <c:pt idx="6">
                  <c:v>User 07</c:v>
                </c:pt>
                <c:pt idx="7">
                  <c:v>User 08</c:v>
                </c:pt>
                <c:pt idx="8">
                  <c:v>User 09</c:v>
                </c:pt>
                <c:pt idx="9">
                  <c:v>User 10</c:v>
                </c:pt>
                <c:pt idx="10">
                  <c:v>User 11</c:v>
                </c:pt>
              </c:strCache>
            </c:strRef>
          </c:cat>
          <c:val>
            <c:numRef>
              <c:f>Sheet1!$D$2:$D$12</c:f>
              <c:numCache>
                <c:formatCode>0.00</c:formatCode>
                <c:ptCount val="11"/>
                <c:pt idx="0">
                  <c:v>2</c:v>
                </c:pt>
                <c:pt idx="1">
                  <c:v>2.1333333333333302</c:v>
                </c:pt>
                <c:pt idx="2">
                  <c:v>1.5333333333333301</c:v>
                </c:pt>
                <c:pt idx="3">
                  <c:v>2</c:v>
                </c:pt>
                <c:pt idx="4">
                  <c:v>2.4666666666666699</c:v>
                </c:pt>
                <c:pt idx="5">
                  <c:v>1.7333333333333301</c:v>
                </c:pt>
                <c:pt idx="6">
                  <c:v>1.8</c:v>
                </c:pt>
                <c:pt idx="7">
                  <c:v>1.7333333333333301</c:v>
                </c:pt>
                <c:pt idx="8">
                  <c:v>2</c:v>
                </c:pt>
                <c:pt idx="9">
                  <c:v>1.8</c:v>
                </c:pt>
                <c:pt idx="10">
                  <c:v>1.86666666666667</c:v>
                </c:pt>
              </c:numCache>
            </c:numRef>
          </c:val>
          <c:smooth val="0"/>
          <c:extLst>
            <c:ext xmlns:c16="http://schemas.microsoft.com/office/drawing/2014/chart" uri="{C3380CC4-5D6E-409C-BE32-E72D297353CC}">
              <c16:uniqueId val="{00000002-0B83-DC42-B390-5180B0C8F114}"/>
            </c:ext>
          </c:extLst>
        </c:ser>
        <c:ser>
          <c:idx val="3"/>
          <c:order val="3"/>
          <c:tx>
            <c:strRef>
              <c:f>Sheet1!$E$1</c:f>
              <c:strCache>
                <c:ptCount val="1"/>
                <c:pt idx="0">
                  <c:v>Random σNF</c:v>
                </c:pt>
              </c:strCache>
            </c:strRef>
          </c:tx>
          <c:spPr>
            <a:ln w="25400" cap="rnd">
              <a:solidFill>
                <a:srgbClr val="D20A0A"/>
              </a:solidFill>
              <a:round/>
            </a:ln>
            <a:effectLst/>
          </c:spPr>
          <c:marker>
            <c:symbol val="circle"/>
            <c:size val="10"/>
            <c:spPr>
              <a:solidFill>
                <a:srgbClr val="D20A0A"/>
              </a:solidFill>
              <a:ln w="9525">
                <a:noFill/>
              </a:ln>
              <a:effectLst/>
            </c:spPr>
          </c:marker>
          <c:cat>
            <c:strRef>
              <c:f>Sheet1!$A$2:$A$12</c:f>
              <c:strCache>
                <c:ptCount val="11"/>
                <c:pt idx="0">
                  <c:v>User 01</c:v>
                </c:pt>
                <c:pt idx="1">
                  <c:v>User 02</c:v>
                </c:pt>
                <c:pt idx="2">
                  <c:v>User 03</c:v>
                </c:pt>
                <c:pt idx="3">
                  <c:v>User 04</c:v>
                </c:pt>
                <c:pt idx="4">
                  <c:v>User 05</c:v>
                </c:pt>
                <c:pt idx="5">
                  <c:v>User 06</c:v>
                </c:pt>
                <c:pt idx="6">
                  <c:v>User 07</c:v>
                </c:pt>
                <c:pt idx="7">
                  <c:v>User 08</c:v>
                </c:pt>
                <c:pt idx="8">
                  <c:v>User 09</c:v>
                </c:pt>
                <c:pt idx="9">
                  <c:v>User 10</c:v>
                </c:pt>
                <c:pt idx="10">
                  <c:v>User 11</c:v>
                </c:pt>
              </c:strCache>
            </c:strRef>
          </c:cat>
          <c:val>
            <c:numRef>
              <c:f>Sheet1!$E$2:$E$12</c:f>
              <c:numCache>
                <c:formatCode>0.00</c:formatCode>
                <c:ptCount val="11"/>
                <c:pt idx="0">
                  <c:v>3.2666666666666702</c:v>
                </c:pt>
                <c:pt idx="1">
                  <c:v>4</c:v>
                </c:pt>
                <c:pt idx="2">
                  <c:v>4</c:v>
                </c:pt>
                <c:pt idx="3">
                  <c:v>2.93333333333333</c:v>
                </c:pt>
                <c:pt idx="4">
                  <c:v>4</c:v>
                </c:pt>
                <c:pt idx="5">
                  <c:v>2.8</c:v>
                </c:pt>
                <c:pt idx="6">
                  <c:v>2.8666666666666698</c:v>
                </c:pt>
                <c:pt idx="7">
                  <c:v>2.4666666666666699</c:v>
                </c:pt>
                <c:pt idx="8">
                  <c:v>2.93333333333333</c:v>
                </c:pt>
                <c:pt idx="9">
                  <c:v>2.6</c:v>
                </c:pt>
                <c:pt idx="10">
                  <c:v>3.2666666666666702</c:v>
                </c:pt>
              </c:numCache>
            </c:numRef>
          </c:val>
          <c:smooth val="0"/>
          <c:extLst>
            <c:ext xmlns:c16="http://schemas.microsoft.com/office/drawing/2014/chart" uri="{C3380CC4-5D6E-409C-BE32-E72D297353CC}">
              <c16:uniqueId val="{00000003-0B83-DC42-B390-5180B0C8F114}"/>
            </c:ext>
          </c:extLst>
        </c:ser>
        <c:dLbls>
          <c:showLegendKey val="0"/>
          <c:showVal val="0"/>
          <c:showCatName val="0"/>
          <c:showSerName val="0"/>
          <c:showPercent val="0"/>
          <c:showBubbleSize val="0"/>
        </c:dLbls>
        <c:marker val="1"/>
        <c:smooth val="0"/>
        <c:axId val="335747424"/>
        <c:axId val="341489472"/>
      </c:lineChart>
      <c:catAx>
        <c:axId val="33574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341489472"/>
        <c:crosses val="autoZero"/>
        <c:auto val="1"/>
        <c:lblAlgn val="ctr"/>
        <c:lblOffset val="100"/>
        <c:noMultiLvlLbl val="0"/>
      </c:catAx>
      <c:valAx>
        <c:axId val="341489472"/>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335747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Arial" panose="020B0604020202020204" pitchFamily="34" charset="0"/>
              </a:defRPr>
            </a:pPr>
            <a:r>
              <a:rPr lang="el-GR" sz="1100" dirty="0">
                <a:effectLst/>
                <a:latin typeface="+mn-lt"/>
                <a:cs typeface="Arial" panose="020B0604020202020204" pitchFamily="34" charset="0"/>
              </a:rPr>
              <a:t>σ</a:t>
            </a:r>
            <a:r>
              <a:rPr lang="en-US" sz="1100" dirty="0">
                <a:effectLst/>
                <a:latin typeface="+mn-lt"/>
                <a:cs typeface="Arial" panose="020B0604020202020204" pitchFamily="34" charset="0"/>
              </a:rPr>
              <a:t>UF</a:t>
            </a:r>
            <a:r>
              <a:rPr lang="en-US" sz="1100" baseline="0" dirty="0">
                <a:effectLst/>
                <a:latin typeface="+mn-lt"/>
                <a:cs typeface="Arial" panose="020B0604020202020204" pitchFamily="34" charset="0"/>
              </a:rPr>
              <a:t> </a:t>
            </a:r>
            <a:r>
              <a:rPr lang="en-US" sz="1100" dirty="0">
                <a:effectLst/>
                <a:latin typeface="+mn-lt"/>
                <a:cs typeface="Arial" panose="020B0604020202020204" pitchFamily="34" charset="0"/>
              </a:rPr>
              <a:t>and </a:t>
            </a:r>
            <a:r>
              <a:rPr lang="el-GR" sz="1100" dirty="0">
                <a:effectLst/>
                <a:latin typeface="+mn-lt"/>
                <a:cs typeface="Arial" panose="020B0604020202020204" pitchFamily="34" charset="0"/>
              </a:rPr>
              <a:t>σ</a:t>
            </a:r>
            <a:r>
              <a:rPr lang="en-US" sz="1100" dirty="0">
                <a:effectLst/>
                <a:latin typeface="+mn-lt"/>
                <a:cs typeface="Arial" panose="020B0604020202020204" pitchFamily="34" charset="0"/>
              </a:rPr>
              <a:t>NF</a:t>
            </a:r>
            <a:r>
              <a:rPr lang="en-US" sz="1100" baseline="0" dirty="0">
                <a:effectLst/>
                <a:latin typeface="+mn-lt"/>
                <a:cs typeface="Arial" panose="020B0604020202020204" pitchFamily="34" charset="0"/>
              </a:rPr>
              <a:t> </a:t>
            </a:r>
            <a:r>
              <a:rPr lang="en-US" sz="1100" dirty="0">
                <a:effectLst/>
                <a:latin typeface="+mn-lt"/>
                <a:cs typeface="Arial" panose="020B0604020202020204" pitchFamily="34" charset="0"/>
              </a:rPr>
              <a:t>for the slider test and the random test</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Slider σUF</c:v>
                </c:pt>
              </c:strCache>
            </c:strRef>
          </c:tx>
          <c:spPr>
            <a:ln w="25400" cap="rnd">
              <a:solidFill>
                <a:srgbClr val="7878E1"/>
              </a:solidFill>
              <a:round/>
            </a:ln>
            <a:effectLst/>
          </c:spPr>
          <c:marker>
            <c:symbol val="square"/>
            <c:size val="6"/>
            <c:spPr>
              <a:solidFill>
                <a:srgbClr val="7878E1"/>
              </a:solidFill>
              <a:ln w="9525">
                <a:solidFill>
                  <a:srgbClr val="7878E1"/>
                </a:solidFill>
              </a:ln>
              <a:effectLst/>
            </c:spPr>
          </c:marker>
          <c:cat>
            <c:strRef>
              <c:f>Sheet1!$A$2:$A$12</c:f>
              <c:strCache>
                <c:ptCount val="11"/>
                <c:pt idx="0">
                  <c:v>User 01</c:v>
                </c:pt>
                <c:pt idx="1">
                  <c:v>User 02</c:v>
                </c:pt>
                <c:pt idx="2">
                  <c:v>User 03</c:v>
                </c:pt>
                <c:pt idx="3">
                  <c:v>User 04</c:v>
                </c:pt>
                <c:pt idx="4">
                  <c:v>User 05</c:v>
                </c:pt>
                <c:pt idx="5">
                  <c:v>User 06</c:v>
                </c:pt>
                <c:pt idx="6">
                  <c:v>User 07</c:v>
                </c:pt>
                <c:pt idx="7">
                  <c:v>User 08</c:v>
                </c:pt>
                <c:pt idx="8">
                  <c:v>User 09</c:v>
                </c:pt>
                <c:pt idx="9">
                  <c:v>User 10</c:v>
                </c:pt>
                <c:pt idx="10">
                  <c:v>User 11</c:v>
                </c:pt>
              </c:strCache>
            </c:strRef>
          </c:cat>
          <c:val>
            <c:numRef>
              <c:f>Sheet1!$B$2:$B$12</c:f>
              <c:numCache>
                <c:formatCode>0.00</c:formatCode>
                <c:ptCount val="11"/>
                <c:pt idx="0">
                  <c:v>2.1333333333333302</c:v>
                </c:pt>
                <c:pt idx="1">
                  <c:v>2.2666666666666702</c:v>
                </c:pt>
                <c:pt idx="2">
                  <c:v>2.7333333333333298</c:v>
                </c:pt>
                <c:pt idx="3">
                  <c:v>2.2000000000000002</c:v>
                </c:pt>
                <c:pt idx="4">
                  <c:v>2.6444444444444399</c:v>
                </c:pt>
                <c:pt idx="5">
                  <c:v>1.8888888888888899</c:v>
                </c:pt>
                <c:pt idx="6">
                  <c:v>1.8444444444444399</c:v>
                </c:pt>
                <c:pt idx="7">
                  <c:v>1.5777777777777799</c:v>
                </c:pt>
                <c:pt idx="8">
                  <c:v>1.8</c:v>
                </c:pt>
                <c:pt idx="9">
                  <c:v>1.7777777777777799</c:v>
                </c:pt>
                <c:pt idx="10">
                  <c:v>1.7777777777777799</c:v>
                </c:pt>
              </c:numCache>
            </c:numRef>
          </c:val>
          <c:smooth val="0"/>
          <c:extLst>
            <c:ext xmlns:c16="http://schemas.microsoft.com/office/drawing/2014/chart" uri="{C3380CC4-5D6E-409C-BE32-E72D297353CC}">
              <c16:uniqueId val="{00000000-090A-FE44-8832-D6EBDCA9E85D}"/>
            </c:ext>
          </c:extLst>
        </c:ser>
        <c:ser>
          <c:idx val="1"/>
          <c:order val="1"/>
          <c:tx>
            <c:strRef>
              <c:f>Sheet1!$C$1</c:f>
              <c:strCache>
                <c:ptCount val="1"/>
                <c:pt idx="0">
                  <c:v>Slider σNF</c:v>
                </c:pt>
              </c:strCache>
            </c:strRef>
          </c:tx>
          <c:spPr>
            <a:ln w="25400" cap="rnd">
              <a:solidFill>
                <a:schemeClr val="accent2"/>
              </a:solidFill>
              <a:round/>
            </a:ln>
            <a:effectLst/>
          </c:spPr>
          <c:marker>
            <c:symbol val="square"/>
            <c:size val="6"/>
            <c:spPr>
              <a:solidFill>
                <a:schemeClr val="accent2"/>
              </a:solidFill>
              <a:ln w="9525">
                <a:solidFill>
                  <a:srgbClr val="FF7878"/>
                </a:solidFill>
              </a:ln>
              <a:effectLst/>
            </c:spPr>
          </c:marker>
          <c:dPt>
            <c:idx val="2"/>
            <c:marker>
              <c:symbol val="square"/>
              <c:size val="6"/>
              <c:spPr>
                <a:solidFill>
                  <a:schemeClr val="accent2"/>
                </a:solidFill>
                <a:ln w="9525">
                  <a:solidFill>
                    <a:schemeClr val="accent2"/>
                  </a:solidFill>
                </a:ln>
                <a:effectLst/>
              </c:spPr>
            </c:marker>
            <c:bubble3D val="0"/>
            <c:extLst>
              <c:ext xmlns:c16="http://schemas.microsoft.com/office/drawing/2014/chart" uri="{C3380CC4-5D6E-409C-BE32-E72D297353CC}">
                <c16:uniqueId val="{00000001-090A-FE44-8832-D6EBDCA9E85D}"/>
              </c:ext>
            </c:extLst>
          </c:dPt>
          <c:cat>
            <c:strRef>
              <c:f>Sheet1!$A$2:$A$12</c:f>
              <c:strCache>
                <c:ptCount val="11"/>
                <c:pt idx="0">
                  <c:v>User 01</c:v>
                </c:pt>
                <c:pt idx="1">
                  <c:v>User 02</c:v>
                </c:pt>
                <c:pt idx="2">
                  <c:v>User 03</c:v>
                </c:pt>
                <c:pt idx="3">
                  <c:v>User 04</c:v>
                </c:pt>
                <c:pt idx="4">
                  <c:v>User 05</c:v>
                </c:pt>
                <c:pt idx="5">
                  <c:v>User 06</c:v>
                </c:pt>
                <c:pt idx="6">
                  <c:v>User 07</c:v>
                </c:pt>
                <c:pt idx="7">
                  <c:v>User 08</c:v>
                </c:pt>
                <c:pt idx="8">
                  <c:v>User 09</c:v>
                </c:pt>
                <c:pt idx="9">
                  <c:v>User 10</c:v>
                </c:pt>
                <c:pt idx="10">
                  <c:v>User 11</c:v>
                </c:pt>
              </c:strCache>
            </c:strRef>
          </c:cat>
          <c:val>
            <c:numRef>
              <c:f>Sheet1!$C$2:$C$12</c:f>
              <c:numCache>
                <c:formatCode>0.00</c:formatCode>
                <c:ptCount val="11"/>
                <c:pt idx="0">
                  <c:v>3.93333333333333</c:v>
                </c:pt>
                <c:pt idx="1">
                  <c:v>3.75555555555556</c:v>
                </c:pt>
                <c:pt idx="2">
                  <c:v>3.7111111111111099</c:v>
                </c:pt>
                <c:pt idx="3">
                  <c:v>3.4</c:v>
                </c:pt>
                <c:pt idx="4">
                  <c:v>4</c:v>
                </c:pt>
                <c:pt idx="5">
                  <c:v>2.8</c:v>
                </c:pt>
                <c:pt idx="6">
                  <c:v>2.8222222222222202</c:v>
                </c:pt>
                <c:pt idx="7">
                  <c:v>2.0888888888888899</c:v>
                </c:pt>
                <c:pt idx="8">
                  <c:v>2.68888888888889</c:v>
                </c:pt>
                <c:pt idx="9">
                  <c:v>2.8888888888888902</c:v>
                </c:pt>
                <c:pt idx="10">
                  <c:v>2.9555555555555602</c:v>
                </c:pt>
              </c:numCache>
            </c:numRef>
          </c:val>
          <c:smooth val="0"/>
          <c:extLst>
            <c:ext xmlns:c16="http://schemas.microsoft.com/office/drawing/2014/chart" uri="{C3380CC4-5D6E-409C-BE32-E72D297353CC}">
              <c16:uniqueId val="{00000002-090A-FE44-8832-D6EBDCA9E85D}"/>
            </c:ext>
          </c:extLst>
        </c:ser>
        <c:ser>
          <c:idx val="2"/>
          <c:order val="2"/>
          <c:tx>
            <c:strRef>
              <c:f>Sheet1!$D$1</c:f>
              <c:strCache>
                <c:ptCount val="1"/>
                <c:pt idx="0">
                  <c:v>Random σUF</c:v>
                </c:pt>
              </c:strCache>
            </c:strRef>
          </c:tx>
          <c:spPr>
            <a:ln w="25400" cap="rnd">
              <a:solidFill>
                <a:srgbClr val="0A0AD2"/>
              </a:solidFill>
              <a:round/>
            </a:ln>
            <a:effectLst/>
          </c:spPr>
          <c:marker>
            <c:symbol val="circle"/>
            <c:size val="6"/>
            <c:spPr>
              <a:solidFill>
                <a:srgbClr val="0A0AD2"/>
              </a:solidFill>
              <a:ln w="9525">
                <a:solidFill>
                  <a:srgbClr val="0A0AD2"/>
                </a:solidFill>
              </a:ln>
              <a:effectLst/>
            </c:spPr>
          </c:marker>
          <c:cat>
            <c:strRef>
              <c:f>Sheet1!$A$2:$A$12</c:f>
              <c:strCache>
                <c:ptCount val="11"/>
                <c:pt idx="0">
                  <c:v>User 01</c:v>
                </c:pt>
                <c:pt idx="1">
                  <c:v>User 02</c:v>
                </c:pt>
                <c:pt idx="2">
                  <c:v>User 03</c:v>
                </c:pt>
                <c:pt idx="3">
                  <c:v>User 04</c:v>
                </c:pt>
                <c:pt idx="4">
                  <c:v>User 05</c:v>
                </c:pt>
                <c:pt idx="5">
                  <c:v>User 06</c:v>
                </c:pt>
                <c:pt idx="6">
                  <c:v>User 07</c:v>
                </c:pt>
                <c:pt idx="7">
                  <c:v>User 08</c:v>
                </c:pt>
                <c:pt idx="8">
                  <c:v>User 09</c:v>
                </c:pt>
                <c:pt idx="9">
                  <c:v>User 10</c:v>
                </c:pt>
                <c:pt idx="10">
                  <c:v>User 11</c:v>
                </c:pt>
              </c:strCache>
            </c:strRef>
          </c:cat>
          <c:val>
            <c:numRef>
              <c:f>Sheet1!$D$2:$D$12</c:f>
              <c:numCache>
                <c:formatCode>0.00</c:formatCode>
                <c:ptCount val="11"/>
                <c:pt idx="0">
                  <c:v>2</c:v>
                </c:pt>
                <c:pt idx="1">
                  <c:v>2.1333333333333302</c:v>
                </c:pt>
                <c:pt idx="2">
                  <c:v>1.5333333333333301</c:v>
                </c:pt>
                <c:pt idx="3">
                  <c:v>2</c:v>
                </c:pt>
                <c:pt idx="4">
                  <c:v>2.4666666666666699</c:v>
                </c:pt>
                <c:pt idx="5">
                  <c:v>1.7333333333333301</c:v>
                </c:pt>
                <c:pt idx="6">
                  <c:v>1.8</c:v>
                </c:pt>
                <c:pt idx="7">
                  <c:v>1.7333333333333301</c:v>
                </c:pt>
                <c:pt idx="8">
                  <c:v>2</c:v>
                </c:pt>
                <c:pt idx="9">
                  <c:v>1.8</c:v>
                </c:pt>
                <c:pt idx="10">
                  <c:v>1.86666666666667</c:v>
                </c:pt>
              </c:numCache>
            </c:numRef>
          </c:val>
          <c:smooth val="0"/>
          <c:extLst>
            <c:ext xmlns:c16="http://schemas.microsoft.com/office/drawing/2014/chart" uri="{C3380CC4-5D6E-409C-BE32-E72D297353CC}">
              <c16:uniqueId val="{00000003-090A-FE44-8832-D6EBDCA9E85D}"/>
            </c:ext>
          </c:extLst>
        </c:ser>
        <c:ser>
          <c:idx val="3"/>
          <c:order val="3"/>
          <c:tx>
            <c:strRef>
              <c:f>Sheet1!$E$1</c:f>
              <c:strCache>
                <c:ptCount val="1"/>
                <c:pt idx="0">
                  <c:v>Random σNF</c:v>
                </c:pt>
              </c:strCache>
            </c:strRef>
          </c:tx>
          <c:spPr>
            <a:ln w="25400" cap="rnd">
              <a:solidFill>
                <a:srgbClr val="D20A0A"/>
              </a:solidFill>
              <a:round/>
            </a:ln>
            <a:effectLst/>
          </c:spPr>
          <c:marker>
            <c:symbol val="circle"/>
            <c:size val="6"/>
            <c:spPr>
              <a:solidFill>
                <a:srgbClr val="D20A0A"/>
              </a:solidFill>
              <a:ln w="9525">
                <a:noFill/>
              </a:ln>
              <a:effectLst/>
            </c:spPr>
          </c:marker>
          <c:cat>
            <c:strRef>
              <c:f>Sheet1!$A$2:$A$12</c:f>
              <c:strCache>
                <c:ptCount val="11"/>
                <c:pt idx="0">
                  <c:v>User 01</c:v>
                </c:pt>
                <c:pt idx="1">
                  <c:v>User 02</c:v>
                </c:pt>
                <c:pt idx="2">
                  <c:v>User 03</c:v>
                </c:pt>
                <c:pt idx="3">
                  <c:v>User 04</c:v>
                </c:pt>
                <c:pt idx="4">
                  <c:v>User 05</c:v>
                </c:pt>
                <c:pt idx="5">
                  <c:v>User 06</c:v>
                </c:pt>
                <c:pt idx="6">
                  <c:v>User 07</c:v>
                </c:pt>
                <c:pt idx="7">
                  <c:v>User 08</c:v>
                </c:pt>
                <c:pt idx="8">
                  <c:v>User 09</c:v>
                </c:pt>
                <c:pt idx="9">
                  <c:v>User 10</c:v>
                </c:pt>
                <c:pt idx="10">
                  <c:v>User 11</c:v>
                </c:pt>
              </c:strCache>
            </c:strRef>
          </c:cat>
          <c:val>
            <c:numRef>
              <c:f>Sheet1!$E$2:$E$12</c:f>
              <c:numCache>
                <c:formatCode>0.00</c:formatCode>
                <c:ptCount val="11"/>
                <c:pt idx="0">
                  <c:v>3.2666666666666702</c:v>
                </c:pt>
                <c:pt idx="1">
                  <c:v>4</c:v>
                </c:pt>
                <c:pt idx="2">
                  <c:v>4</c:v>
                </c:pt>
                <c:pt idx="3">
                  <c:v>2.93333333333333</c:v>
                </c:pt>
                <c:pt idx="4">
                  <c:v>4</c:v>
                </c:pt>
                <c:pt idx="5">
                  <c:v>2.8</c:v>
                </c:pt>
                <c:pt idx="6">
                  <c:v>2.8666666666666698</c:v>
                </c:pt>
                <c:pt idx="7">
                  <c:v>2.4666666666666699</c:v>
                </c:pt>
                <c:pt idx="8">
                  <c:v>2.93333333333333</c:v>
                </c:pt>
                <c:pt idx="9">
                  <c:v>2.6</c:v>
                </c:pt>
                <c:pt idx="10">
                  <c:v>3.2666666666666702</c:v>
                </c:pt>
              </c:numCache>
            </c:numRef>
          </c:val>
          <c:smooth val="0"/>
          <c:extLst>
            <c:ext xmlns:c16="http://schemas.microsoft.com/office/drawing/2014/chart" uri="{C3380CC4-5D6E-409C-BE32-E72D297353CC}">
              <c16:uniqueId val="{00000004-090A-FE44-8832-D6EBDCA9E85D}"/>
            </c:ext>
          </c:extLst>
        </c:ser>
        <c:dLbls>
          <c:showLegendKey val="0"/>
          <c:showVal val="0"/>
          <c:showCatName val="0"/>
          <c:showSerName val="0"/>
          <c:showPercent val="0"/>
          <c:showBubbleSize val="0"/>
        </c:dLbls>
        <c:marker val="1"/>
        <c:smooth val="0"/>
        <c:axId val="335747424"/>
        <c:axId val="341489472"/>
      </c:lineChart>
      <c:catAx>
        <c:axId val="33574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341489472"/>
        <c:crosses val="autoZero"/>
        <c:auto val="1"/>
        <c:lblAlgn val="ctr"/>
        <c:lblOffset val="100"/>
        <c:noMultiLvlLbl val="0"/>
      </c:catAx>
      <c:valAx>
        <c:axId val="341489472"/>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335747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Arial" panose="020B0604020202020204" pitchFamily="34" charset="0"/>
              </a:defRPr>
            </a:pPr>
            <a:r>
              <a:rPr lang="el-GR" sz="1100" dirty="0">
                <a:effectLst/>
                <a:latin typeface="+mn-lt"/>
                <a:cs typeface="Arial" panose="020B0604020202020204" pitchFamily="34" charset="0"/>
              </a:rPr>
              <a:t>σ</a:t>
            </a:r>
            <a:r>
              <a:rPr lang="en-US" sz="1100" dirty="0">
                <a:effectLst/>
                <a:latin typeface="+mn-lt"/>
                <a:cs typeface="Arial" panose="020B0604020202020204" pitchFamily="34" charset="0"/>
              </a:rPr>
              <a:t>UF</a:t>
            </a:r>
            <a:r>
              <a:rPr lang="en-US" sz="1100" baseline="0" dirty="0">
                <a:effectLst/>
                <a:latin typeface="+mn-lt"/>
                <a:cs typeface="Arial" panose="020B0604020202020204" pitchFamily="34" charset="0"/>
              </a:rPr>
              <a:t> </a:t>
            </a:r>
            <a:r>
              <a:rPr lang="en-US" sz="1100" dirty="0">
                <a:effectLst/>
                <a:latin typeface="+mn-lt"/>
                <a:cs typeface="Arial" panose="020B0604020202020204" pitchFamily="34" charset="0"/>
              </a:rPr>
              <a:t>and </a:t>
            </a:r>
            <a:r>
              <a:rPr lang="el-GR" sz="1100" dirty="0">
                <a:effectLst/>
                <a:latin typeface="+mn-lt"/>
                <a:cs typeface="Arial" panose="020B0604020202020204" pitchFamily="34" charset="0"/>
              </a:rPr>
              <a:t>σ</a:t>
            </a:r>
            <a:r>
              <a:rPr lang="en-US" sz="1100" dirty="0">
                <a:effectLst/>
                <a:latin typeface="+mn-lt"/>
                <a:cs typeface="Arial" panose="020B0604020202020204" pitchFamily="34" charset="0"/>
              </a:rPr>
              <a:t>NF</a:t>
            </a:r>
            <a:r>
              <a:rPr lang="en-US" sz="1100" baseline="0" dirty="0">
                <a:effectLst/>
                <a:latin typeface="+mn-lt"/>
                <a:cs typeface="Arial" panose="020B0604020202020204" pitchFamily="34" charset="0"/>
              </a:rPr>
              <a:t> </a:t>
            </a:r>
            <a:r>
              <a:rPr lang="en-US" sz="1100" dirty="0">
                <a:effectLst/>
                <a:latin typeface="+mn-lt"/>
                <a:cs typeface="Arial" panose="020B0604020202020204" pitchFamily="34" charset="0"/>
              </a:rPr>
              <a:t>for the slider test and the random test</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Slider σUF</c:v>
                </c:pt>
              </c:strCache>
            </c:strRef>
          </c:tx>
          <c:spPr>
            <a:ln w="25400" cap="rnd">
              <a:solidFill>
                <a:srgbClr val="7878E1"/>
              </a:solidFill>
              <a:round/>
            </a:ln>
            <a:effectLst/>
          </c:spPr>
          <c:marker>
            <c:symbol val="square"/>
            <c:size val="6"/>
            <c:spPr>
              <a:solidFill>
                <a:srgbClr val="7878E1"/>
              </a:solidFill>
              <a:ln w="9525">
                <a:solidFill>
                  <a:srgbClr val="7878E1"/>
                </a:solidFill>
              </a:ln>
              <a:effectLst/>
            </c:spPr>
          </c:marker>
          <c:cat>
            <c:strRef>
              <c:f>Sheet1!$A$2:$A$12</c:f>
              <c:strCache>
                <c:ptCount val="11"/>
                <c:pt idx="0">
                  <c:v>User 01</c:v>
                </c:pt>
                <c:pt idx="1">
                  <c:v>User 02</c:v>
                </c:pt>
                <c:pt idx="2">
                  <c:v>User 03</c:v>
                </c:pt>
                <c:pt idx="3">
                  <c:v>User 04</c:v>
                </c:pt>
                <c:pt idx="4">
                  <c:v>User 05</c:v>
                </c:pt>
                <c:pt idx="5">
                  <c:v>User 06</c:v>
                </c:pt>
                <c:pt idx="6">
                  <c:v>User 07</c:v>
                </c:pt>
                <c:pt idx="7">
                  <c:v>User 08</c:v>
                </c:pt>
                <c:pt idx="8">
                  <c:v>User 09</c:v>
                </c:pt>
                <c:pt idx="9">
                  <c:v>User 10</c:v>
                </c:pt>
                <c:pt idx="10">
                  <c:v>User 11</c:v>
                </c:pt>
              </c:strCache>
            </c:strRef>
          </c:cat>
          <c:val>
            <c:numRef>
              <c:f>Sheet1!$B$2:$B$12</c:f>
              <c:numCache>
                <c:formatCode>0.00</c:formatCode>
                <c:ptCount val="11"/>
                <c:pt idx="0">
                  <c:v>2.1333333333333302</c:v>
                </c:pt>
                <c:pt idx="1">
                  <c:v>2.2666666666666702</c:v>
                </c:pt>
                <c:pt idx="2">
                  <c:v>2.7333333333333298</c:v>
                </c:pt>
                <c:pt idx="3">
                  <c:v>2.2000000000000002</c:v>
                </c:pt>
                <c:pt idx="4">
                  <c:v>2.6444444444444399</c:v>
                </c:pt>
                <c:pt idx="5">
                  <c:v>1.8888888888888899</c:v>
                </c:pt>
                <c:pt idx="6">
                  <c:v>1.8444444444444399</c:v>
                </c:pt>
                <c:pt idx="7">
                  <c:v>1.5777777777777799</c:v>
                </c:pt>
                <c:pt idx="8">
                  <c:v>1.8</c:v>
                </c:pt>
                <c:pt idx="9">
                  <c:v>1.7777777777777799</c:v>
                </c:pt>
                <c:pt idx="10">
                  <c:v>1.7777777777777799</c:v>
                </c:pt>
              </c:numCache>
            </c:numRef>
          </c:val>
          <c:smooth val="0"/>
          <c:extLst>
            <c:ext xmlns:c16="http://schemas.microsoft.com/office/drawing/2014/chart" uri="{C3380CC4-5D6E-409C-BE32-E72D297353CC}">
              <c16:uniqueId val="{00000000-EC0C-5B4D-B6A2-6299735937EE}"/>
            </c:ext>
          </c:extLst>
        </c:ser>
        <c:ser>
          <c:idx val="1"/>
          <c:order val="1"/>
          <c:tx>
            <c:strRef>
              <c:f>Sheet1!$C$1</c:f>
              <c:strCache>
                <c:ptCount val="1"/>
                <c:pt idx="0">
                  <c:v>Slider σNF</c:v>
                </c:pt>
              </c:strCache>
            </c:strRef>
          </c:tx>
          <c:spPr>
            <a:ln w="25400" cap="rnd">
              <a:solidFill>
                <a:schemeClr val="accent2"/>
              </a:solidFill>
              <a:round/>
            </a:ln>
            <a:effectLst/>
          </c:spPr>
          <c:marker>
            <c:symbol val="square"/>
            <c:size val="6"/>
            <c:spPr>
              <a:solidFill>
                <a:schemeClr val="accent2"/>
              </a:solidFill>
              <a:ln w="9525">
                <a:solidFill>
                  <a:srgbClr val="FF7878"/>
                </a:solidFill>
              </a:ln>
              <a:effectLst/>
            </c:spPr>
          </c:marker>
          <c:dPt>
            <c:idx val="2"/>
            <c:marker>
              <c:symbol val="square"/>
              <c:size val="6"/>
              <c:spPr>
                <a:solidFill>
                  <a:schemeClr val="accent2"/>
                </a:solidFill>
                <a:ln w="9525">
                  <a:solidFill>
                    <a:schemeClr val="accent2"/>
                  </a:solidFill>
                </a:ln>
                <a:effectLst/>
              </c:spPr>
            </c:marker>
            <c:bubble3D val="0"/>
            <c:extLst>
              <c:ext xmlns:c16="http://schemas.microsoft.com/office/drawing/2014/chart" uri="{C3380CC4-5D6E-409C-BE32-E72D297353CC}">
                <c16:uniqueId val="{00000001-EC0C-5B4D-B6A2-6299735937EE}"/>
              </c:ext>
            </c:extLst>
          </c:dPt>
          <c:cat>
            <c:strRef>
              <c:f>Sheet1!$A$2:$A$12</c:f>
              <c:strCache>
                <c:ptCount val="11"/>
                <c:pt idx="0">
                  <c:v>User 01</c:v>
                </c:pt>
                <c:pt idx="1">
                  <c:v>User 02</c:v>
                </c:pt>
                <c:pt idx="2">
                  <c:v>User 03</c:v>
                </c:pt>
                <c:pt idx="3">
                  <c:v>User 04</c:v>
                </c:pt>
                <c:pt idx="4">
                  <c:v>User 05</c:v>
                </c:pt>
                <c:pt idx="5">
                  <c:v>User 06</c:v>
                </c:pt>
                <c:pt idx="6">
                  <c:v>User 07</c:v>
                </c:pt>
                <c:pt idx="7">
                  <c:v>User 08</c:v>
                </c:pt>
                <c:pt idx="8">
                  <c:v>User 09</c:v>
                </c:pt>
                <c:pt idx="9">
                  <c:v>User 10</c:v>
                </c:pt>
                <c:pt idx="10">
                  <c:v>User 11</c:v>
                </c:pt>
              </c:strCache>
            </c:strRef>
          </c:cat>
          <c:val>
            <c:numRef>
              <c:f>Sheet1!$C$2:$C$12</c:f>
              <c:numCache>
                <c:formatCode>0.00</c:formatCode>
                <c:ptCount val="11"/>
                <c:pt idx="0">
                  <c:v>3.93333333333333</c:v>
                </c:pt>
                <c:pt idx="1">
                  <c:v>3.75555555555556</c:v>
                </c:pt>
                <c:pt idx="2">
                  <c:v>3.7111111111111099</c:v>
                </c:pt>
                <c:pt idx="3">
                  <c:v>3.4</c:v>
                </c:pt>
                <c:pt idx="4">
                  <c:v>4</c:v>
                </c:pt>
                <c:pt idx="5">
                  <c:v>2.8</c:v>
                </c:pt>
                <c:pt idx="6">
                  <c:v>2.8222222222222202</c:v>
                </c:pt>
                <c:pt idx="7">
                  <c:v>2.0888888888888899</c:v>
                </c:pt>
                <c:pt idx="8">
                  <c:v>2.68888888888889</c:v>
                </c:pt>
                <c:pt idx="9">
                  <c:v>2.8888888888888902</c:v>
                </c:pt>
                <c:pt idx="10">
                  <c:v>2.9555555555555602</c:v>
                </c:pt>
              </c:numCache>
            </c:numRef>
          </c:val>
          <c:smooth val="0"/>
          <c:extLst>
            <c:ext xmlns:c16="http://schemas.microsoft.com/office/drawing/2014/chart" uri="{C3380CC4-5D6E-409C-BE32-E72D297353CC}">
              <c16:uniqueId val="{00000002-EC0C-5B4D-B6A2-6299735937EE}"/>
            </c:ext>
          </c:extLst>
        </c:ser>
        <c:ser>
          <c:idx val="2"/>
          <c:order val="2"/>
          <c:tx>
            <c:strRef>
              <c:f>Sheet1!$D$1</c:f>
              <c:strCache>
                <c:ptCount val="1"/>
                <c:pt idx="0">
                  <c:v>Random σUF</c:v>
                </c:pt>
              </c:strCache>
            </c:strRef>
          </c:tx>
          <c:spPr>
            <a:ln w="25400" cap="rnd">
              <a:solidFill>
                <a:srgbClr val="0A0AD2"/>
              </a:solidFill>
              <a:round/>
            </a:ln>
            <a:effectLst/>
          </c:spPr>
          <c:marker>
            <c:symbol val="circle"/>
            <c:size val="6"/>
            <c:spPr>
              <a:solidFill>
                <a:srgbClr val="0A0AD2"/>
              </a:solidFill>
              <a:ln w="9525">
                <a:solidFill>
                  <a:srgbClr val="0A0AD2"/>
                </a:solidFill>
              </a:ln>
              <a:effectLst/>
            </c:spPr>
          </c:marker>
          <c:cat>
            <c:strRef>
              <c:f>Sheet1!$A$2:$A$12</c:f>
              <c:strCache>
                <c:ptCount val="11"/>
                <c:pt idx="0">
                  <c:v>User 01</c:v>
                </c:pt>
                <c:pt idx="1">
                  <c:v>User 02</c:v>
                </c:pt>
                <c:pt idx="2">
                  <c:v>User 03</c:v>
                </c:pt>
                <c:pt idx="3">
                  <c:v>User 04</c:v>
                </c:pt>
                <c:pt idx="4">
                  <c:v>User 05</c:v>
                </c:pt>
                <c:pt idx="5">
                  <c:v>User 06</c:v>
                </c:pt>
                <c:pt idx="6">
                  <c:v>User 07</c:v>
                </c:pt>
                <c:pt idx="7">
                  <c:v>User 08</c:v>
                </c:pt>
                <c:pt idx="8">
                  <c:v>User 09</c:v>
                </c:pt>
                <c:pt idx="9">
                  <c:v>User 10</c:v>
                </c:pt>
                <c:pt idx="10">
                  <c:v>User 11</c:v>
                </c:pt>
              </c:strCache>
            </c:strRef>
          </c:cat>
          <c:val>
            <c:numRef>
              <c:f>Sheet1!$D$2:$D$12</c:f>
              <c:numCache>
                <c:formatCode>0.00</c:formatCode>
                <c:ptCount val="11"/>
                <c:pt idx="0">
                  <c:v>2</c:v>
                </c:pt>
                <c:pt idx="1">
                  <c:v>2.1333333333333302</c:v>
                </c:pt>
                <c:pt idx="2">
                  <c:v>1.5333333333333301</c:v>
                </c:pt>
                <c:pt idx="3">
                  <c:v>2</c:v>
                </c:pt>
                <c:pt idx="4">
                  <c:v>2.4666666666666699</c:v>
                </c:pt>
                <c:pt idx="5">
                  <c:v>1.7333333333333301</c:v>
                </c:pt>
                <c:pt idx="6">
                  <c:v>1.8</c:v>
                </c:pt>
                <c:pt idx="7">
                  <c:v>1.7333333333333301</c:v>
                </c:pt>
                <c:pt idx="8">
                  <c:v>2</c:v>
                </c:pt>
                <c:pt idx="9">
                  <c:v>1.8</c:v>
                </c:pt>
                <c:pt idx="10">
                  <c:v>1.86666666666667</c:v>
                </c:pt>
              </c:numCache>
            </c:numRef>
          </c:val>
          <c:smooth val="0"/>
          <c:extLst>
            <c:ext xmlns:c16="http://schemas.microsoft.com/office/drawing/2014/chart" uri="{C3380CC4-5D6E-409C-BE32-E72D297353CC}">
              <c16:uniqueId val="{00000003-EC0C-5B4D-B6A2-6299735937EE}"/>
            </c:ext>
          </c:extLst>
        </c:ser>
        <c:ser>
          <c:idx val="3"/>
          <c:order val="3"/>
          <c:tx>
            <c:strRef>
              <c:f>Sheet1!$E$1</c:f>
              <c:strCache>
                <c:ptCount val="1"/>
                <c:pt idx="0">
                  <c:v>Random σNF</c:v>
                </c:pt>
              </c:strCache>
            </c:strRef>
          </c:tx>
          <c:spPr>
            <a:ln w="25400" cap="rnd">
              <a:solidFill>
                <a:srgbClr val="D20A0A"/>
              </a:solidFill>
              <a:round/>
            </a:ln>
            <a:effectLst/>
          </c:spPr>
          <c:marker>
            <c:symbol val="circle"/>
            <c:size val="6"/>
            <c:spPr>
              <a:solidFill>
                <a:srgbClr val="D20A0A"/>
              </a:solidFill>
              <a:ln w="9525">
                <a:noFill/>
              </a:ln>
              <a:effectLst/>
            </c:spPr>
          </c:marker>
          <c:cat>
            <c:strRef>
              <c:f>Sheet1!$A$2:$A$12</c:f>
              <c:strCache>
                <c:ptCount val="11"/>
                <c:pt idx="0">
                  <c:v>User 01</c:v>
                </c:pt>
                <c:pt idx="1">
                  <c:v>User 02</c:v>
                </c:pt>
                <c:pt idx="2">
                  <c:v>User 03</c:v>
                </c:pt>
                <c:pt idx="3">
                  <c:v>User 04</c:v>
                </c:pt>
                <c:pt idx="4">
                  <c:v>User 05</c:v>
                </c:pt>
                <c:pt idx="5">
                  <c:v>User 06</c:v>
                </c:pt>
                <c:pt idx="6">
                  <c:v>User 07</c:v>
                </c:pt>
                <c:pt idx="7">
                  <c:v>User 08</c:v>
                </c:pt>
                <c:pt idx="8">
                  <c:v>User 09</c:v>
                </c:pt>
                <c:pt idx="9">
                  <c:v>User 10</c:v>
                </c:pt>
                <c:pt idx="10">
                  <c:v>User 11</c:v>
                </c:pt>
              </c:strCache>
            </c:strRef>
          </c:cat>
          <c:val>
            <c:numRef>
              <c:f>Sheet1!$E$2:$E$12</c:f>
              <c:numCache>
                <c:formatCode>0.00</c:formatCode>
                <c:ptCount val="11"/>
                <c:pt idx="0">
                  <c:v>3.2666666666666702</c:v>
                </c:pt>
                <c:pt idx="1">
                  <c:v>4</c:v>
                </c:pt>
                <c:pt idx="2">
                  <c:v>4</c:v>
                </c:pt>
                <c:pt idx="3">
                  <c:v>2.93333333333333</c:v>
                </c:pt>
                <c:pt idx="4">
                  <c:v>4</c:v>
                </c:pt>
                <c:pt idx="5">
                  <c:v>2.8</c:v>
                </c:pt>
                <c:pt idx="6">
                  <c:v>2.8666666666666698</c:v>
                </c:pt>
                <c:pt idx="7">
                  <c:v>2.4666666666666699</c:v>
                </c:pt>
                <c:pt idx="8">
                  <c:v>2.93333333333333</c:v>
                </c:pt>
                <c:pt idx="9">
                  <c:v>2.6</c:v>
                </c:pt>
                <c:pt idx="10">
                  <c:v>3.2666666666666702</c:v>
                </c:pt>
              </c:numCache>
            </c:numRef>
          </c:val>
          <c:smooth val="0"/>
          <c:extLst>
            <c:ext xmlns:c16="http://schemas.microsoft.com/office/drawing/2014/chart" uri="{C3380CC4-5D6E-409C-BE32-E72D297353CC}">
              <c16:uniqueId val="{00000004-EC0C-5B4D-B6A2-6299735937EE}"/>
            </c:ext>
          </c:extLst>
        </c:ser>
        <c:dLbls>
          <c:showLegendKey val="0"/>
          <c:showVal val="0"/>
          <c:showCatName val="0"/>
          <c:showSerName val="0"/>
          <c:showPercent val="0"/>
          <c:showBubbleSize val="0"/>
        </c:dLbls>
        <c:marker val="1"/>
        <c:smooth val="0"/>
        <c:axId val="335747424"/>
        <c:axId val="341489472"/>
      </c:lineChart>
      <c:catAx>
        <c:axId val="33574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341489472"/>
        <c:crosses val="autoZero"/>
        <c:auto val="1"/>
        <c:lblAlgn val="ctr"/>
        <c:lblOffset val="100"/>
        <c:noMultiLvlLbl val="0"/>
      </c:catAx>
      <c:valAx>
        <c:axId val="341489472"/>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335747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Arial" panose="020B0604020202020204" pitchFamily="34" charset="0"/>
              </a:defRPr>
            </a:pPr>
            <a:r>
              <a:rPr lang="en-US" sz="2400" b="0" i="0" baseline="0">
                <a:effectLst/>
                <a:latin typeface="+mn-lt"/>
                <a:cs typeface="Arial" panose="020B0604020202020204" pitchFamily="34" charset="0"/>
              </a:rPr>
              <a:t>Speedup of eye-dominance-guided foveated rendering</a:t>
            </a:r>
            <a:endParaRPr lang="en-US" sz="2400">
              <a:effectLst/>
              <a:latin typeface="+mn-lt"/>
              <a:cs typeface="Arial" panose="020B0604020202020204" pitchFamily="34" charset="0"/>
            </a:endParaRPr>
          </a:p>
        </c:rich>
      </c:tx>
      <c:layout>
        <c:manualLayout>
          <c:xMode val="edge"/>
          <c:yMode val="edge"/>
          <c:x val="0.23114623376252197"/>
          <c:y val="6.6831087296513527E-4"/>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Speedup!$H$2</c:f>
              <c:strCache>
                <c:ptCount val="1"/>
                <c:pt idx="0">
                  <c:v>RR (fps)</c:v>
                </c:pt>
              </c:strCache>
            </c:strRef>
          </c:tx>
          <c:spPr>
            <a:noFill/>
            <a:ln>
              <a:noFill/>
            </a:ln>
            <a:effectLst/>
          </c:spPr>
          <c:invertIfNegative val="0"/>
          <c:cat>
            <c:strRef>
              <c:f>Speedup!$A$3:$A$13</c:f>
              <c:strCache>
                <c:ptCount val="11"/>
                <c:pt idx="0">
                  <c:v>User 01</c:v>
                </c:pt>
                <c:pt idx="1">
                  <c:v>User 02</c:v>
                </c:pt>
                <c:pt idx="2">
                  <c:v>User 03</c:v>
                </c:pt>
                <c:pt idx="3">
                  <c:v>User 04</c:v>
                </c:pt>
                <c:pt idx="4">
                  <c:v>User 05</c:v>
                </c:pt>
                <c:pt idx="5">
                  <c:v>User 06</c:v>
                </c:pt>
                <c:pt idx="6">
                  <c:v>User 07</c:v>
                </c:pt>
                <c:pt idx="7">
                  <c:v>User 08</c:v>
                </c:pt>
                <c:pt idx="8">
                  <c:v>User 09</c:v>
                </c:pt>
                <c:pt idx="9">
                  <c:v>User 10</c:v>
                </c:pt>
                <c:pt idx="10">
                  <c:v>User 11</c:v>
                </c:pt>
              </c:strCache>
            </c:strRef>
          </c:cat>
          <c:val>
            <c:numRef>
              <c:f>Speedup!$H$3:$H$13</c:f>
              <c:numCache>
                <c:formatCode>General</c:formatCode>
                <c:ptCount val="11"/>
                <c:pt idx="0">
                  <c:v>21</c:v>
                </c:pt>
                <c:pt idx="1">
                  <c:v>21</c:v>
                </c:pt>
                <c:pt idx="2">
                  <c:v>21</c:v>
                </c:pt>
                <c:pt idx="3">
                  <c:v>21</c:v>
                </c:pt>
                <c:pt idx="4">
                  <c:v>21</c:v>
                </c:pt>
                <c:pt idx="5">
                  <c:v>21</c:v>
                </c:pt>
                <c:pt idx="6">
                  <c:v>21</c:v>
                </c:pt>
                <c:pt idx="7">
                  <c:v>21</c:v>
                </c:pt>
                <c:pt idx="8">
                  <c:v>21</c:v>
                </c:pt>
                <c:pt idx="9">
                  <c:v>21</c:v>
                </c:pt>
                <c:pt idx="10">
                  <c:v>21</c:v>
                </c:pt>
              </c:numCache>
            </c:numRef>
          </c:val>
          <c:extLst>
            <c:ext xmlns:c16="http://schemas.microsoft.com/office/drawing/2014/chart" uri="{C3380CC4-5D6E-409C-BE32-E72D297353CC}">
              <c16:uniqueId val="{00000000-1597-8F46-9394-EA56FADABB31}"/>
            </c:ext>
          </c:extLst>
        </c:ser>
        <c:ser>
          <c:idx val="1"/>
          <c:order val="1"/>
          <c:tx>
            <c:strRef>
              <c:f>Speedup!$I$2</c:f>
              <c:strCache>
                <c:ptCount val="1"/>
                <c:pt idx="0">
                  <c:v>KFR (fps)</c:v>
                </c:pt>
              </c:strCache>
            </c:strRef>
          </c:tx>
          <c:spPr>
            <a:noFill/>
            <a:ln>
              <a:noFill/>
            </a:ln>
            <a:effectLst/>
          </c:spPr>
          <c:invertIfNegative val="0"/>
          <c:cat>
            <c:strRef>
              <c:f>Speedup!$A$3:$A$13</c:f>
              <c:strCache>
                <c:ptCount val="11"/>
                <c:pt idx="0">
                  <c:v>User 01</c:v>
                </c:pt>
                <c:pt idx="1">
                  <c:v>User 02</c:v>
                </c:pt>
                <c:pt idx="2">
                  <c:v>User 03</c:v>
                </c:pt>
                <c:pt idx="3">
                  <c:v>User 04</c:v>
                </c:pt>
                <c:pt idx="4">
                  <c:v>User 05</c:v>
                </c:pt>
                <c:pt idx="5">
                  <c:v>User 06</c:v>
                </c:pt>
                <c:pt idx="6">
                  <c:v>User 07</c:v>
                </c:pt>
                <c:pt idx="7">
                  <c:v>User 08</c:v>
                </c:pt>
                <c:pt idx="8">
                  <c:v>User 09</c:v>
                </c:pt>
                <c:pt idx="9">
                  <c:v>User 10</c:v>
                </c:pt>
                <c:pt idx="10">
                  <c:v>User 11</c:v>
                </c:pt>
              </c:strCache>
            </c:strRef>
          </c:cat>
          <c:val>
            <c:numRef>
              <c:f>Speedup!$I$3:$I$13</c:f>
              <c:numCache>
                <c:formatCode>General</c:formatCode>
                <c:ptCount val="11"/>
                <c:pt idx="0">
                  <c:v>37</c:v>
                </c:pt>
                <c:pt idx="1">
                  <c:v>47</c:v>
                </c:pt>
                <c:pt idx="2">
                  <c:v>47</c:v>
                </c:pt>
                <c:pt idx="3">
                  <c:v>47</c:v>
                </c:pt>
                <c:pt idx="4">
                  <c:v>51</c:v>
                </c:pt>
                <c:pt idx="5">
                  <c:v>36</c:v>
                </c:pt>
                <c:pt idx="6">
                  <c:v>36</c:v>
                </c:pt>
                <c:pt idx="7">
                  <c:v>35</c:v>
                </c:pt>
                <c:pt idx="8">
                  <c:v>37</c:v>
                </c:pt>
                <c:pt idx="9">
                  <c:v>36</c:v>
                </c:pt>
                <c:pt idx="10">
                  <c:v>36</c:v>
                </c:pt>
              </c:numCache>
            </c:numRef>
          </c:val>
          <c:extLst>
            <c:ext xmlns:c16="http://schemas.microsoft.com/office/drawing/2014/chart" uri="{C3380CC4-5D6E-409C-BE32-E72D297353CC}">
              <c16:uniqueId val="{00000001-1597-8F46-9394-EA56FADABB31}"/>
            </c:ext>
          </c:extLst>
        </c:ser>
        <c:ser>
          <c:idx val="2"/>
          <c:order val="2"/>
          <c:tx>
            <c:strRef>
              <c:f>Speedup!$J$2</c:f>
              <c:strCache>
                <c:ptCount val="1"/>
                <c:pt idx="0">
                  <c:v>EFR (fps)</c:v>
                </c:pt>
              </c:strCache>
            </c:strRef>
          </c:tx>
          <c:spPr>
            <a:noFill/>
            <a:ln>
              <a:noFill/>
            </a:ln>
            <a:effectLst/>
          </c:spPr>
          <c:invertIfNegative val="0"/>
          <c:cat>
            <c:strRef>
              <c:f>Speedup!$A$3:$A$13</c:f>
              <c:strCache>
                <c:ptCount val="11"/>
                <c:pt idx="0">
                  <c:v>User 01</c:v>
                </c:pt>
                <c:pt idx="1">
                  <c:v>User 02</c:v>
                </c:pt>
                <c:pt idx="2">
                  <c:v>User 03</c:v>
                </c:pt>
                <c:pt idx="3">
                  <c:v>User 04</c:v>
                </c:pt>
                <c:pt idx="4">
                  <c:v>User 05</c:v>
                </c:pt>
                <c:pt idx="5">
                  <c:v>User 06</c:v>
                </c:pt>
                <c:pt idx="6">
                  <c:v>User 07</c:v>
                </c:pt>
                <c:pt idx="7">
                  <c:v>User 08</c:v>
                </c:pt>
                <c:pt idx="8">
                  <c:v>User 09</c:v>
                </c:pt>
                <c:pt idx="9">
                  <c:v>User 10</c:v>
                </c:pt>
                <c:pt idx="10">
                  <c:v>User 11</c:v>
                </c:pt>
              </c:strCache>
            </c:strRef>
          </c:cat>
          <c:val>
            <c:numRef>
              <c:f>Speedup!$J$3:$J$13</c:f>
              <c:numCache>
                <c:formatCode>General</c:formatCode>
                <c:ptCount val="11"/>
                <c:pt idx="0">
                  <c:v>52</c:v>
                </c:pt>
                <c:pt idx="1">
                  <c:v>53</c:v>
                </c:pt>
                <c:pt idx="2">
                  <c:v>53</c:v>
                </c:pt>
                <c:pt idx="3">
                  <c:v>50</c:v>
                </c:pt>
                <c:pt idx="4">
                  <c:v>57</c:v>
                </c:pt>
                <c:pt idx="5">
                  <c:v>53</c:v>
                </c:pt>
                <c:pt idx="6">
                  <c:v>53</c:v>
                </c:pt>
                <c:pt idx="7">
                  <c:v>47</c:v>
                </c:pt>
                <c:pt idx="8">
                  <c:v>48</c:v>
                </c:pt>
                <c:pt idx="9">
                  <c:v>46</c:v>
                </c:pt>
                <c:pt idx="10">
                  <c:v>48</c:v>
                </c:pt>
              </c:numCache>
            </c:numRef>
          </c:val>
          <c:extLst>
            <c:ext xmlns:c16="http://schemas.microsoft.com/office/drawing/2014/chart" uri="{C3380CC4-5D6E-409C-BE32-E72D297353CC}">
              <c16:uniqueId val="{00000002-1597-8F46-9394-EA56FADABB31}"/>
            </c:ext>
          </c:extLst>
        </c:ser>
        <c:ser>
          <c:idx val="3"/>
          <c:order val="3"/>
          <c:tx>
            <c:strRef>
              <c:f>Speedup!$K$2</c:f>
              <c:strCache>
                <c:ptCount val="1"/>
                <c:pt idx="0">
                  <c:v>Speedup (KFR vs. RR)</c:v>
                </c:pt>
              </c:strCache>
            </c:strRef>
          </c:tx>
          <c:spPr>
            <a:solidFill>
              <a:srgbClr val="7878E1"/>
            </a:solidFill>
            <a:ln>
              <a:noFill/>
            </a:ln>
            <a:effectLst/>
          </c:spPr>
          <c:invertIfNegative val="0"/>
          <c:cat>
            <c:strRef>
              <c:f>Speedup!$A$3:$A$13</c:f>
              <c:strCache>
                <c:ptCount val="11"/>
                <c:pt idx="0">
                  <c:v>User 01</c:v>
                </c:pt>
                <c:pt idx="1">
                  <c:v>User 02</c:v>
                </c:pt>
                <c:pt idx="2">
                  <c:v>User 03</c:v>
                </c:pt>
                <c:pt idx="3">
                  <c:v>User 04</c:v>
                </c:pt>
                <c:pt idx="4">
                  <c:v>User 05</c:v>
                </c:pt>
                <c:pt idx="5">
                  <c:v>User 06</c:v>
                </c:pt>
                <c:pt idx="6">
                  <c:v>User 07</c:v>
                </c:pt>
                <c:pt idx="7">
                  <c:v>User 08</c:v>
                </c:pt>
                <c:pt idx="8">
                  <c:v>User 09</c:v>
                </c:pt>
                <c:pt idx="9">
                  <c:v>User 10</c:v>
                </c:pt>
                <c:pt idx="10">
                  <c:v>User 11</c:v>
                </c:pt>
              </c:strCache>
            </c:strRef>
          </c:cat>
          <c:val>
            <c:numRef>
              <c:f>Speedup!$K$3:$K$13</c:f>
              <c:numCache>
                <c:formatCode>0.00</c:formatCode>
                <c:ptCount val="11"/>
                <c:pt idx="0">
                  <c:v>1.7619047619047619</c:v>
                </c:pt>
                <c:pt idx="1">
                  <c:v>2.2380952380952381</c:v>
                </c:pt>
                <c:pt idx="2">
                  <c:v>2.2380952380952381</c:v>
                </c:pt>
                <c:pt idx="3">
                  <c:v>2.2380952380952381</c:v>
                </c:pt>
                <c:pt idx="4">
                  <c:v>2.4285714285714284</c:v>
                </c:pt>
                <c:pt idx="5">
                  <c:v>1.7142857142857142</c:v>
                </c:pt>
                <c:pt idx="6">
                  <c:v>1.7142857142857142</c:v>
                </c:pt>
                <c:pt idx="7">
                  <c:v>1.6666666666666667</c:v>
                </c:pt>
                <c:pt idx="8">
                  <c:v>1.7619047619047619</c:v>
                </c:pt>
                <c:pt idx="9">
                  <c:v>1.7142857142857142</c:v>
                </c:pt>
                <c:pt idx="10">
                  <c:v>1.7142857142857142</c:v>
                </c:pt>
              </c:numCache>
            </c:numRef>
          </c:val>
          <c:extLst>
            <c:ext xmlns:c16="http://schemas.microsoft.com/office/drawing/2014/chart" uri="{C3380CC4-5D6E-409C-BE32-E72D297353CC}">
              <c16:uniqueId val="{00000003-1597-8F46-9394-EA56FADABB31}"/>
            </c:ext>
          </c:extLst>
        </c:ser>
        <c:ser>
          <c:idx val="4"/>
          <c:order val="4"/>
          <c:tx>
            <c:strRef>
              <c:f>Speedup!$L$2</c:f>
              <c:strCache>
                <c:ptCount val="1"/>
                <c:pt idx="0">
                  <c:v>Speedup (EFR vs. RR)</c:v>
                </c:pt>
              </c:strCache>
            </c:strRef>
          </c:tx>
          <c:spPr>
            <a:solidFill>
              <a:srgbClr val="FF6464"/>
            </a:solidFill>
            <a:ln>
              <a:noFill/>
            </a:ln>
            <a:effectLst/>
          </c:spPr>
          <c:invertIfNegative val="0"/>
          <c:cat>
            <c:strRef>
              <c:f>Speedup!$A$3:$A$13</c:f>
              <c:strCache>
                <c:ptCount val="11"/>
                <c:pt idx="0">
                  <c:v>User 01</c:v>
                </c:pt>
                <c:pt idx="1">
                  <c:v>User 02</c:v>
                </c:pt>
                <c:pt idx="2">
                  <c:v>User 03</c:v>
                </c:pt>
                <c:pt idx="3">
                  <c:v>User 04</c:v>
                </c:pt>
                <c:pt idx="4">
                  <c:v>User 05</c:v>
                </c:pt>
                <c:pt idx="5">
                  <c:v>User 06</c:v>
                </c:pt>
                <c:pt idx="6">
                  <c:v>User 07</c:v>
                </c:pt>
                <c:pt idx="7">
                  <c:v>User 08</c:v>
                </c:pt>
                <c:pt idx="8">
                  <c:v>User 09</c:v>
                </c:pt>
                <c:pt idx="9">
                  <c:v>User 10</c:v>
                </c:pt>
                <c:pt idx="10">
                  <c:v>User 11</c:v>
                </c:pt>
              </c:strCache>
            </c:strRef>
          </c:cat>
          <c:val>
            <c:numRef>
              <c:f>Speedup!$L$3:$L$13</c:f>
              <c:numCache>
                <c:formatCode>0.00</c:formatCode>
                <c:ptCount val="11"/>
                <c:pt idx="0">
                  <c:v>2.4761904761904763</c:v>
                </c:pt>
                <c:pt idx="1">
                  <c:v>2.5238095238095237</c:v>
                </c:pt>
                <c:pt idx="2">
                  <c:v>2.5238095238095237</c:v>
                </c:pt>
                <c:pt idx="3">
                  <c:v>2.3809523809523809</c:v>
                </c:pt>
                <c:pt idx="4">
                  <c:v>2.7142857142857144</c:v>
                </c:pt>
                <c:pt idx="5">
                  <c:v>2.5238095238095237</c:v>
                </c:pt>
                <c:pt idx="6">
                  <c:v>2.5238095238095237</c:v>
                </c:pt>
                <c:pt idx="7">
                  <c:v>2.2380952380952381</c:v>
                </c:pt>
                <c:pt idx="8">
                  <c:v>2.2857142857142856</c:v>
                </c:pt>
                <c:pt idx="9">
                  <c:v>2.1904761904761907</c:v>
                </c:pt>
                <c:pt idx="10">
                  <c:v>2.2857142857142856</c:v>
                </c:pt>
              </c:numCache>
            </c:numRef>
          </c:val>
          <c:extLst>
            <c:ext xmlns:c16="http://schemas.microsoft.com/office/drawing/2014/chart" uri="{C3380CC4-5D6E-409C-BE32-E72D297353CC}">
              <c16:uniqueId val="{00000004-1597-8F46-9394-EA56FADABB31}"/>
            </c:ext>
          </c:extLst>
        </c:ser>
        <c:ser>
          <c:idx val="5"/>
          <c:order val="5"/>
          <c:tx>
            <c:strRef>
              <c:f>Speedup!$M$2</c:f>
              <c:strCache>
                <c:ptCount val="1"/>
                <c:pt idx="0">
                  <c:v>Speedup (EFR vs. KFR)</c:v>
                </c:pt>
              </c:strCache>
            </c:strRef>
          </c:tx>
          <c:spPr>
            <a:solidFill>
              <a:schemeClr val="bg1">
                <a:lumMod val="65000"/>
              </a:schemeClr>
            </a:solidFill>
            <a:ln>
              <a:noFill/>
            </a:ln>
            <a:effectLst/>
          </c:spPr>
          <c:invertIfNegative val="0"/>
          <c:cat>
            <c:strRef>
              <c:f>Speedup!$A$3:$A$13</c:f>
              <c:strCache>
                <c:ptCount val="11"/>
                <c:pt idx="0">
                  <c:v>User 01</c:v>
                </c:pt>
                <c:pt idx="1">
                  <c:v>User 02</c:v>
                </c:pt>
                <c:pt idx="2">
                  <c:v>User 03</c:v>
                </c:pt>
                <c:pt idx="3">
                  <c:v>User 04</c:v>
                </c:pt>
                <c:pt idx="4">
                  <c:v>User 05</c:v>
                </c:pt>
                <c:pt idx="5">
                  <c:v>User 06</c:v>
                </c:pt>
                <c:pt idx="6">
                  <c:v>User 07</c:v>
                </c:pt>
                <c:pt idx="7">
                  <c:v>User 08</c:v>
                </c:pt>
                <c:pt idx="8">
                  <c:v>User 09</c:v>
                </c:pt>
                <c:pt idx="9">
                  <c:v>User 10</c:v>
                </c:pt>
                <c:pt idx="10">
                  <c:v>User 11</c:v>
                </c:pt>
              </c:strCache>
            </c:strRef>
          </c:cat>
          <c:val>
            <c:numRef>
              <c:f>Speedup!$M$3:$M$13</c:f>
              <c:numCache>
                <c:formatCode>0.00</c:formatCode>
                <c:ptCount val="11"/>
                <c:pt idx="0">
                  <c:v>1.4054054054054055</c:v>
                </c:pt>
                <c:pt idx="1">
                  <c:v>1.1276595744680851</c:v>
                </c:pt>
                <c:pt idx="2">
                  <c:v>1.1276595744680851</c:v>
                </c:pt>
                <c:pt idx="3">
                  <c:v>1.0638297872340425</c:v>
                </c:pt>
                <c:pt idx="4">
                  <c:v>1.1176470588235294</c:v>
                </c:pt>
                <c:pt idx="5">
                  <c:v>1.4722222222222223</c:v>
                </c:pt>
                <c:pt idx="6">
                  <c:v>1.4722222222222223</c:v>
                </c:pt>
                <c:pt idx="7">
                  <c:v>1.3428571428571427</c:v>
                </c:pt>
                <c:pt idx="8">
                  <c:v>1.2972972972972974</c:v>
                </c:pt>
                <c:pt idx="9">
                  <c:v>1.2777777777777777</c:v>
                </c:pt>
                <c:pt idx="10">
                  <c:v>1.3333333333333333</c:v>
                </c:pt>
              </c:numCache>
            </c:numRef>
          </c:val>
          <c:extLst>
            <c:ext xmlns:c16="http://schemas.microsoft.com/office/drawing/2014/chart" uri="{C3380CC4-5D6E-409C-BE32-E72D297353CC}">
              <c16:uniqueId val="{00000005-1597-8F46-9394-EA56FADABB31}"/>
            </c:ext>
          </c:extLst>
        </c:ser>
        <c:dLbls>
          <c:showLegendKey val="0"/>
          <c:showVal val="0"/>
          <c:showCatName val="0"/>
          <c:showSerName val="0"/>
          <c:showPercent val="0"/>
          <c:showBubbleSize val="0"/>
        </c:dLbls>
        <c:gapWidth val="63"/>
        <c:overlap val="-27"/>
        <c:axId val="1599119535"/>
        <c:axId val="1599105807"/>
      </c:barChart>
      <c:catAx>
        <c:axId val="1599119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9105807"/>
        <c:crosses val="autoZero"/>
        <c:auto val="1"/>
        <c:lblAlgn val="ctr"/>
        <c:lblOffset val="100"/>
        <c:noMultiLvlLbl val="0"/>
      </c:catAx>
      <c:valAx>
        <c:axId val="1599105807"/>
        <c:scaling>
          <c:orientation val="minMax"/>
          <c:max val="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Arial" panose="020B0604020202020204" pitchFamily="34" charset="0"/>
                  </a:defRPr>
                </a:pPr>
                <a:r>
                  <a:rPr lang="en-US" sz="1400">
                    <a:latin typeface="+mn-lt"/>
                    <a:cs typeface="Arial" panose="020B0604020202020204" pitchFamily="34" charset="0"/>
                  </a:rPr>
                  <a:t>Speedup</a:t>
                </a:r>
              </a:p>
            </c:rich>
          </c:tx>
          <c:layout>
            <c:manualLayout>
              <c:xMode val="edge"/>
              <c:yMode val="edge"/>
              <c:x val="0.11930894325888146"/>
              <c:y val="0.30072793042059548"/>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1599119535"/>
        <c:crosses val="autoZero"/>
        <c:crossBetween val="between"/>
      </c:valAx>
      <c:dTable>
        <c:showHorzBorder val="1"/>
        <c:showVertBorder val="1"/>
        <c:showOutline val="1"/>
        <c:showKeys val="1"/>
        <c:spPr>
          <a:noFill/>
          <a:ln w="9525" cap="flat" cmpd="sng" algn="ctr">
            <a:noFill/>
            <a:round/>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dTable>
      <c:spPr>
        <a:noFill/>
        <a:ln>
          <a:noFill/>
        </a:ln>
        <a:effectLst/>
      </c:spPr>
    </c:plotArea>
    <c:legend>
      <c:legendPos val="b"/>
      <c:legendEntry>
        <c:idx val="0"/>
        <c:delete val="1"/>
      </c:legendEntry>
      <c:legendEntry>
        <c:idx val="1"/>
        <c:delete val="1"/>
      </c:legendEntry>
      <c:legendEntry>
        <c:idx val="2"/>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0.18833</cdr:x>
      <cdr:y>0.65019</cdr:y>
    </cdr:from>
    <cdr:to>
      <cdr:x>0.98819</cdr:x>
      <cdr:y>0.65019</cdr:y>
    </cdr:to>
    <cdr:cxnSp macro="">
      <cdr:nvCxnSpPr>
        <cdr:cNvPr id="3" name="Straight Connector 2">
          <a:extLst xmlns:a="http://schemas.openxmlformats.org/drawingml/2006/main">
            <a:ext uri="{FF2B5EF4-FFF2-40B4-BE49-F238E27FC236}">
              <a16:creationId xmlns:a16="http://schemas.microsoft.com/office/drawing/2014/main" id="{37588A5F-5184-FB4D-A2B2-8801FBB7949B}"/>
            </a:ext>
          </a:extLst>
        </cdr:cNvPr>
        <cdr:cNvCxnSpPr/>
      </cdr:nvCxnSpPr>
      <cdr:spPr>
        <a:xfrm xmlns:a="http://schemas.openxmlformats.org/drawingml/2006/main">
          <a:off x="2033080" y="3711008"/>
          <a:ext cx="8634714" cy="0"/>
        </a:xfrm>
        <a:prstGeom xmlns:a="http://schemas.openxmlformats.org/drawingml/2006/main" prst="line">
          <a:avLst/>
        </a:prstGeom>
        <a:ln xmlns:a="http://schemas.openxmlformats.org/drawingml/2006/main" w="9525">
          <a:solidFill>
            <a:schemeClr val="bg1">
              <a:lumMod val="50000"/>
            </a:schemeClr>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28D45-CD78-E946-97C3-593DC6155472}" type="datetimeFigureOut">
              <a:rPr lang="en-US" smtClean="0"/>
              <a:t>10/20/2021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362D4-5DD5-1441-A093-8EF5773AF7CF}" type="slidenum">
              <a:rPr lang="en-US" smtClean="0"/>
              <a:t>‹#›</a:t>
            </a:fld>
            <a:endParaRPr lang="en-US"/>
          </a:p>
        </p:txBody>
      </p:sp>
    </p:spTree>
    <p:extLst>
      <p:ext uri="{BB962C8B-B14F-4D97-AF65-F5344CB8AC3E}">
        <p14:creationId xmlns:p14="http://schemas.microsoft.com/office/powerpoint/2010/main" val="54318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Handednes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Today I’m going to present Eye-dominance-guided foveated rendering.</a:t>
            </a:r>
          </a:p>
          <a:p>
            <a:r>
              <a:rPr lang="en-US" dirty="0"/>
              <a:t>Before we start with this paper, let’s play a game together.</a:t>
            </a:r>
          </a:p>
        </p:txBody>
      </p:sp>
      <p:sp>
        <p:nvSpPr>
          <p:cNvPr id="4" name="Slide Number Placeholder 3"/>
          <p:cNvSpPr>
            <a:spLocks noGrp="1"/>
          </p:cNvSpPr>
          <p:nvPr>
            <p:ph type="sldNum" sz="quarter" idx="5"/>
          </p:nvPr>
        </p:nvSpPr>
        <p:spPr/>
        <p:txBody>
          <a:bodyPr/>
          <a:lstStyle/>
          <a:p>
            <a:fld id="{DFF362D4-5DD5-1441-A093-8EF5773AF7CF}" type="slidenum">
              <a:rPr lang="en-US" smtClean="0"/>
              <a:t>1</a:t>
            </a:fld>
            <a:endParaRPr lang="en-US"/>
          </a:p>
        </p:txBody>
      </p:sp>
    </p:spTree>
    <p:extLst>
      <p:ext uri="{BB962C8B-B14F-4D97-AF65-F5344CB8AC3E}">
        <p14:creationId xmlns:p14="http://schemas.microsoft.com/office/powerpoint/2010/main" val="1526110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the research in 2017,</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only 4% percent of the </a:t>
            </a:r>
            <a:r>
              <a:rPr lang="en-US" altLang="zh-Hans" sz="1200" kern="1200" dirty="0">
                <a:solidFill>
                  <a:schemeClr val="tx1"/>
                </a:solidFill>
                <a:effectLst/>
                <a:latin typeface="+mn-lt"/>
                <a:ea typeface="+mn-ea"/>
                <a:cs typeface="+mn-cs"/>
              </a:rPr>
              <a:t>VR</a:t>
            </a:r>
            <a:r>
              <a:rPr lang="zh-Hans"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pixels are fovea pixels that people can see directly, for the remaining ninety six percent, we are not directly looking at </a:t>
            </a:r>
            <a:r>
              <a:rPr lang="en-US" altLang="zh-Hans" sz="1200" kern="1200" dirty="0">
                <a:solidFill>
                  <a:schemeClr val="tx1"/>
                </a:solidFill>
                <a:effectLst/>
                <a:latin typeface="+mn-lt"/>
                <a:ea typeface="+mn-ea"/>
                <a:cs typeface="+mn-cs"/>
              </a:rPr>
              <a:t>the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pixels</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10</a:t>
            </a:fld>
            <a:endParaRPr lang="en-US"/>
          </a:p>
        </p:txBody>
      </p:sp>
    </p:spTree>
    <p:extLst>
      <p:ext uri="{BB962C8B-B14F-4D97-AF65-F5344CB8AC3E}">
        <p14:creationId xmlns:p14="http://schemas.microsoft.com/office/powerpoint/2010/main" val="654739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we tell the renderer where </a:t>
            </a:r>
            <a:r>
              <a:rPr lang="en-US" altLang="zh-Hans" sz="1200" kern="1200" dirty="0">
                <a:solidFill>
                  <a:schemeClr val="tx1"/>
                </a:solidFill>
                <a:effectLst/>
                <a:latin typeface="+mn-lt"/>
                <a:ea typeface="+mn-ea"/>
                <a:cs typeface="+mn-cs"/>
              </a:rPr>
              <a:t>the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user</a:t>
            </a:r>
            <a:r>
              <a:rPr 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is</a:t>
            </a:r>
            <a:r>
              <a:rPr lang="en-US" sz="1200" kern="1200" dirty="0">
                <a:solidFill>
                  <a:schemeClr val="tx1"/>
                </a:solidFill>
                <a:effectLst/>
                <a:latin typeface="+mn-lt"/>
                <a:ea typeface="+mn-ea"/>
                <a:cs typeface="+mn-cs"/>
              </a:rPr>
              <a:t> looking at</a:t>
            </a:r>
          </a:p>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11</a:t>
            </a:fld>
            <a:endParaRPr lang="en-US"/>
          </a:p>
        </p:txBody>
      </p:sp>
    </p:spTree>
    <p:extLst>
      <p:ext uri="{BB962C8B-B14F-4D97-AF65-F5344CB8AC3E}">
        <p14:creationId xmlns:p14="http://schemas.microsoft.com/office/powerpoint/2010/main" val="336584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we</a:t>
            </a:r>
            <a:r>
              <a:rPr lang="en-US" sz="1200" kern="1200" baseline="0" dirty="0">
                <a:solidFill>
                  <a:schemeClr val="tx1"/>
                </a:solidFill>
                <a:effectLst/>
                <a:latin typeface="+mn-lt"/>
                <a:ea typeface="+mn-ea"/>
                <a:cs typeface="+mn-cs"/>
              </a:rPr>
              <a:t> just let the GPU </a:t>
            </a:r>
            <a:r>
              <a:rPr lang="en-US" sz="1200" kern="1200" dirty="0">
                <a:solidFill>
                  <a:schemeClr val="tx1"/>
                </a:solidFill>
                <a:effectLst/>
                <a:latin typeface="+mn-lt"/>
                <a:ea typeface="+mn-ea"/>
                <a:cs typeface="+mn-cs"/>
              </a:rPr>
              <a:t>render peripheral </a:t>
            </a:r>
            <a:r>
              <a:rPr lang="en-US" altLang="zh-Hans" sz="1200" kern="1200" dirty="0">
                <a:solidFill>
                  <a:schemeClr val="tx1"/>
                </a:solidFill>
                <a:effectLst/>
                <a:latin typeface="+mn-lt"/>
                <a:ea typeface="+mn-ea"/>
                <a:cs typeface="+mn-cs"/>
              </a:rPr>
              <a:t>region</a:t>
            </a:r>
            <a:r>
              <a:rPr lang="zh-Hans"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lower quality</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the user of the VR headset </a:t>
            </a:r>
            <a:r>
              <a:rPr lang="en-US" altLang="zh-Hans" sz="1200" kern="1200" dirty="0">
                <a:solidFill>
                  <a:schemeClr val="tx1"/>
                </a:solidFill>
                <a:effectLst/>
                <a:latin typeface="+mn-lt"/>
                <a:ea typeface="+mn-ea"/>
                <a:cs typeface="+mn-cs"/>
              </a:rPr>
              <a:t>cannot</a:t>
            </a:r>
            <a:r>
              <a:rPr lang="en-US" sz="1200" kern="1200" dirty="0">
                <a:solidFill>
                  <a:schemeClr val="tx1"/>
                </a:solidFill>
                <a:effectLst/>
                <a:latin typeface="+mn-lt"/>
                <a:ea typeface="+mn-ea"/>
                <a:cs typeface="+mn-cs"/>
              </a:rPr>
              <a:t> notice that. This is called foveated rendering.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 know, there is always a tradeoff between the rendering quality and the frame rate. If we render the peripheral region with lower quality, we can save the cost of rendering and get higher frame rate.</a:t>
            </a:r>
          </a:p>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12</a:t>
            </a:fld>
            <a:endParaRPr lang="en-US"/>
          </a:p>
        </p:txBody>
      </p:sp>
    </p:spTree>
    <p:extLst>
      <p:ext uri="{BB962C8B-B14F-4D97-AF65-F5344CB8AC3E}">
        <p14:creationId xmlns:p14="http://schemas.microsoft.com/office/powerpoint/2010/main" val="3836237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Can we do better than foveated rendering?</a:t>
            </a:r>
          </a:p>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13</a:t>
            </a:fld>
            <a:endParaRPr lang="en-US"/>
          </a:p>
        </p:txBody>
      </p:sp>
    </p:spTree>
    <p:extLst>
      <p:ext uri="{BB962C8B-B14F-4D97-AF65-F5344CB8AC3E}">
        <p14:creationId xmlns:p14="http://schemas.microsoft.com/office/powerpoint/2010/main" val="2012105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dirty="0">
                <a:solidFill>
                  <a:schemeClr val="tx1"/>
                </a:solidFill>
                <a:effectLst/>
                <a:latin typeface="+mn-lt"/>
                <a:ea typeface="+mn-ea"/>
                <a:cs typeface="+mn-cs"/>
              </a:rPr>
              <a:t>Because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know</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non-dominant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eye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has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weaker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visual</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acuity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contrast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sensitivity.</a:t>
            </a:r>
            <a:r>
              <a:rPr lang="zh-CN" alt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14</a:t>
            </a:fld>
            <a:endParaRPr lang="en-US"/>
          </a:p>
        </p:txBody>
      </p:sp>
    </p:spTree>
    <p:extLst>
      <p:ext uri="{BB962C8B-B14F-4D97-AF65-F5344CB8AC3E}">
        <p14:creationId xmlns:p14="http://schemas.microsoft.com/office/powerpoint/2010/main" val="1133208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Why</a:t>
            </a:r>
            <a:r>
              <a:rPr lang="zh-CN" altLang="en-US" dirty="0"/>
              <a:t> </a:t>
            </a:r>
            <a:r>
              <a:rPr lang="en-US" altLang="zh-CN" dirty="0"/>
              <a:t>not</a:t>
            </a:r>
            <a:r>
              <a:rPr lang="zh-CN" altLang="en-US" dirty="0"/>
              <a:t> </a:t>
            </a:r>
            <a:r>
              <a:rPr lang="en-US" altLang="zh-CN" dirty="0"/>
              <a:t>render</a:t>
            </a:r>
            <a:r>
              <a:rPr lang="zh-CN" altLang="en-US" dirty="0"/>
              <a:t> </a:t>
            </a:r>
            <a:r>
              <a:rPr lang="en-US" altLang="zh-CN" dirty="0"/>
              <a:t>the</a:t>
            </a:r>
            <a:r>
              <a:rPr lang="zh-CN" altLang="en-US" dirty="0"/>
              <a:t> </a:t>
            </a:r>
            <a:r>
              <a:rPr lang="en-US" altLang="zh-CN" dirty="0"/>
              <a:t>non-dominant</a:t>
            </a:r>
            <a:r>
              <a:rPr lang="zh-CN" altLang="en-US" dirty="0"/>
              <a:t> </a:t>
            </a:r>
            <a:r>
              <a:rPr lang="en-US" altLang="zh-CN" dirty="0"/>
              <a:t>eye</a:t>
            </a:r>
            <a:r>
              <a:rPr lang="zh-CN" altLang="en-US" dirty="0"/>
              <a:t> </a:t>
            </a:r>
            <a:r>
              <a:rPr lang="en-US" altLang="zh-CN" dirty="0"/>
              <a:t>with</a:t>
            </a:r>
            <a:r>
              <a:rPr lang="zh-CN" altLang="en-US" dirty="0"/>
              <a:t> </a:t>
            </a:r>
            <a:r>
              <a:rPr lang="en-US" altLang="zh-CN" dirty="0"/>
              <a:t>more</a:t>
            </a:r>
            <a:r>
              <a:rPr lang="zh-CN" altLang="en-US" dirty="0"/>
              <a:t> </a:t>
            </a:r>
            <a:r>
              <a:rPr lang="en-US" altLang="zh-CN" dirty="0"/>
              <a:t>foveation?</a:t>
            </a:r>
            <a:r>
              <a:rPr lang="zh-CN" altLang="en-US" dirty="0"/>
              <a:t> </a:t>
            </a:r>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15</a:t>
            </a:fld>
            <a:endParaRPr lang="en-US"/>
          </a:p>
        </p:txBody>
      </p:sp>
    </p:spTree>
    <p:extLst>
      <p:ext uri="{BB962C8B-B14F-4D97-AF65-F5344CB8AC3E}">
        <p14:creationId xmlns:p14="http://schemas.microsoft.com/office/powerpoint/2010/main" val="2774252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 sz="1200" kern="1200" dirty="0">
                <a:solidFill>
                  <a:schemeClr val="tx1"/>
                </a:solidFill>
                <a:effectLst/>
                <a:latin typeface="+mn-lt"/>
                <a:ea typeface="+mn-ea"/>
                <a:cs typeface="+mn-cs"/>
              </a:rPr>
              <a:t>Therefore,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we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started</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to</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investigate:</a:t>
            </a:r>
            <a:r>
              <a:rPr lang="zh-Hans" altLang="en-US" sz="1200" kern="1200" dirty="0">
                <a:solidFill>
                  <a:schemeClr val="tx1"/>
                </a:solidFill>
                <a:effectLst/>
                <a:latin typeface="+mn-lt"/>
                <a:ea typeface="+mn-ea"/>
                <a:cs typeface="+mn-cs"/>
              </a:rPr>
              <a:t> </a:t>
            </a:r>
            <a:endParaRPr lang="en-US" altLang="zh-Hans" sz="1200" kern="1200" dirty="0">
              <a:solidFill>
                <a:schemeClr val="tx1"/>
              </a:solidFill>
              <a:effectLst/>
              <a:latin typeface="+mn-lt"/>
              <a:ea typeface="+mn-ea"/>
              <a:cs typeface="+mn-cs"/>
            </a:endParaRPr>
          </a:p>
          <a:p>
            <a:r>
              <a:rPr lang="en-US" altLang="zh-CN" dirty="0"/>
              <a:t>An</a:t>
            </a:r>
            <a:r>
              <a:rPr lang="zh-CN" altLang="en-US" dirty="0"/>
              <a:t> </a:t>
            </a:r>
            <a:r>
              <a:rPr lang="en-US" altLang="zh-CN" dirty="0"/>
              <a:t>eye-dominance-guided</a:t>
            </a:r>
            <a:r>
              <a:rPr lang="zh-CN" altLang="en-US" dirty="0"/>
              <a:t> </a:t>
            </a:r>
            <a:r>
              <a:rPr lang="en-US" altLang="zh-CN" dirty="0"/>
              <a:t>foveation</a:t>
            </a:r>
            <a:r>
              <a:rPr lang="zh-CN" altLang="en-US" dirty="0"/>
              <a:t> </a:t>
            </a:r>
            <a:r>
              <a:rPr lang="en-US" altLang="zh-CN" dirty="0"/>
              <a:t>system</a:t>
            </a:r>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16</a:t>
            </a:fld>
            <a:endParaRPr lang="en-US"/>
          </a:p>
        </p:txBody>
      </p:sp>
    </p:spTree>
    <p:extLst>
      <p:ext uri="{BB962C8B-B14F-4D97-AF65-F5344CB8AC3E}">
        <p14:creationId xmlns:p14="http://schemas.microsoft.com/office/powerpoint/2010/main" val="2802402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Our idea is using two foveated renderers. For the dominant eye, we render with less foveation. And for the non-dominant eye, we render with more foveation.</a:t>
            </a:r>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17</a:t>
            </a:fld>
            <a:endParaRPr lang="en-US"/>
          </a:p>
        </p:txBody>
      </p:sp>
    </p:spTree>
    <p:extLst>
      <p:ext uri="{BB962C8B-B14F-4D97-AF65-F5344CB8AC3E}">
        <p14:creationId xmlns:p14="http://schemas.microsoft.com/office/powerpoint/2010/main" val="2994001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So we need a foveation model which allow us to parameterize and change the level of foveation.</a:t>
            </a:r>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18</a:t>
            </a:fld>
            <a:endParaRPr lang="en-US"/>
          </a:p>
        </p:txBody>
      </p:sp>
    </p:spTree>
    <p:extLst>
      <p:ext uri="{BB962C8B-B14F-4D97-AF65-F5344CB8AC3E}">
        <p14:creationId xmlns:p14="http://schemas.microsoft.com/office/powerpoint/2010/main" val="2386836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We</a:t>
            </a:r>
            <a:r>
              <a:rPr lang="zh-CN" altLang="en-US" baseline="0" dirty="0"/>
              <a:t> </a:t>
            </a:r>
            <a:r>
              <a:rPr lang="en-US" altLang="zh-CN" baseline="0" dirty="0"/>
              <a:t>use</a:t>
            </a:r>
            <a:r>
              <a:rPr lang="zh-CN" altLang="en-US" baseline="0" dirty="0"/>
              <a:t> </a:t>
            </a:r>
            <a:r>
              <a:rPr lang="en-US" altLang="zh-CN" baseline="0" dirty="0"/>
              <a:t>the</a:t>
            </a:r>
            <a:r>
              <a:rPr lang="zh-CN" altLang="en-US" baseline="0" dirty="0"/>
              <a:t> </a:t>
            </a:r>
            <a:r>
              <a:rPr lang="en-US" altLang="zh-CN" baseline="0" dirty="0"/>
              <a:t>kernel</a:t>
            </a:r>
            <a:r>
              <a:rPr lang="zh-CN" altLang="en-US" baseline="0" dirty="0"/>
              <a:t> </a:t>
            </a:r>
            <a:r>
              <a:rPr lang="en-US" altLang="zh-CN" baseline="0" dirty="0"/>
              <a:t>foveation</a:t>
            </a:r>
            <a:r>
              <a:rPr lang="zh-CN" altLang="en-US" baseline="0" dirty="0"/>
              <a:t> </a:t>
            </a:r>
            <a:r>
              <a:rPr lang="en-US" altLang="zh-CN" baseline="0" dirty="0"/>
              <a:t>model,</a:t>
            </a:r>
            <a:r>
              <a:rPr lang="zh-CN" altLang="en-US" baseline="0" dirty="0"/>
              <a:t> </a:t>
            </a:r>
            <a:r>
              <a:rPr lang="en-US" altLang="zh-CN" baseline="0" dirty="0"/>
              <a:t>which</a:t>
            </a:r>
            <a:r>
              <a:rPr lang="zh-CN" altLang="en-US" baseline="0" dirty="0"/>
              <a:t> </a:t>
            </a:r>
            <a:r>
              <a:rPr lang="en-US" altLang="zh-CN" baseline="0" dirty="0"/>
              <a:t>parameterize</a:t>
            </a:r>
            <a:r>
              <a:rPr lang="zh-CN" altLang="en-US" baseline="0" dirty="0"/>
              <a:t> </a:t>
            </a:r>
            <a:r>
              <a:rPr lang="en-US" altLang="zh-CN" baseline="0" dirty="0"/>
              <a:t>the</a:t>
            </a:r>
            <a:r>
              <a:rPr lang="zh-CN" altLang="en-US" baseline="0" dirty="0"/>
              <a:t> </a:t>
            </a:r>
            <a:r>
              <a:rPr lang="en-US" altLang="zh-CN" baseline="0" dirty="0"/>
              <a:t>level</a:t>
            </a:r>
            <a:r>
              <a:rPr lang="zh-CN" altLang="en-US" baseline="0" dirty="0"/>
              <a:t> </a:t>
            </a:r>
            <a:r>
              <a:rPr lang="en-US" altLang="zh-CN" baseline="0" dirty="0"/>
              <a:t>of</a:t>
            </a:r>
            <a:r>
              <a:rPr lang="zh-CN" altLang="en-US" baseline="0" dirty="0"/>
              <a:t> </a:t>
            </a:r>
            <a:r>
              <a:rPr lang="en-US" altLang="zh-CN" baseline="0" dirty="0"/>
              <a:t>foveation</a:t>
            </a:r>
            <a:r>
              <a:rPr lang="zh-CN" altLang="en-US" baseline="0" dirty="0"/>
              <a:t> </a:t>
            </a:r>
            <a:r>
              <a:rPr lang="en-US" altLang="zh-CN" baseline="0" dirty="0"/>
              <a:t>with</a:t>
            </a:r>
            <a:r>
              <a:rPr lang="zh-CN" altLang="en-US" baseline="0" dirty="0"/>
              <a:t> </a:t>
            </a:r>
            <a:r>
              <a:rPr lang="en-US" altLang="zh-CN" baseline="0" dirty="0"/>
              <a:t>one</a:t>
            </a:r>
            <a:r>
              <a:rPr lang="zh-CN" altLang="en-US" baseline="0" dirty="0"/>
              <a:t> </a:t>
            </a:r>
            <a:r>
              <a:rPr lang="en-US" altLang="zh-CN" baseline="0" dirty="0"/>
              <a:t>parameter.</a:t>
            </a:r>
            <a:endParaRPr lang="en-US" baseline="0" dirty="0"/>
          </a:p>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19</a:t>
            </a:fld>
            <a:endParaRPr lang="en-US"/>
          </a:p>
        </p:txBody>
      </p:sp>
    </p:spTree>
    <p:extLst>
      <p:ext uri="{BB962C8B-B14F-4D97-AF65-F5344CB8AC3E}">
        <p14:creationId xmlns:p14="http://schemas.microsoft.com/office/powerpoint/2010/main" val="2434664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Firstly, please </a:t>
            </a:r>
            <a:r>
              <a:rPr lang="en-US" sz="1200" b="0" i="0" u="none" strike="noStrike" kern="1200" dirty="0">
                <a:solidFill>
                  <a:schemeClr val="tx1"/>
                </a:solidFill>
                <a:effectLst/>
                <a:latin typeface="+mn-lt"/>
                <a:ea typeface="+mn-ea"/>
                <a:cs typeface="+mn-cs"/>
              </a:rPr>
              <a:t>extend your arms out in front of you, and </a:t>
            </a:r>
            <a:r>
              <a:rPr lang="en-US" dirty="0"/>
              <a:t>create a triangle with your thumbs and index figures.</a:t>
            </a:r>
          </a:p>
          <a:p>
            <a:r>
              <a:rPr lang="en-US" dirty="0"/>
              <a:t>Next, frame a distant object within this triangle and keep your both eyes open.</a:t>
            </a:r>
          </a:p>
        </p:txBody>
      </p:sp>
      <p:sp>
        <p:nvSpPr>
          <p:cNvPr id="4" name="Slide Number Placeholder 3"/>
          <p:cNvSpPr>
            <a:spLocks noGrp="1"/>
          </p:cNvSpPr>
          <p:nvPr>
            <p:ph type="sldNum" sz="quarter" idx="5"/>
          </p:nvPr>
        </p:nvSpPr>
        <p:spPr/>
        <p:txBody>
          <a:bodyPr/>
          <a:lstStyle/>
          <a:p>
            <a:fld id="{DFF362D4-5DD5-1441-A093-8EF5773AF7CF}" type="slidenum">
              <a:rPr lang="en-US" smtClean="0"/>
              <a:t>2</a:t>
            </a:fld>
            <a:endParaRPr lang="en-US"/>
          </a:p>
        </p:txBody>
      </p:sp>
    </p:spTree>
    <p:extLst>
      <p:ext uri="{BB962C8B-B14F-4D97-AF65-F5344CB8AC3E}">
        <p14:creationId xmlns:p14="http://schemas.microsoft.com/office/powerpoint/2010/main" val="1307402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the first pass, we compute the kernel log polar transformation of the G-buffer and render to a reduced resolution buffer.</a:t>
            </a:r>
          </a:p>
        </p:txBody>
      </p:sp>
      <p:sp>
        <p:nvSpPr>
          <p:cNvPr id="4" name="Slide Number Placeholder 3"/>
          <p:cNvSpPr>
            <a:spLocks noGrp="1"/>
          </p:cNvSpPr>
          <p:nvPr>
            <p:ph type="sldNum" sz="quarter" idx="5"/>
          </p:nvPr>
        </p:nvSpPr>
        <p:spPr/>
        <p:txBody>
          <a:bodyPr/>
          <a:lstStyle/>
          <a:p>
            <a:fld id="{DFF362D4-5DD5-1441-A093-8EF5773AF7CF}" type="slidenum">
              <a:rPr lang="en-US" smtClean="0"/>
              <a:t>20</a:t>
            </a:fld>
            <a:endParaRPr lang="en-US"/>
          </a:p>
        </p:txBody>
      </p:sp>
    </p:spTree>
    <p:extLst>
      <p:ext uri="{BB962C8B-B14F-4D97-AF65-F5344CB8AC3E}">
        <p14:creationId xmlns:p14="http://schemas.microsoft.com/office/powerpoint/2010/main" val="3165478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the second pass, we carry out the inverse log-polar transformation and perform anti-aliasing to map the reduced resolution rendering to the full resolution screen.</a:t>
            </a:r>
          </a:p>
        </p:txBody>
      </p:sp>
      <p:sp>
        <p:nvSpPr>
          <p:cNvPr id="4" name="Slide Number Placeholder 3"/>
          <p:cNvSpPr>
            <a:spLocks noGrp="1"/>
          </p:cNvSpPr>
          <p:nvPr>
            <p:ph type="sldNum" sz="quarter" idx="5"/>
          </p:nvPr>
        </p:nvSpPr>
        <p:spPr/>
        <p:txBody>
          <a:bodyPr/>
          <a:lstStyle/>
          <a:p>
            <a:fld id="{DFF362D4-5DD5-1441-A093-8EF5773AF7CF}" type="slidenum">
              <a:rPr lang="en-US" smtClean="0"/>
              <a:t>21</a:t>
            </a:fld>
            <a:endParaRPr lang="en-US"/>
          </a:p>
        </p:txBody>
      </p:sp>
    </p:spTree>
    <p:extLst>
      <p:ext uri="{BB962C8B-B14F-4D97-AF65-F5344CB8AC3E}">
        <p14:creationId xmlns:p14="http://schemas.microsoft.com/office/powerpoint/2010/main" val="1795278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know that the rendering cost is proportional to the rendering resolution.</a:t>
            </a:r>
            <a:endParaRPr lang="en-US" dirty="0">
              <a:effectLst/>
            </a:endParaRPr>
          </a:p>
          <a:p>
            <a:pPr rtl="0"/>
            <a:r>
              <a:rPr lang="en-US" sz="1200" b="0" i="0" u="none" strike="noStrike" kern="1200" dirty="0">
                <a:solidFill>
                  <a:schemeClr val="tx1"/>
                </a:solidFill>
                <a:effectLst/>
                <a:latin typeface="+mn-lt"/>
                <a:ea typeface="+mn-ea"/>
                <a:cs typeface="+mn-cs"/>
              </a:rPr>
              <a:t>Because the rendering happens in the reduced resolution buffer instead of the screen, the shading cost can be greatly reduced.</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22</a:t>
            </a:fld>
            <a:endParaRPr lang="en-US"/>
          </a:p>
        </p:txBody>
      </p:sp>
    </p:spTree>
    <p:extLst>
      <p:ext uri="{BB962C8B-B14F-4D97-AF65-F5344CB8AC3E}">
        <p14:creationId xmlns:p14="http://schemas.microsoft.com/office/powerpoint/2010/main" val="2437513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zh-CN" altLang="en-US" dirty="0"/>
              <a:t> </a:t>
            </a:r>
            <a:r>
              <a:rPr lang="en-US" altLang="zh-CN" dirty="0"/>
              <a:t>define</a:t>
            </a:r>
            <a:r>
              <a:rPr lang="zh-CN" altLang="en-US" dirty="0"/>
              <a:t> </a:t>
            </a:r>
            <a:r>
              <a:rPr lang="en-US" altLang="zh-CN" dirty="0"/>
              <a:t>the the ratio between the width of the screen and the width of the buffer as sigma.</a:t>
            </a:r>
          </a:p>
          <a:p>
            <a:r>
              <a:rPr lang="en-US" dirty="0"/>
              <a:t>And the time to render a regular frame as T</a:t>
            </a:r>
          </a:p>
          <a:p>
            <a:r>
              <a:rPr lang="en-US" dirty="0"/>
              <a:t>The time to render a foveated frame is T over sigma square.</a:t>
            </a:r>
          </a:p>
        </p:txBody>
      </p:sp>
      <p:sp>
        <p:nvSpPr>
          <p:cNvPr id="4" name="Slide Number Placeholder 3"/>
          <p:cNvSpPr>
            <a:spLocks noGrp="1"/>
          </p:cNvSpPr>
          <p:nvPr>
            <p:ph type="sldNum" sz="quarter" idx="5"/>
          </p:nvPr>
        </p:nvSpPr>
        <p:spPr/>
        <p:txBody>
          <a:bodyPr/>
          <a:lstStyle/>
          <a:p>
            <a:fld id="{DFF362D4-5DD5-1441-A093-8EF5773AF7CF}" type="slidenum">
              <a:rPr lang="en-US" smtClean="0"/>
              <a:t>23</a:t>
            </a:fld>
            <a:endParaRPr lang="en-US"/>
          </a:p>
        </p:txBody>
      </p:sp>
    </p:spTree>
    <p:extLst>
      <p:ext uri="{BB962C8B-B14F-4D97-AF65-F5344CB8AC3E}">
        <p14:creationId xmlns:p14="http://schemas.microsoft.com/office/powerpoint/2010/main" val="1611786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increase of parameter sigma, the buffer size becomes smaller,</a:t>
            </a:r>
            <a:r>
              <a:rPr lang="en-US" baseline="0" dirty="0"/>
              <a:t> the rendering quality goes lower, and the rendering becomes faster. </a:t>
            </a:r>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24</a:t>
            </a:fld>
            <a:endParaRPr lang="en-US"/>
          </a:p>
        </p:txBody>
      </p:sp>
    </p:spTree>
    <p:extLst>
      <p:ext uri="{BB962C8B-B14F-4D97-AF65-F5344CB8AC3E}">
        <p14:creationId xmlns:p14="http://schemas.microsoft.com/office/powerpoint/2010/main" val="1605642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Here’s the overview of the eye-dominance-guided foveated rendering system. Our system uses two foveated renderers, with different values of the foveation parameter </a:t>
            </a:r>
            <a:r>
              <a:rPr lang="el-GR" sz="1200" kern="1200" dirty="0">
                <a:solidFill>
                  <a:schemeClr val="tx1"/>
                </a:solidFill>
                <a:effectLst/>
                <a:latin typeface="+mn-lt"/>
                <a:ea typeface="+mn-ea"/>
                <a:cs typeface="+mn-cs"/>
              </a:rPr>
              <a:t>σ, </a:t>
            </a:r>
            <a:r>
              <a:rPr lang="en-US" sz="1200" kern="1200" dirty="0">
                <a:solidFill>
                  <a:schemeClr val="tx1"/>
                </a:solidFill>
                <a:effectLst/>
                <a:latin typeface="+mn-lt"/>
                <a:ea typeface="+mn-ea"/>
                <a:cs typeface="+mn-cs"/>
              </a:rPr>
              <a:t>for the dominant eye and the non-dominant eye, respectively. For the dominant eye, we choose the foveation parameter </a:t>
            </a:r>
            <a:r>
              <a:rPr lang="el-GR" sz="1200" kern="1200" dirty="0">
                <a:solidFill>
                  <a:schemeClr val="tx1"/>
                </a:solidFill>
                <a:effectLst/>
                <a:latin typeface="+mn-lt"/>
                <a:ea typeface="+mn-ea"/>
                <a:cs typeface="+mn-cs"/>
              </a:rPr>
              <a:t>σ</a:t>
            </a:r>
            <a:r>
              <a:rPr lang="en-US" sz="1200" i="1" kern="1200" dirty="0">
                <a:solidFill>
                  <a:schemeClr val="tx1"/>
                </a:solidFill>
                <a:effectLst/>
                <a:latin typeface="+mn-lt"/>
                <a:ea typeface="+mn-ea"/>
                <a:cs typeface="+mn-cs"/>
              </a:rPr>
              <a:t>d </a:t>
            </a:r>
            <a:r>
              <a:rPr lang="en-US" sz="1200" kern="1200" dirty="0">
                <a:solidFill>
                  <a:schemeClr val="tx1"/>
                </a:solidFill>
                <a:effectLst/>
                <a:latin typeface="+mn-lt"/>
                <a:ea typeface="+mn-ea"/>
                <a:cs typeface="+mn-cs"/>
              </a:rPr>
              <a:t>which results in an acceptable foveation level for both eyes. For the non-dominant eye, we choose </a:t>
            </a:r>
            <a:r>
              <a:rPr lang="el-GR" sz="1200" kern="1200" dirty="0">
                <a:solidFill>
                  <a:schemeClr val="tx1"/>
                </a:solidFill>
                <a:effectLst/>
                <a:latin typeface="+mn-lt"/>
                <a:ea typeface="+mn-ea"/>
                <a:cs typeface="+mn-cs"/>
              </a:rPr>
              <a:t>σ</a:t>
            </a:r>
            <a:r>
              <a:rPr lang="en-US" sz="1200" i="1" kern="1200" dirty="0" err="1">
                <a:solidFill>
                  <a:schemeClr val="tx1"/>
                </a:solidFill>
                <a:effectLst/>
                <a:latin typeface="+mn-lt"/>
                <a:ea typeface="+mn-ea"/>
                <a:cs typeface="+mn-cs"/>
              </a:rPr>
              <a:t>nd</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σ</a:t>
            </a:r>
            <a:r>
              <a:rPr lang="en-US" sz="1200" i="1" kern="1200" dirty="0">
                <a:solidFill>
                  <a:schemeClr val="tx1"/>
                </a:solidFill>
                <a:effectLst/>
                <a:latin typeface="+mn-lt"/>
                <a:ea typeface="+mn-ea"/>
                <a:cs typeface="+mn-cs"/>
              </a:rPr>
              <a:t>d </a:t>
            </a:r>
            <a:r>
              <a:rPr lang="en-US" sz="1200" kern="1200" dirty="0">
                <a:solidFill>
                  <a:schemeClr val="tx1"/>
                </a:solidFill>
                <a:effectLst/>
                <a:latin typeface="+mn-lt"/>
                <a:ea typeface="+mn-ea"/>
                <a:cs typeface="+mn-cs"/>
              </a:rPr>
              <a:t>, which corresponds to a higher foveation level. Because the non-dominant eye is weaker in sensitivity and acuity, the user is unable to notice the difference between the two foveation frames. </a:t>
            </a:r>
            <a:endParaRPr lang="en-US" dirty="0"/>
          </a:p>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32</a:t>
            </a:fld>
            <a:endParaRPr lang="en-US"/>
          </a:p>
        </p:txBody>
      </p:sp>
    </p:spTree>
    <p:extLst>
      <p:ext uri="{BB962C8B-B14F-4D97-AF65-F5344CB8AC3E}">
        <p14:creationId xmlns:p14="http://schemas.microsoft.com/office/powerpoint/2010/main" val="2524592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have a foveated rendering system with adjustable foveation parameters. </a:t>
            </a:r>
          </a:p>
          <a:p>
            <a:pPr>
              <a:defRPr/>
            </a:pPr>
            <a:r>
              <a:rPr lang="en-US" dirty="0"/>
              <a:t>Our next step is to find the </a:t>
            </a:r>
            <a:r>
              <a:rPr lang="en-US" baseline="0" dirty="0"/>
              <a:t>parameters</a:t>
            </a:r>
            <a:r>
              <a:rPr lang="en-US" dirty="0"/>
              <a:t> </a:t>
            </a:r>
            <a:r>
              <a:rPr lang="en-US" dirty="0" err="1"/>
              <a:t>sigma_d</a:t>
            </a:r>
            <a:r>
              <a:rPr lang="en-US" dirty="0"/>
              <a:t> and </a:t>
            </a:r>
            <a:r>
              <a:rPr lang="en-US" dirty="0" err="1"/>
              <a:t>sigma_nd</a:t>
            </a:r>
            <a:r>
              <a:rPr lang="en-US" dirty="0"/>
              <a:t> </a:t>
            </a:r>
            <a:r>
              <a:rPr lang="en-US" baseline="0" dirty="0"/>
              <a:t>by conducting a user study.</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33</a:t>
            </a:fld>
            <a:endParaRPr lang="en-US"/>
          </a:p>
        </p:txBody>
      </p:sp>
    </p:spTree>
    <p:extLst>
      <p:ext uri="{BB962C8B-B14F-4D97-AF65-F5344CB8AC3E}">
        <p14:creationId xmlns:p14="http://schemas.microsoft.com/office/powerpoint/2010/main" val="1328830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start the user study, we need to find the dominant eye for the participants.</a:t>
            </a:r>
          </a:p>
          <a:p>
            <a:r>
              <a:rPr lang="en-US" dirty="0"/>
              <a:t>We conduct the Miles test, which is exactly the game we have played together.</a:t>
            </a:r>
          </a:p>
        </p:txBody>
      </p:sp>
      <p:sp>
        <p:nvSpPr>
          <p:cNvPr id="4" name="Slide Number Placeholder 3"/>
          <p:cNvSpPr>
            <a:spLocks noGrp="1"/>
          </p:cNvSpPr>
          <p:nvPr>
            <p:ph type="sldNum" sz="quarter" idx="5"/>
          </p:nvPr>
        </p:nvSpPr>
        <p:spPr/>
        <p:txBody>
          <a:bodyPr/>
          <a:lstStyle/>
          <a:p>
            <a:fld id="{DFF362D4-5DD5-1441-A093-8EF5773AF7CF}" type="slidenum">
              <a:rPr lang="en-US" smtClean="0"/>
              <a:t>34</a:t>
            </a:fld>
            <a:endParaRPr lang="en-US"/>
          </a:p>
        </p:txBody>
      </p:sp>
    </p:spTree>
    <p:extLst>
      <p:ext uri="{BB962C8B-B14F-4D97-AF65-F5344CB8AC3E}">
        <p14:creationId xmlns:p14="http://schemas.microsoft.com/office/powerpoint/2010/main" val="1862947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And next, we can conduct the main study with three steps,</a:t>
                </a:r>
              </a:p>
              <a:p>
                <a:pPr rtl="0"/>
                <a:r>
                  <a:rPr lang="en-US" sz="1200" b="0" i="0" u="none" strike="noStrike" kern="1200" dirty="0">
                    <a:solidFill>
                      <a:schemeClr val="tx1"/>
                    </a:solidFill>
                    <a:effectLst/>
                    <a:latin typeface="+mn-lt"/>
                    <a:ea typeface="+mn-ea"/>
                    <a:cs typeface="+mn-cs"/>
                  </a:rPr>
                  <a:t>In the first step, the participant estimates the Uniform Foveation Parameter </a:t>
                </a:r>
                <a:r>
                  <a:rPr lang="el-GR" sz="1200" b="0" i="0" u="none" strike="noStrike" kern="1200" dirty="0">
                    <a:solidFill>
                      <a:schemeClr val="tx1"/>
                    </a:solidFill>
                    <a:effectLst/>
                    <a:latin typeface="+mn-lt"/>
                    <a:ea typeface="+mn-ea"/>
                    <a:cs typeface="+mn-cs"/>
                  </a:rPr>
                  <a:t>σ_</a:t>
                </a:r>
                <a:r>
                  <a:rPr lang="en-US" sz="1200" b="0" i="0" u="none" strike="noStrike" kern="1200" dirty="0">
                    <a:solidFill>
                      <a:schemeClr val="tx1"/>
                    </a:solidFill>
                    <a:effectLst/>
                    <a:latin typeface="+mn-lt"/>
                    <a:ea typeface="+mn-ea"/>
                    <a:cs typeface="+mn-cs"/>
                  </a:rPr>
                  <a:t>UF, which is acceptable for both the dominant eye and the non- dominant eye</a:t>
                </a:r>
                <a:br>
                  <a:rPr lang="en-US" sz="1200" b="0" i="0" u="none" strike="noStrike" kern="1200" dirty="0">
                    <a:solidFill>
                      <a:schemeClr val="tx1"/>
                    </a:solidFill>
                    <a:effectLst/>
                    <a:latin typeface="+mn-lt"/>
                    <a:ea typeface="+mn-ea"/>
                    <a:cs typeface="+mn-cs"/>
                  </a:rPr>
                </a:br>
                <a:endParaRPr lang="en-US" dirty="0"/>
              </a:p>
            </p:txBody>
          </p:sp>
        </mc:Choice>
        <mc:Fallback xmlns="">
          <p:sp>
            <p:nvSpPr>
              <p:cNvPr id="3" name="Notes Placeholder 2"/>
              <p:cNvSpPr>
                <a:spLocks noGrp="1"/>
              </p:cNvSpPr>
              <p:nvPr>
                <p:ph type="body" idx="1"/>
              </p:nvPr>
            </p:nvSpPr>
            <p:spPr/>
            <p:txBody>
              <a:bodyPr/>
              <a:lstStyle/>
              <a:p>
                <a:r>
                  <a:rPr lang="en-US" dirty="0"/>
                  <a:t>When we find the dominant eye, we can conduct the main study with three steps,</a:t>
                </a:r>
              </a:p>
              <a:p>
                <a:r>
                  <a:rPr lang="en-US" dirty="0"/>
                  <a:t>In the first step, the participant estimates the </a:t>
                </a:r>
                <a:r>
                  <a:rPr lang="en-US" i="1" dirty="0"/>
                  <a:t>Uniform Foveation Parameter </a:t>
                </a:r>
                <a:r>
                  <a:rPr lang="en-US" i="0">
                    <a:latin typeface="Cambria Math" panose="02040503050406030204" pitchFamily="18" charset="0"/>
                    <a:ea typeface="Cambria Math" panose="02040503050406030204" pitchFamily="18" charset="0"/>
                  </a:rPr>
                  <a:t>𝜎_</a:t>
                </a:r>
                <a:r>
                  <a:rPr lang="en-US" i="0">
                    <a:latin typeface="Cambria Math" panose="02040503050406030204" pitchFamily="18" charset="0"/>
                  </a:rPr>
                  <a:t>𝑈𝐹</a:t>
                </a:r>
                <a:r>
                  <a:rPr lang="en-US" dirty="0"/>
                  <a:t>, which works for the traditional foveated rendering pipeline.</a:t>
                </a:r>
              </a:p>
              <a:p>
                <a:r>
                  <a:rPr lang="en-US" dirty="0"/>
                  <a:t>In the second step, The participant estimates the </a:t>
                </a:r>
                <a:r>
                  <a:rPr lang="en-US" i="1" dirty="0"/>
                  <a:t>Non-dominant Eye Foveation Parameter </a:t>
                </a:r>
                <a:r>
                  <a:rPr lang="en-US" i="0">
                    <a:latin typeface="Cambria Math" panose="02040503050406030204" pitchFamily="18" charset="0"/>
                    <a:ea typeface="Cambria Math" panose="02040503050406030204" pitchFamily="18" charset="0"/>
                  </a:rPr>
                  <a:t>𝜎_</a:t>
                </a:r>
                <a:r>
                  <a:rPr lang="en-US" b="0" i="0">
                    <a:latin typeface="Cambria Math" panose="02040503050406030204" pitchFamily="18" charset="0"/>
                    <a:ea typeface="Cambria Math" panose="02040503050406030204" pitchFamily="18" charset="0"/>
                  </a:rPr>
                  <a:t>𝑁</a:t>
                </a:r>
                <a:r>
                  <a:rPr lang="en-US" i="0">
                    <a:latin typeface="Cambria Math" panose="02040503050406030204" pitchFamily="18" charset="0"/>
                  </a:rPr>
                  <a:t>𝐹</a:t>
                </a:r>
                <a:r>
                  <a:rPr lang="en-US" dirty="0"/>
                  <a:t> which works for the non-dominant eye.</a:t>
                </a:r>
              </a:p>
              <a:p>
                <a:r>
                  <a:rPr lang="en-US" dirty="0"/>
                  <a:t>The third step</a:t>
                </a:r>
                <a:r>
                  <a:rPr lang="en-US" baseline="0" dirty="0"/>
                  <a:t> is the quality evaluation</a:t>
                </a:r>
                <a:r>
                  <a:rPr lang="en-US" dirty="0"/>
                  <a:t>, The participant evaluates the quality of EFR with the estimated parameters </a:t>
                </a:r>
                <a:r>
                  <a:rPr lang="en-US" i="0">
                    <a:latin typeface="Cambria Math" panose="02040503050406030204" pitchFamily="18" charset="0"/>
                    <a:ea typeface="Cambria Math" panose="02040503050406030204" pitchFamily="18" charset="0"/>
                  </a:rPr>
                  <a:t>𝜎_</a:t>
                </a:r>
                <a:r>
                  <a:rPr lang="en-US" i="0">
                    <a:latin typeface="Cambria Math" panose="02040503050406030204" pitchFamily="18" charset="0"/>
                  </a:rPr>
                  <a:t>𝑈𝐹</a:t>
                </a:r>
                <a:r>
                  <a:rPr lang="en-US" dirty="0"/>
                  <a:t> and </a:t>
                </a:r>
                <a:r>
                  <a:rPr lang="en-US" i="0">
                    <a:latin typeface="Cambria Math" panose="02040503050406030204" pitchFamily="18" charset="0"/>
                    <a:ea typeface="Cambria Math" panose="02040503050406030204" pitchFamily="18" charset="0"/>
                  </a:rPr>
                  <a:t>𝜎_𝑁</a:t>
                </a:r>
                <a:r>
                  <a:rPr lang="en-US" i="0">
                    <a:latin typeface="Cambria Math" panose="02040503050406030204" pitchFamily="18" charset="0"/>
                  </a:rPr>
                  <a:t>𝐹</a:t>
                </a:r>
                <a:r>
                  <a:rPr lang="en-US" dirty="0"/>
                  <a:t> by comparing the EFR with regular rendering and traditional</a:t>
                </a:r>
                <a:r>
                  <a:rPr lang="en-US" baseline="0" dirty="0"/>
                  <a:t> foveated rendering</a:t>
                </a:r>
                <a:endParaRPr lang="en-US" dirty="0"/>
              </a:p>
              <a:p>
                <a:endParaRPr lang="en-US" dirty="0"/>
              </a:p>
              <a:p>
                <a:endParaRPr lang="en-US" dirty="0"/>
              </a:p>
            </p:txBody>
          </p:sp>
        </mc:Fallback>
      </mc:AlternateContent>
      <p:sp>
        <p:nvSpPr>
          <p:cNvPr id="4" name="Slide Number Placeholder 3"/>
          <p:cNvSpPr>
            <a:spLocks noGrp="1"/>
          </p:cNvSpPr>
          <p:nvPr>
            <p:ph type="sldNum" sz="quarter" idx="5"/>
          </p:nvPr>
        </p:nvSpPr>
        <p:spPr/>
        <p:txBody>
          <a:bodyPr/>
          <a:lstStyle/>
          <a:p>
            <a:fld id="{DFF362D4-5DD5-1441-A093-8EF5773AF7CF}" type="slidenum">
              <a:rPr lang="en-US" smtClean="0"/>
              <a:t>35</a:t>
            </a:fld>
            <a:endParaRPr lang="en-US"/>
          </a:p>
        </p:txBody>
      </p:sp>
    </p:spTree>
    <p:extLst>
      <p:ext uri="{BB962C8B-B14F-4D97-AF65-F5344CB8AC3E}">
        <p14:creationId xmlns:p14="http://schemas.microsoft.com/office/powerpoint/2010/main" val="814931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 the second step, the participant estimates the Non-dominant Eye Foveation Parameter </a:t>
                </a:r>
                <a:r>
                  <a:rPr lang="el-GR" sz="1200" b="0" i="0" u="none" strike="noStrike" kern="1200" dirty="0">
                    <a:solidFill>
                      <a:schemeClr val="tx1"/>
                    </a:solidFill>
                    <a:effectLst/>
                    <a:latin typeface="+mn-lt"/>
                    <a:ea typeface="+mn-ea"/>
                    <a:cs typeface="+mn-cs"/>
                  </a:rPr>
                  <a:t>σ_</a:t>
                </a:r>
                <a:r>
                  <a:rPr lang="en-US" sz="1200" b="0" i="0" u="none" strike="noStrike" kern="1200" dirty="0">
                    <a:solidFill>
                      <a:schemeClr val="tx1"/>
                    </a:solidFill>
                    <a:effectLst/>
                    <a:latin typeface="+mn-lt"/>
                    <a:ea typeface="+mn-ea"/>
                    <a:cs typeface="+mn-cs"/>
                  </a:rPr>
                  <a:t>NF which results in the same overall visual perception as the uniform foveation,</a:t>
                </a:r>
                <a:endParaRPr lang="en-US" dirty="0"/>
              </a:p>
            </p:txBody>
          </p:sp>
        </mc:Choice>
        <mc:Fallback xmlns="">
          <p:sp>
            <p:nvSpPr>
              <p:cNvPr id="3" name="Notes Placeholder 2"/>
              <p:cNvSpPr>
                <a:spLocks noGrp="1"/>
              </p:cNvSpPr>
              <p:nvPr>
                <p:ph type="body" idx="1"/>
              </p:nvPr>
            </p:nvSpPr>
            <p:spPr/>
            <p:txBody>
              <a:bodyPr/>
              <a:lstStyle/>
              <a:p>
                <a:r>
                  <a:rPr lang="en-US" dirty="0"/>
                  <a:t>When we find the dominant eye, we can conduct the main study with three steps,</a:t>
                </a:r>
              </a:p>
              <a:p>
                <a:r>
                  <a:rPr lang="en-US" dirty="0"/>
                  <a:t>In the first step, the participant estimates the </a:t>
                </a:r>
                <a:r>
                  <a:rPr lang="en-US" i="1" dirty="0"/>
                  <a:t>Uniform Foveation Parameter </a:t>
                </a:r>
                <a:r>
                  <a:rPr lang="en-US" i="0">
                    <a:latin typeface="Cambria Math" panose="02040503050406030204" pitchFamily="18" charset="0"/>
                    <a:ea typeface="Cambria Math" panose="02040503050406030204" pitchFamily="18" charset="0"/>
                  </a:rPr>
                  <a:t>𝜎_</a:t>
                </a:r>
                <a:r>
                  <a:rPr lang="en-US" i="0">
                    <a:latin typeface="Cambria Math" panose="02040503050406030204" pitchFamily="18" charset="0"/>
                  </a:rPr>
                  <a:t>𝑈𝐹</a:t>
                </a:r>
                <a:r>
                  <a:rPr lang="en-US" dirty="0"/>
                  <a:t>, which works for the traditional foveated rendering pipeline.</a:t>
                </a:r>
              </a:p>
              <a:p>
                <a:r>
                  <a:rPr lang="en-US" dirty="0"/>
                  <a:t>In the second step, The participant estimates the </a:t>
                </a:r>
                <a:r>
                  <a:rPr lang="en-US" i="1" dirty="0"/>
                  <a:t>Non-dominant Eye Foveation Parameter </a:t>
                </a:r>
                <a:r>
                  <a:rPr lang="en-US" i="0">
                    <a:latin typeface="Cambria Math" panose="02040503050406030204" pitchFamily="18" charset="0"/>
                    <a:ea typeface="Cambria Math" panose="02040503050406030204" pitchFamily="18" charset="0"/>
                  </a:rPr>
                  <a:t>𝜎_</a:t>
                </a:r>
                <a:r>
                  <a:rPr lang="en-US" b="0" i="0">
                    <a:latin typeface="Cambria Math" panose="02040503050406030204" pitchFamily="18" charset="0"/>
                    <a:ea typeface="Cambria Math" panose="02040503050406030204" pitchFamily="18" charset="0"/>
                  </a:rPr>
                  <a:t>𝑁</a:t>
                </a:r>
                <a:r>
                  <a:rPr lang="en-US" i="0">
                    <a:latin typeface="Cambria Math" panose="02040503050406030204" pitchFamily="18" charset="0"/>
                  </a:rPr>
                  <a:t>𝐹</a:t>
                </a:r>
                <a:r>
                  <a:rPr lang="en-US" dirty="0"/>
                  <a:t> which works for the non-dominant eye.</a:t>
                </a:r>
              </a:p>
              <a:p>
                <a:r>
                  <a:rPr lang="en-US" dirty="0"/>
                  <a:t>The third step</a:t>
                </a:r>
                <a:r>
                  <a:rPr lang="en-US" baseline="0" dirty="0"/>
                  <a:t> is the quality evaluation</a:t>
                </a:r>
                <a:r>
                  <a:rPr lang="en-US" dirty="0"/>
                  <a:t>, The participant evaluates the quality of EFR with the estimated parameters </a:t>
                </a:r>
                <a:r>
                  <a:rPr lang="en-US" i="0">
                    <a:latin typeface="Cambria Math" panose="02040503050406030204" pitchFamily="18" charset="0"/>
                    <a:ea typeface="Cambria Math" panose="02040503050406030204" pitchFamily="18" charset="0"/>
                  </a:rPr>
                  <a:t>𝜎_</a:t>
                </a:r>
                <a:r>
                  <a:rPr lang="en-US" i="0">
                    <a:latin typeface="Cambria Math" panose="02040503050406030204" pitchFamily="18" charset="0"/>
                  </a:rPr>
                  <a:t>𝑈𝐹</a:t>
                </a:r>
                <a:r>
                  <a:rPr lang="en-US" dirty="0"/>
                  <a:t> and </a:t>
                </a:r>
                <a:r>
                  <a:rPr lang="en-US" i="0">
                    <a:latin typeface="Cambria Math" panose="02040503050406030204" pitchFamily="18" charset="0"/>
                    <a:ea typeface="Cambria Math" panose="02040503050406030204" pitchFamily="18" charset="0"/>
                  </a:rPr>
                  <a:t>𝜎_𝑁</a:t>
                </a:r>
                <a:r>
                  <a:rPr lang="en-US" i="0">
                    <a:latin typeface="Cambria Math" panose="02040503050406030204" pitchFamily="18" charset="0"/>
                  </a:rPr>
                  <a:t>𝐹</a:t>
                </a:r>
                <a:r>
                  <a:rPr lang="en-US" dirty="0"/>
                  <a:t> by comparing the EFR with regular rendering and traditional</a:t>
                </a:r>
                <a:r>
                  <a:rPr lang="en-US" baseline="0" dirty="0"/>
                  <a:t> foveated rendering</a:t>
                </a:r>
                <a:endParaRPr lang="en-US" dirty="0"/>
              </a:p>
              <a:p>
                <a:endParaRPr lang="en-US" dirty="0"/>
              </a:p>
              <a:p>
                <a:endParaRPr lang="en-US" dirty="0"/>
              </a:p>
            </p:txBody>
          </p:sp>
        </mc:Fallback>
      </mc:AlternateContent>
      <p:sp>
        <p:nvSpPr>
          <p:cNvPr id="4" name="Slide Number Placeholder 3"/>
          <p:cNvSpPr>
            <a:spLocks noGrp="1"/>
          </p:cNvSpPr>
          <p:nvPr>
            <p:ph type="sldNum" sz="quarter" idx="5"/>
          </p:nvPr>
        </p:nvSpPr>
        <p:spPr/>
        <p:txBody>
          <a:bodyPr/>
          <a:lstStyle/>
          <a:p>
            <a:fld id="{DFF362D4-5DD5-1441-A093-8EF5773AF7CF}" type="slidenum">
              <a:rPr lang="en-US" smtClean="0"/>
              <a:t>36</a:t>
            </a:fld>
            <a:endParaRPr lang="en-US"/>
          </a:p>
        </p:txBody>
      </p:sp>
    </p:spTree>
    <p:extLst>
      <p:ext uri="{BB962C8B-B14F-4D97-AF65-F5344CB8AC3E}">
        <p14:creationId xmlns:p14="http://schemas.microsoft.com/office/powerpoint/2010/main" val="3121132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Step 3, close your right eye with your left eye open, </a:t>
            </a:r>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3</a:t>
            </a:fld>
            <a:endParaRPr lang="en-US"/>
          </a:p>
        </p:txBody>
      </p:sp>
    </p:spTree>
    <p:extLst>
      <p:ext uri="{BB962C8B-B14F-4D97-AF65-F5344CB8AC3E}">
        <p14:creationId xmlns:p14="http://schemas.microsoft.com/office/powerpoint/2010/main" val="28053209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third step is the quality evaluation. The participant evaluates the quality of the EFR with the estimated parameters </a:t>
                </a:r>
                <a:r>
                  <a:rPr lang="el-GR" sz="1200" b="0" i="0" u="none" strike="noStrike" kern="1200" dirty="0">
                    <a:solidFill>
                      <a:schemeClr val="tx1"/>
                    </a:solidFill>
                    <a:effectLst/>
                    <a:latin typeface="+mn-lt"/>
                    <a:ea typeface="+mn-ea"/>
                    <a:cs typeface="+mn-cs"/>
                  </a:rPr>
                  <a:t>σ_</a:t>
                </a:r>
                <a:r>
                  <a:rPr lang="en-US" sz="1200" b="0" i="0" u="none" strike="noStrike" kern="1200" dirty="0">
                    <a:solidFill>
                      <a:schemeClr val="tx1"/>
                    </a:solidFill>
                    <a:effectLst/>
                    <a:latin typeface="+mn-lt"/>
                    <a:ea typeface="+mn-ea"/>
                    <a:cs typeface="+mn-cs"/>
                  </a:rPr>
                  <a:t>UF and </a:t>
                </a:r>
                <a:r>
                  <a:rPr lang="el-GR" sz="1200" b="0" i="0" u="none" strike="noStrike" kern="1200" dirty="0">
                    <a:solidFill>
                      <a:schemeClr val="tx1"/>
                    </a:solidFill>
                    <a:effectLst/>
                    <a:latin typeface="+mn-lt"/>
                    <a:ea typeface="+mn-ea"/>
                    <a:cs typeface="+mn-cs"/>
                  </a:rPr>
                  <a:t>σ_</a:t>
                </a:r>
                <a:r>
                  <a:rPr lang="en-US" sz="1200" b="0" i="0" u="none" strike="noStrike" kern="1200" dirty="0">
                    <a:solidFill>
                      <a:schemeClr val="tx1"/>
                    </a:solidFill>
                    <a:effectLst/>
                    <a:latin typeface="+mn-lt"/>
                    <a:ea typeface="+mn-ea"/>
                    <a:cs typeface="+mn-cs"/>
                  </a:rPr>
                  <a:t>NF by comparing the EFR with regular rendering and traditional foveated rendering</a:t>
                </a:r>
              </a:p>
              <a:p>
                <a:endParaRPr lang="en-US" dirty="0"/>
              </a:p>
            </p:txBody>
          </p:sp>
        </mc:Choice>
        <mc:Fallback xmlns="">
          <p:sp>
            <p:nvSpPr>
              <p:cNvPr id="3" name="Notes Placeholder 2"/>
              <p:cNvSpPr>
                <a:spLocks noGrp="1"/>
              </p:cNvSpPr>
              <p:nvPr>
                <p:ph type="body" idx="1"/>
              </p:nvPr>
            </p:nvSpPr>
            <p:spPr/>
            <p:txBody>
              <a:bodyPr/>
              <a:lstStyle/>
              <a:p>
                <a:r>
                  <a:rPr lang="en-US" dirty="0"/>
                  <a:t>When we find the dominant eye, we can conduct the main study with three steps,</a:t>
                </a:r>
              </a:p>
              <a:p>
                <a:r>
                  <a:rPr lang="en-US" dirty="0"/>
                  <a:t>In the first step, the participant estimates the </a:t>
                </a:r>
                <a:r>
                  <a:rPr lang="en-US" i="1" dirty="0"/>
                  <a:t>Uniform Foveation Parameter </a:t>
                </a:r>
                <a:r>
                  <a:rPr lang="en-US" i="0">
                    <a:latin typeface="Cambria Math" panose="02040503050406030204" pitchFamily="18" charset="0"/>
                    <a:ea typeface="Cambria Math" panose="02040503050406030204" pitchFamily="18" charset="0"/>
                  </a:rPr>
                  <a:t>𝜎_</a:t>
                </a:r>
                <a:r>
                  <a:rPr lang="en-US" i="0">
                    <a:latin typeface="Cambria Math" panose="02040503050406030204" pitchFamily="18" charset="0"/>
                  </a:rPr>
                  <a:t>𝑈𝐹</a:t>
                </a:r>
                <a:r>
                  <a:rPr lang="en-US" dirty="0"/>
                  <a:t>, which works for the traditional foveated rendering pipeline.</a:t>
                </a:r>
              </a:p>
              <a:p>
                <a:r>
                  <a:rPr lang="en-US" dirty="0"/>
                  <a:t>In the second step, The participant estimates the </a:t>
                </a:r>
                <a:r>
                  <a:rPr lang="en-US" i="1" dirty="0"/>
                  <a:t>Non-dominant Eye Foveation Parameter </a:t>
                </a:r>
                <a:r>
                  <a:rPr lang="en-US" i="0">
                    <a:latin typeface="Cambria Math" panose="02040503050406030204" pitchFamily="18" charset="0"/>
                    <a:ea typeface="Cambria Math" panose="02040503050406030204" pitchFamily="18" charset="0"/>
                  </a:rPr>
                  <a:t>𝜎_</a:t>
                </a:r>
                <a:r>
                  <a:rPr lang="en-US" b="0" i="0">
                    <a:latin typeface="Cambria Math" panose="02040503050406030204" pitchFamily="18" charset="0"/>
                    <a:ea typeface="Cambria Math" panose="02040503050406030204" pitchFamily="18" charset="0"/>
                  </a:rPr>
                  <a:t>𝑁</a:t>
                </a:r>
                <a:r>
                  <a:rPr lang="en-US" i="0">
                    <a:latin typeface="Cambria Math" panose="02040503050406030204" pitchFamily="18" charset="0"/>
                  </a:rPr>
                  <a:t>𝐹</a:t>
                </a:r>
                <a:r>
                  <a:rPr lang="en-US" dirty="0"/>
                  <a:t> which works for the non-dominant eye.</a:t>
                </a:r>
              </a:p>
              <a:p>
                <a:r>
                  <a:rPr lang="en-US" dirty="0"/>
                  <a:t>The third step</a:t>
                </a:r>
                <a:r>
                  <a:rPr lang="en-US" baseline="0" dirty="0"/>
                  <a:t> is the quality evaluation</a:t>
                </a:r>
                <a:r>
                  <a:rPr lang="en-US" dirty="0"/>
                  <a:t>, The participant evaluates the quality of EFR with the estimated parameters </a:t>
                </a:r>
                <a:r>
                  <a:rPr lang="en-US" i="0">
                    <a:latin typeface="Cambria Math" panose="02040503050406030204" pitchFamily="18" charset="0"/>
                    <a:ea typeface="Cambria Math" panose="02040503050406030204" pitchFamily="18" charset="0"/>
                  </a:rPr>
                  <a:t>𝜎_</a:t>
                </a:r>
                <a:r>
                  <a:rPr lang="en-US" i="0">
                    <a:latin typeface="Cambria Math" panose="02040503050406030204" pitchFamily="18" charset="0"/>
                  </a:rPr>
                  <a:t>𝑈𝐹</a:t>
                </a:r>
                <a:r>
                  <a:rPr lang="en-US" dirty="0"/>
                  <a:t> and </a:t>
                </a:r>
                <a:r>
                  <a:rPr lang="en-US" i="0">
                    <a:latin typeface="Cambria Math" panose="02040503050406030204" pitchFamily="18" charset="0"/>
                    <a:ea typeface="Cambria Math" panose="02040503050406030204" pitchFamily="18" charset="0"/>
                  </a:rPr>
                  <a:t>𝜎_𝑁</a:t>
                </a:r>
                <a:r>
                  <a:rPr lang="en-US" i="0">
                    <a:latin typeface="Cambria Math" panose="02040503050406030204" pitchFamily="18" charset="0"/>
                  </a:rPr>
                  <a:t>𝐹</a:t>
                </a:r>
                <a:r>
                  <a:rPr lang="en-US" dirty="0"/>
                  <a:t> by comparing the EFR with regular rendering and traditional</a:t>
                </a:r>
                <a:r>
                  <a:rPr lang="en-US" baseline="0" dirty="0"/>
                  <a:t> foveated rendering</a:t>
                </a:r>
                <a:endParaRPr lang="en-US" dirty="0"/>
              </a:p>
              <a:p>
                <a:endParaRPr lang="en-US" dirty="0"/>
              </a:p>
              <a:p>
                <a:endParaRPr lang="en-US" dirty="0"/>
              </a:p>
            </p:txBody>
          </p:sp>
        </mc:Fallback>
      </mc:AlternateContent>
      <p:sp>
        <p:nvSpPr>
          <p:cNvPr id="4" name="Slide Number Placeholder 3"/>
          <p:cNvSpPr>
            <a:spLocks noGrp="1"/>
          </p:cNvSpPr>
          <p:nvPr>
            <p:ph type="sldNum" sz="quarter" idx="5"/>
          </p:nvPr>
        </p:nvSpPr>
        <p:spPr/>
        <p:txBody>
          <a:bodyPr/>
          <a:lstStyle/>
          <a:p>
            <a:fld id="{DFF362D4-5DD5-1441-A093-8EF5773AF7CF}" type="slidenum">
              <a:rPr lang="en-US" smtClean="0"/>
              <a:t>37</a:t>
            </a:fld>
            <a:endParaRPr lang="en-US"/>
          </a:p>
        </p:txBody>
      </p:sp>
    </p:spTree>
    <p:extLst>
      <p:ext uri="{BB962C8B-B14F-4D97-AF65-F5344CB8AC3E}">
        <p14:creationId xmlns:p14="http://schemas.microsoft.com/office/powerpoint/2010/main" val="1058084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selected 10 </a:t>
            </a:r>
            <a:r>
              <a:rPr lang="en-US" sz="1200" kern="1200" dirty="0">
                <a:solidFill>
                  <a:schemeClr val="tx1"/>
                </a:solidFill>
                <a:effectLst/>
                <a:latin typeface="+mn-lt"/>
                <a:ea typeface="+mn-ea"/>
                <a:cs typeface="+mn-cs"/>
              </a:rPr>
              <a:t>computer-generated environments as the scenes for the user study.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choose 3 scenes for Step1 and Step2</a:t>
            </a:r>
            <a:endParaRPr lang="en-US" dirty="0"/>
          </a:p>
          <a:p>
            <a:r>
              <a:rPr lang="en-US" dirty="0"/>
              <a:t>And we use all the 10 scenes for Step 3, the quality evaluation.</a:t>
            </a:r>
          </a:p>
        </p:txBody>
      </p:sp>
      <p:sp>
        <p:nvSpPr>
          <p:cNvPr id="4" name="Slide Number Placeholder 3"/>
          <p:cNvSpPr>
            <a:spLocks noGrp="1"/>
          </p:cNvSpPr>
          <p:nvPr>
            <p:ph type="sldNum" sz="quarter" idx="5"/>
          </p:nvPr>
        </p:nvSpPr>
        <p:spPr/>
        <p:txBody>
          <a:bodyPr/>
          <a:lstStyle/>
          <a:p>
            <a:fld id="{DFF362D4-5DD5-1441-A093-8EF5773AF7CF}" type="slidenum">
              <a:rPr lang="en-US" smtClean="0"/>
              <a:t>38</a:t>
            </a:fld>
            <a:endParaRPr lang="en-US"/>
          </a:p>
        </p:txBody>
      </p:sp>
    </p:spTree>
    <p:extLst>
      <p:ext uri="{BB962C8B-B14F-4D97-AF65-F5344CB8AC3E}">
        <p14:creationId xmlns:p14="http://schemas.microsoft.com/office/powerpoint/2010/main" val="1514874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main study. We conduct a Slider Test and a Random Test.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two tests measure the foveation parameter with different experiment setups.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course, we expect that the parameters estimated from different tests can coincide.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test is repeated 3 times for each participant to reduce inaccuracy in parameter estimation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39</a:t>
            </a:fld>
            <a:endParaRPr lang="en-US"/>
          </a:p>
        </p:txBody>
      </p:sp>
    </p:spTree>
    <p:extLst>
      <p:ext uri="{BB962C8B-B14F-4D97-AF65-F5344CB8AC3E}">
        <p14:creationId xmlns:p14="http://schemas.microsoft.com/office/powerpoint/2010/main" val="36239009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 step 1, the estimation of </a:t>
            </a:r>
            <a:r>
              <a:rPr lang="el-GR" sz="1200" b="0" i="0" u="none" strike="noStrike" kern="1200" dirty="0">
                <a:solidFill>
                  <a:schemeClr val="tx1"/>
                </a:solidFill>
                <a:effectLst/>
                <a:latin typeface="+mn-lt"/>
                <a:ea typeface="+mn-ea"/>
                <a:cs typeface="+mn-cs"/>
              </a:rPr>
              <a:t>σ_</a:t>
            </a:r>
            <a:r>
              <a:rPr lang="en-US" sz="1200" b="0" i="0" u="none" strike="noStrike" kern="1200" dirty="0">
                <a:solidFill>
                  <a:schemeClr val="tx1"/>
                </a:solidFill>
                <a:effectLst/>
                <a:latin typeface="+mn-lt"/>
                <a:ea typeface="+mn-ea"/>
                <a:cs typeface="+mn-cs"/>
              </a:rPr>
              <a:t>UF, the parameter sigma ranges between 1.2 to 3.0</a:t>
            </a:r>
          </a:p>
          <a:p>
            <a:pPr rtl="0"/>
            <a:r>
              <a:rPr lang="en-US" sz="1200" b="0" i="0" u="none" strike="noStrike" kern="1200" dirty="0">
                <a:solidFill>
                  <a:schemeClr val="tx1"/>
                </a:solidFill>
                <a:effectLst/>
                <a:latin typeface="+mn-lt"/>
                <a:ea typeface="+mn-ea"/>
                <a:cs typeface="+mn-cs"/>
              </a:rPr>
              <a:t>In step 2, the estimation of </a:t>
            </a:r>
            <a:r>
              <a:rPr lang="el-GR" sz="1200" b="0" i="0" u="none" strike="noStrike" kern="1200" dirty="0">
                <a:solidFill>
                  <a:schemeClr val="tx1"/>
                </a:solidFill>
                <a:effectLst/>
                <a:latin typeface="+mn-lt"/>
                <a:ea typeface="+mn-ea"/>
                <a:cs typeface="+mn-cs"/>
              </a:rPr>
              <a:t>σ_</a:t>
            </a:r>
            <a:r>
              <a:rPr lang="en-US" sz="1200" b="0" i="0" u="none" strike="noStrike" kern="1200" dirty="0">
                <a:solidFill>
                  <a:schemeClr val="tx1"/>
                </a:solidFill>
                <a:effectLst/>
                <a:latin typeface="+mn-lt"/>
                <a:ea typeface="+mn-ea"/>
                <a:cs typeface="+mn-cs"/>
              </a:rPr>
              <a:t>NF, we want to find a parameter which is greater than </a:t>
            </a:r>
            <a:r>
              <a:rPr lang="el-GR" sz="1200" b="0" i="0" u="none" strike="noStrike" kern="1200" dirty="0">
                <a:solidFill>
                  <a:schemeClr val="tx1"/>
                </a:solidFill>
                <a:effectLst/>
                <a:latin typeface="+mn-lt"/>
                <a:ea typeface="+mn-ea"/>
                <a:cs typeface="+mn-cs"/>
              </a:rPr>
              <a:t>σ_</a:t>
            </a:r>
            <a:r>
              <a:rPr lang="en-US" sz="1200" b="0" i="0" u="none" strike="noStrike" kern="1200" dirty="0">
                <a:solidFill>
                  <a:schemeClr val="tx1"/>
                </a:solidFill>
                <a:effectLst/>
                <a:latin typeface="+mn-lt"/>
                <a:ea typeface="+mn-ea"/>
                <a:cs typeface="+mn-cs"/>
              </a:rPr>
              <a:t>UF. So the parameter ranges between </a:t>
            </a:r>
            <a:r>
              <a:rPr lang="el-GR" sz="1200" b="0" i="0" u="none" strike="noStrike" kern="1200" dirty="0">
                <a:solidFill>
                  <a:schemeClr val="tx1"/>
                </a:solidFill>
                <a:effectLst/>
                <a:latin typeface="+mn-lt"/>
                <a:ea typeface="+mn-ea"/>
                <a:cs typeface="+mn-cs"/>
              </a:rPr>
              <a:t>σ_</a:t>
            </a:r>
            <a:r>
              <a:rPr lang="en-US" sz="1200" b="0" i="0" u="none" strike="noStrike" kern="1200" dirty="0">
                <a:solidFill>
                  <a:schemeClr val="tx1"/>
                </a:solidFill>
                <a:effectLst/>
                <a:latin typeface="+mn-lt"/>
                <a:ea typeface="+mn-ea"/>
                <a:cs typeface="+mn-cs"/>
              </a:rPr>
              <a:t>UF to 4.0. </a:t>
            </a:r>
          </a:p>
          <a:p>
            <a:pPr rtl="0"/>
            <a:r>
              <a:rPr lang="en-US" sz="1200" b="0" i="0" u="none" strike="noStrike" kern="1200" dirty="0">
                <a:solidFill>
                  <a:schemeClr val="tx1"/>
                </a:solidFill>
                <a:effectLst/>
                <a:latin typeface="+mn-lt"/>
                <a:ea typeface="+mn-ea"/>
                <a:cs typeface="+mn-cs"/>
              </a:rPr>
              <a:t>We choose a higher upper bound for the non-dominant eye</a:t>
            </a:r>
            <a:endParaRPr lang="en-US" dirty="0"/>
          </a:p>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40</a:t>
            </a:fld>
            <a:endParaRPr lang="en-US"/>
          </a:p>
        </p:txBody>
      </p:sp>
    </p:spTree>
    <p:extLst>
      <p:ext uri="{BB962C8B-B14F-4D97-AF65-F5344CB8AC3E}">
        <p14:creationId xmlns:p14="http://schemas.microsoft.com/office/powerpoint/2010/main" val="30375751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Okay, let’s take a look at the procedure of the Slider Test.</a:t>
            </a:r>
          </a:p>
        </p:txBody>
      </p:sp>
      <p:sp>
        <p:nvSpPr>
          <p:cNvPr id="4" name="Slide Number Placeholder 3"/>
          <p:cNvSpPr>
            <a:spLocks noGrp="1"/>
          </p:cNvSpPr>
          <p:nvPr>
            <p:ph type="sldNum" sz="quarter" idx="5"/>
          </p:nvPr>
        </p:nvSpPr>
        <p:spPr/>
        <p:txBody>
          <a:bodyPr/>
          <a:lstStyle/>
          <a:p>
            <a:fld id="{DFF362D4-5DD5-1441-A093-8EF5773AF7CF}" type="slidenum">
              <a:rPr lang="en-US" smtClean="0"/>
              <a:t>41</a:t>
            </a:fld>
            <a:endParaRPr lang="en-US"/>
          </a:p>
        </p:txBody>
      </p:sp>
    </p:spTree>
    <p:extLst>
      <p:ext uri="{BB962C8B-B14F-4D97-AF65-F5344CB8AC3E}">
        <p14:creationId xmlns:p14="http://schemas.microsoft.com/office/powerpoint/2010/main" val="2295714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 step 1</a:t>
            </a:r>
          </a:p>
          <a:p>
            <a:pPr rtl="0"/>
            <a:r>
              <a:rPr lang="en-US" sz="1200" b="0" i="0" u="none" strike="noStrike" kern="1200" dirty="0">
                <a:solidFill>
                  <a:schemeClr val="tx1"/>
                </a:solidFill>
                <a:effectLst/>
                <a:latin typeface="+mn-lt"/>
                <a:ea typeface="+mn-ea"/>
                <a:cs typeface="+mn-cs"/>
              </a:rPr>
              <a:t>We allow the participant to adjust the level of foveation by themselves. He or she can also switch between the full-resolution reference and the foveated frame back and forth until he can identify the lowest foveation </a:t>
            </a:r>
            <a:r>
              <a:rPr lang="el-GR" sz="1200" b="0" i="0" u="none" strike="noStrike" kern="1200" dirty="0">
                <a:solidFill>
                  <a:schemeClr val="tx1"/>
                </a:solidFill>
                <a:effectLst/>
                <a:latin typeface="+mn-lt"/>
                <a:ea typeface="+mn-ea"/>
                <a:cs typeface="+mn-cs"/>
              </a:rPr>
              <a:t>σ_</a:t>
            </a:r>
            <a:r>
              <a:rPr lang="en-US" sz="1200" b="0" i="0" u="none" strike="noStrike" kern="1200" dirty="0">
                <a:solidFill>
                  <a:schemeClr val="tx1"/>
                </a:solidFill>
                <a:effectLst/>
                <a:latin typeface="+mn-lt"/>
                <a:ea typeface="+mn-ea"/>
                <a:cs typeface="+mn-cs"/>
              </a:rPr>
              <a:t>UF.</a:t>
            </a:r>
          </a:p>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42</a:t>
            </a:fld>
            <a:endParaRPr lang="en-US"/>
          </a:p>
        </p:txBody>
      </p:sp>
    </p:spTree>
    <p:extLst>
      <p:ext uri="{BB962C8B-B14F-4D97-AF65-F5344CB8AC3E}">
        <p14:creationId xmlns:p14="http://schemas.microsoft.com/office/powerpoint/2010/main" val="2440266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 step 2, </a:t>
            </a:r>
          </a:p>
          <a:p>
            <a:pPr rtl="0"/>
            <a:r>
              <a:rPr lang="en-US" sz="1200" b="0" i="0" u="none" strike="noStrike" kern="1200" dirty="0">
                <a:solidFill>
                  <a:schemeClr val="tx1"/>
                </a:solidFill>
                <a:effectLst/>
                <a:latin typeface="+mn-lt"/>
                <a:ea typeface="+mn-ea"/>
                <a:cs typeface="+mn-cs"/>
              </a:rPr>
              <a:t>We present the participant the foveated rendering with </a:t>
            </a:r>
            <a:r>
              <a:rPr lang="el-GR" sz="1200" b="0" i="0" u="none" strike="noStrike" kern="1200" dirty="0">
                <a:solidFill>
                  <a:schemeClr val="tx1"/>
                </a:solidFill>
                <a:effectLst/>
                <a:latin typeface="+mn-lt"/>
                <a:ea typeface="+mn-ea"/>
                <a:cs typeface="+mn-cs"/>
              </a:rPr>
              <a:t>σ_</a:t>
            </a:r>
            <a:r>
              <a:rPr lang="en-US" sz="1200" b="0" i="0" u="none" strike="noStrike" kern="1200" dirty="0">
                <a:solidFill>
                  <a:schemeClr val="tx1"/>
                </a:solidFill>
                <a:effectLst/>
                <a:latin typeface="+mn-lt"/>
                <a:ea typeface="+mn-ea"/>
                <a:cs typeface="+mn-cs"/>
              </a:rPr>
              <a:t>UF for the dominant eye, </a:t>
            </a:r>
          </a:p>
          <a:p>
            <a:pPr rtl="0"/>
            <a:r>
              <a:rPr lang="en-US" sz="1200" b="0" i="0" u="none" strike="noStrike" kern="1200" dirty="0">
                <a:solidFill>
                  <a:schemeClr val="tx1"/>
                </a:solidFill>
                <a:effectLst/>
                <a:latin typeface="+mn-lt"/>
                <a:ea typeface="+mn-ea"/>
                <a:cs typeface="+mn-cs"/>
              </a:rPr>
              <a:t>and allow the participant to adjust the foveation level for the non-dominant eye until he or she finds the highest foveation level </a:t>
            </a:r>
            <a:r>
              <a:rPr lang="el-GR" sz="1200" b="0" i="0" u="none" strike="noStrike" kern="1200" dirty="0">
                <a:solidFill>
                  <a:schemeClr val="tx1"/>
                </a:solidFill>
                <a:effectLst/>
                <a:latin typeface="+mn-lt"/>
                <a:ea typeface="+mn-ea"/>
                <a:cs typeface="+mn-cs"/>
              </a:rPr>
              <a:t>σ_</a:t>
            </a:r>
            <a:r>
              <a:rPr lang="en-US" sz="1200" b="0" i="0" u="none" strike="noStrike" kern="1200" dirty="0">
                <a:solidFill>
                  <a:schemeClr val="tx1"/>
                </a:solidFill>
                <a:effectLst/>
                <a:latin typeface="+mn-lt"/>
                <a:ea typeface="+mn-ea"/>
                <a:cs typeface="+mn-cs"/>
              </a:rPr>
              <a:t>NF that is perceptually equivalent to the result in Step 1.</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43</a:t>
            </a:fld>
            <a:endParaRPr lang="en-US"/>
          </a:p>
        </p:txBody>
      </p:sp>
    </p:spTree>
    <p:extLst>
      <p:ext uri="{BB962C8B-B14F-4D97-AF65-F5344CB8AC3E}">
        <p14:creationId xmlns:p14="http://schemas.microsoft.com/office/powerpoint/2010/main" val="35157231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Now we have both </a:t>
            </a:r>
            <a:r>
              <a:rPr lang="el-GR" sz="1200" b="0" i="0" u="none" strike="noStrike" kern="1200" dirty="0">
                <a:solidFill>
                  <a:schemeClr val="tx1"/>
                </a:solidFill>
                <a:effectLst/>
                <a:latin typeface="+mn-lt"/>
                <a:ea typeface="+mn-ea"/>
                <a:cs typeface="+mn-cs"/>
              </a:rPr>
              <a:t>σ_</a:t>
            </a:r>
            <a:r>
              <a:rPr lang="en-US" sz="1200" b="0" i="0" u="none" strike="noStrike" kern="1200" dirty="0">
                <a:solidFill>
                  <a:schemeClr val="tx1"/>
                </a:solidFill>
                <a:effectLst/>
                <a:latin typeface="+mn-lt"/>
                <a:ea typeface="+mn-ea"/>
                <a:cs typeface="+mn-cs"/>
              </a:rPr>
              <a:t>UF and </a:t>
            </a:r>
            <a:r>
              <a:rPr lang="el-GR" sz="1200" b="0" i="0" u="none" strike="noStrike" kern="1200" dirty="0">
                <a:solidFill>
                  <a:schemeClr val="tx1"/>
                </a:solidFill>
                <a:effectLst/>
                <a:latin typeface="+mn-lt"/>
                <a:ea typeface="+mn-ea"/>
                <a:cs typeface="+mn-cs"/>
              </a:rPr>
              <a:t>σ_</a:t>
            </a:r>
            <a:r>
              <a:rPr lang="en-US" sz="1200" b="0" i="0" u="none" strike="noStrike" kern="1200" dirty="0">
                <a:solidFill>
                  <a:schemeClr val="tx1"/>
                </a:solidFill>
                <a:effectLst/>
                <a:latin typeface="+mn-lt"/>
                <a:ea typeface="+mn-ea"/>
                <a:cs typeface="+mn-cs"/>
              </a:rPr>
              <a:t>NF, we can conduct a quality evaluation by comparing EFR and other renderings. </a:t>
            </a:r>
          </a:p>
          <a:p>
            <a:pPr rtl="0"/>
            <a:r>
              <a:rPr lang="en-US" sz="1200" b="0" i="0" u="none" strike="noStrike" kern="1200" dirty="0">
                <a:solidFill>
                  <a:schemeClr val="tx1"/>
                </a:solidFill>
                <a:effectLst/>
                <a:latin typeface="+mn-lt"/>
                <a:ea typeface="+mn-ea"/>
                <a:cs typeface="+mn-cs"/>
              </a:rPr>
              <a:t>And the participant scores the difference between the two rendering from 5 to 1.</a:t>
            </a:r>
          </a:p>
          <a:p>
            <a:pPr rtl="0"/>
            <a:r>
              <a:rPr lang="en-US" sz="1200" b="0" i="0" u="none" strike="noStrike" kern="1200" dirty="0">
                <a:solidFill>
                  <a:schemeClr val="tx1"/>
                </a:solidFill>
                <a:effectLst/>
                <a:latin typeface="+mn-lt"/>
                <a:ea typeface="+mn-ea"/>
                <a:cs typeface="+mn-cs"/>
              </a:rPr>
              <a:t>If the score is high, EFR and the other renderings will be perceptually similar.</a:t>
            </a:r>
          </a:p>
        </p:txBody>
      </p:sp>
      <p:sp>
        <p:nvSpPr>
          <p:cNvPr id="4" name="Slide Number Placeholder 3"/>
          <p:cNvSpPr>
            <a:spLocks noGrp="1"/>
          </p:cNvSpPr>
          <p:nvPr>
            <p:ph type="sldNum" sz="quarter" idx="5"/>
          </p:nvPr>
        </p:nvSpPr>
        <p:spPr/>
        <p:txBody>
          <a:bodyPr/>
          <a:lstStyle/>
          <a:p>
            <a:fld id="{DFF362D4-5DD5-1441-A093-8EF5773AF7CF}" type="slidenum">
              <a:rPr lang="en-US" smtClean="0"/>
              <a:t>44</a:t>
            </a:fld>
            <a:endParaRPr lang="en-US"/>
          </a:p>
        </p:txBody>
      </p:sp>
    </p:spTree>
    <p:extLst>
      <p:ext uri="{BB962C8B-B14F-4D97-AF65-F5344CB8AC3E}">
        <p14:creationId xmlns:p14="http://schemas.microsoft.com/office/powerpoint/2010/main" val="32542433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Now let’s talk about the other test: random test.</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45</a:t>
            </a:fld>
            <a:endParaRPr lang="en-US"/>
          </a:p>
        </p:txBody>
      </p:sp>
    </p:spTree>
    <p:extLst>
      <p:ext uri="{BB962C8B-B14F-4D97-AF65-F5344CB8AC3E}">
        <p14:creationId xmlns:p14="http://schemas.microsoft.com/office/powerpoint/2010/main" val="30746709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random test is similar to the slider test. The only difference is that the user cannot adjust the level of foveation by themselves. </a:t>
                </a:r>
              </a:p>
              <a:p>
                <a:pPr rtl="0"/>
                <a:r>
                  <a:rPr lang="en-US" sz="1200" b="0" i="0" u="none" strike="noStrike" kern="1200" dirty="0">
                    <a:solidFill>
                      <a:schemeClr val="tx1"/>
                    </a:solidFill>
                    <a:effectLst/>
                    <a:latin typeface="+mn-lt"/>
                    <a:ea typeface="+mn-ea"/>
                    <a:cs typeface="+mn-cs"/>
                  </a:rPr>
                  <a:t>Instead, we show them </a:t>
                </a:r>
                <a:r>
                  <a:rPr lang="en-US" dirty="0"/>
                  <a:t>foveated rendering with parameter </a:t>
                </a:r>
                <a14:m>
                  <m:oMath xmlns:m="http://schemas.openxmlformats.org/officeDocument/2006/math">
                    <m:r>
                      <a:rPr lang="en-US" b="0" i="1" smtClean="0">
                        <a:latin typeface="Cambria Math" panose="02040503050406030204" pitchFamily="18" charset="0"/>
                      </a:rPr>
                      <m:t>𝑥</m:t>
                    </m:r>
                  </m:oMath>
                </a14:m>
                <a:r>
                  <a:rPr lang="en-US" dirty="0"/>
                  <a:t> selected from shuffled </a:t>
                </a:r>
                <a:r>
                  <a:rPr lang="en-US" dirty="0">
                    <a:cs typeface="Arial" panose="020B0604020202020204" pitchFamily="34" charset="0"/>
                  </a:rPr>
                  <a:t>parameter</a:t>
                </a:r>
                <a:r>
                  <a:rPr lang="en-US" dirty="0"/>
                  <a:t> array.</a:t>
                </a: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And the participant scores the difference between the two frames and gives a score of the difference. </a:t>
                </a:r>
              </a:p>
              <a:p>
                <a:pPr rtl="0"/>
                <a:r>
                  <a:rPr lang="en-US" sz="1200" b="0" i="0" u="none" strike="noStrike" kern="1200" dirty="0">
                    <a:solidFill>
                      <a:schemeClr val="tx1"/>
                    </a:solidFill>
                    <a:effectLst/>
                    <a:latin typeface="+mn-lt"/>
                    <a:ea typeface="+mn-ea"/>
                    <a:cs typeface="+mn-cs"/>
                  </a:rPr>
                  <a:t>Score Five stands for no difference and Score one stands for obvious difference.</a:t>
                </a:r>
              </a:p>
              <a:p>
                <a:pPr rtl="0"/>
                <a:r>
                  <a:rPr lang="en-US" sz="1200" b="0" i="0" u="none" strike="noStrike" kern="1200" dirty="0">
                    <a:solidFill>
                      <a:schemeClr val="tx1"/>
                    </a:solidFill>
                    <a:effectLst/>
                    <a:latin typeface="+mn-lt"/>
                    <a:ea typeface="+mn-ea"/>
                    <a:cs typeface="+mn-cs"/>
                  </a:rPr>
                  <a:t>We choose the maximum x which results in score 4 or 5 as </a:t>
                </a:r>
                <a:r>
                  <a:rPr lang="el-GR" sz="1200" b="0" i="0" u="none" strike="noStrike" kern="1200" dirty="0">
                    <a:solidFill>
                      <a:schemeClr val="tx1"/>
                    </a:solidFill>
                    <a:effectLst/>
                    <a:latin typeface="+mn-lt"/>
                    <a:ea typeface="+mn-ea"/>
                    <a:cs typeface="+mn-cs"/>
                  </a:rPr>
                  <a:t>σ_</a:t>
                </a:r>
                <a:r>
                  <a:rPr lang="en-US" sz="1200" b="0" i="0" u="none" strike="noStrike" kern="1200" dirty="0">
                    <a:solidFill>
                      <a:schemeClr val="tx1"/>
                    </a:solidFill>
                    <a:effectLst/>
                    <a:latin typeface="+mn-lt"/>
                    <a:ea typeface="+mn-ea"/>
                    <a:cs typeface="+mn-cs"/>
                  </a:rPr>
                  <a:t>UF..</a:t>
                </a:r>
              </a:p>
              <a:p>
                <a:br>
                  <a:rPr lang="en-US" dirty="0"/>
                </a:br>
                <a:br>
                  <a:rPr lang="en-US" dirty="0"/>
                </a:br>
                <a:endParaRPr lang="en-US" dirty="0"/>
              </a:p>
            </p:txBody>
          </p:sp>
        </mc:Choice>
        <mc:Fallback xmlns="">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random test is similar to the slider test. The only difference is that the user cannot adjust the level of foveation by themselves. </a:t>
                </a:r>
              </a:p>
              <a:p>
                <a:pPr rtl="0"/>
                <a:r>
                  <a:rPr lang="en-US" sz="1200" b="0" i="0" u="none" strike="noStrike" kern="1200" dirty="0">
                    <a:solidFill>
                      <a:schemeClr val="tx1"/>
                    </a:solidFill>
                    <a:effectLst/>
                    <a:latin typeface="+mn-lt"/>
                    <a:ea typeface="+mn-ea"/>
                    <a:cs typeface="+mn-cs"/>
                  </a:rPr>
                  <a:t>Instead, we show them </a:t>
                </a:r>
                <a:r>
                  <a:rPr lang="en-US" dirty="0"/>
                  <a:t>foveated rendering with parameter </a:t>
                </a:r>
                <a:r>
                  <a:rPr lang="en-US" b="0" i="0">
                    <a:latin typeface="Cambria Math" panose="02040503050406030204" pitchFamily="18" charset="0"/>
                  </a:rPr>
                  <a:t>𝑥</a:t>
                </a:r>
                <a:r>
                  <a:rPr lang="en-US" dirty="0"/>
                  <a:t> selected from shuffled </a:t>
                </a:r>
                <a:r>
                  <a:rPr lang="en-US" dirty="0">
                    <a:cs typeface="Arial" panose="020B0604020202020204" pitchFamily="34" charset="0"/>
                  </a:rPr>
                  <a:t>parameter</a:t>
                </a:r>
                <a:r>
                  <a:rPr lang="en-US" dirty="0"/>
                  <a:t> array.</a:t>
                </a: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And the participant scores the difference between the two frames and gives a score of the difference. </a:t>
                </a:r>
              </a:p>
              <a:p>
                <a:pPr rtl="0"/>
                <a:r>
                  <a:rPr lang="en-US" sz="1200" b="0" i="0" u="none" strike="noStrike" kern="1200" dirty="0">
                    <a:solidFill>
                      <a:schemeClr val="tx1"/>
                    </a:solidFill>
                    <a:effectLst/>
                    <a:latin typeface="+mn-lt"/>
                    <a:ea typeface="+mn-ea"/>
                    <a:cs typeface="+mn-cs"/>
                  </a:rPr>
                  <a:t>Score Five stands for no difference and Score one stands for obvious difference.</a:t>
                </a:r>
              </a:p>
              <a:p>
                <a:pPr rtl="0"/>
                <a:r>
                  <a:rPr lang="en-US" sz="1200" b="0" i="0" u="none" strike="noStrike" kern="1200" dirty="0">
                    <a:solidFill>
                      <a:schemeClr val="tx1"/>
                    </a:solidFill>
                    <a:effectLst/>
                    <a:latin typeface="+mn-lt"/>
                    <a:ea typeface="+mn-ea"/>
                    <a:cs typeface="+mn-cs"/>
                  </a:rPr>
                  <a:t>We choose the maximum x which results in score 4 or 5 as </a:t>
                </a:r>
                <a:r>
                  <a:rPr lang="el-GR" sz="1200" b="0" i="0" u="none" strike="noStrike" kern="1200" dirty="0">
                    <a:solidFill>
                      <a:schemeClr val="tx1"/>
                    </a:solidFill>
                    <a:effectLst/>
                    <a:latin typeface="+mn-lt"/>
                    <a:ea typeface="+mn-ea"/>
                    <a:cs typeface="+mn-cs"/>
                  </a:rPr>
                  <a:t>σ_</a:t>
                </a:r>
                <a:r>
                  <a:rPr lang="en-US" sz="1200" b="0" i="0" u="none" strike="noStrike" kern="1200" dirty="0">
                    <a:solidFill>
                      <a:schemeClr val="tx1"/>
                    </a:solidFill>
                    <a:effectLst/>
                    <a:latin typeface="+mn-lt"/>
                    <a:ea typeface="+mn-ea"/>
                    <a:cs typeface="+mn-cs"/>
                  </a:rPr>
                  <a:t>UF..</a:t>
                </a:r>
              </a:p>
              <a:p>
                <a:br>
                  <a:rPr lang="en-US" dirty="0"/>
                </a:br>
                <a:br>
                  <a:rPr lang="en-US" dirty="0"/>
                </a:br>
                <a:endParaRPr lang="en-US" dirty="0"/>
              </a:p>
            </p:txBody>
          </p:sp>
        </mc:Fallback>
      </mc:AlternateContent>
      <p:sp>
        <p:nvSpPr>
          <p:cNvPr id="4" name="Slide Number Placeholder 3"/>
          <p:cNvSpPr>
            <a:spLocks noGrp="1"/>
          </p:cNvSpPr>
          <p:nvPr>
            <p:ph type="sldNum" sz="quarter" idx="5"/>
          </p:nvPr>
        </p:nvSpPr>
        <p:spPr/>
        <p:txBody>
          <a:bodyPr/>
          <a:lstStyle/>
          <a:p>
            <a:fld id="{DFF362D4-5DD5-1441-A093-8EF5773AF7CF}" type="slidenum">
              <a:rPr lang="en-US" smtClean="0"/>
              <a:t>46</a:t>
            </a:fld>
            <a:endParaRPr lang="en-US"/>
          </a:p>
        </p:txBody>
      </p:sp>
    </p:spTree>
    <p:extLst>
      <p:ext uri="{BB962C8B-B14F-4D97-AF65-F5344CB8AC3E}">
        <p14:creationId xmlns:p14="http://schemas.microsoft.com/office/powerpoint/2010/main" val="127027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Step 4, close your left eye with your right eye open,</a:t>
            </a:r>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4</a:t>
            </a:fld>
            <a:endParaRPr lang="en-US"/>
          </a:p>
        </p:txBody>
      </p:sp>
    </p:spTree>
    <p:extLst>
      <p:ext uri="{BB962C8B-B14F-4D97-AF65-F5344CB8AC3E}">
        <p14:creationId xmlns:p14="http://schemas.microsoft.com/office/powerpoint/2010/main" val="25212633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 step 2, we estimate of </a:t>
            </a:r>
            <a:r>
              <a:rPr lang="el-GR" sz="1200" b="0" i="0" u="none" strike="noStrike" kern="1200" dirty="0">
                <a:solidFill>
                  <a:schemeClr val="tx1"/>
                </a:solidFill>
                <a:effectLst/>
                <a:latin typeface="+mn-lt"/>
                <a:ea typeface="+mn-ea"/>
                <a:cs typeface="+mn-cs"/>
              </a:rPr>
              <a:t>σ_</a:t>
            </a:r>
            <a:r>
              <a:rPr lang="en-US" sz="1200" b="0" i="0" u="none" strike="noStrike" kern="1200" dirty="0">
                <a:solidFill>
                  <a:schemeClr val="tx1"/>
                </a:solidFill>
                <a:effectLst/>
                <a:latin typeface="+mn-lt"/>
                <a:ea typeface="+mn-ea"/>
                <a:cs typeface="+mn-cs"/>
              </a:rPr>
              <a:t>NF</a:t>
            </a:r>
          </a:p>
          <a:p>
            <a:pPr rtl="0"/>
            <a:r>
              <a:rPr lang="en-US" sz="1200" b="0" i="0" u="none" strike="noStrike" kern="1200" dirty="0">
                <a:solidFill>
                  <a:schemeClr val="tx1"/>
                </a:solidFill>
                <a:effectLst/>
                <a:latin typeface="+mn-lt"/>
                <a:ea typeface="+mn-ea"/>
                <a:cs typeface="+mn-cs"/>
              </a:rPr>
              <a:t>we render the frame with </a:t>
            </a:r>
            <a:r>
              <a:rPr lang="el-GR" sz="1200" b="0" i="0" u="none" strike="noStrike" kern="1200" dirty="0">
                <a:solidFill>
                  <a:schemeClr val="tx1"/>
                </a:solidFill>
                <a:effectLst/>
                <a:latin typeface="+mn-lt"/>
                <a:ea typeface="+mn-ea"/>
                <a:cs typeface="+mn-cs"/>
              </a:rPr>
              <a:t>σ_</a:t>
            </a:r>
            <a:r>
              <a:rPr lang="en-US" sz="1200" b="0" i="0" u="none" strike="noStrike" kern="1200" dirty="0">
                <a:solidFill>
                  <a:schemeClr val="tx1"/>
                </a:solidFill>
                <a:effectLst/>
                <a:latin typeface="+mn-lt"/>
                <a:ea typeface="+mn-ea"/>
                <a:cs typeface="+mn-cs"/>
              </a:rPr>
              <a:t>UF for the dominant eye, </a:t>
            </a:r>
          </a:p>
          <a:p>
            <a:pPr rtl="0"/>
            <a:r>
              <a:rPr lang="en-US" sz="1200" b="0" i="0" u="none" strike="noStrike" kern="1200" dirty="0">
                <a:solidFill>
                  <a:schemeClr val="tx1"/>
                </a:solidFill>
                <a:effectLst/>
                <a:latin typeface="+mn-lt"/>
                <a:ea typeface="+mn-ea"/>
                <a:cs typeface="+mn-cs"/>
              </a:rPr>
              <a:t>we render the frame with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randomly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selected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parameter</a:t>
            </a:r>
            <a:r>
              <a:rPr lang="en-US" sz="1200" b="0" i="0" u="none" strike="noStrike" kern="1200" dirty="0">
                <a:solidFill>
                  <a:schemeClr val="tx1"/>
                </a:solidFill>
                <a:effectLst/>
                <a:latin typeface="+mn-lt"/>
                <a:ea typeface="+mn-ea"/>
                <a:cs typeface="+mn-cs"/>
              </a:rPr>
              <a:t> for the dominant eye, </a:t>
            </a:r>
          </a:p>
          <a:p>
            <a:pPr rtl="0"/>
            <a:r>
              <a:rPr lang="en-US" sz="1200" b="0" i="0" u="none" strike="noStrike" kern="1200" dirty="0">
                <a:solidFill>
                  <a:schemeClr val="tx1"/>
                </a:solidFill>
                <a:effectLst/>
                <a:latin typeface="+mn-lt"/>
                <a:ea typeface="+mn-ea"/>
                <a:cs typeface="+mn-cs"/>
              </a:rPr>
              <a:t>And the </a:t>
            </a:r>
            <a:r>
              <a:rPr lang="en-US" altLang="zh-CN" sz="1200" b="0" i="0" u="none" strike="noStrike" kern="1200" dirty="0">
                <a:solidFill>
                  <a:schemeClr val="tx1"/>
                </a:solidFill>
                <a:effectLst/>
                <a:latin typeface="+mn-lt"/>
                <a:ea typeface="+mn-ea"/>
                <a:cs typeface="+mn-cs"/>
              </a:rPr>
              <a:t>user</a:t>
            </a:r>
            <a:r>
              <a:rPr lang="en-US" sz="1200" b="0" i="0" u="none" strike="noStrike" kern="1200" dirty="0">
                <a:solidFill>
                  <a:schemeClr val="tx1"/>
                </a:solidFill>
                <a:effectLst/>
                <a:latin typeface="+mn-lt"/>
                <a:ea typeface="+mn-ea"/>
                <a:cs typeface="+mn-cs"/>
              </a:rPr>
              <a:t> scores the imbalance between the dominant eye and the non-dominant eye</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47</a:t>
            </a:fld>
            <a:endParaRPr lang="en-US"/>
          </a:p>
        </p:txBody>
      </p:sp>
    </p:spTree>
    <p:extLst>
      <p:ext uri="{BB962C8B-B14F-4D97-AF65-F5344CB8AC3E}">
        <p14:creationId xmlns:p14="http://schemas.microsoft.com/office/powerpoint/2010/main" val="35813988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And the quality evaluation is the same as the quality evaluation step in the slider test.</a:t>
            </a:r>
          </a:p>
        </p:txBody>
      </p:sp>
      <p:sp>
        <p:nvSpPr>
          <p:cNvPr id="4" name="Slide Number Placeholder 3"/>
          <p:cNvSpPr>
            <a:spLocks noGrp="1"/>
          </p:cNvSpPr>
          <p:nvPr>
            <p:ph type="sldNum" sz="quarter" idx="5"/>
          </p:nvPr>
        </p:nvSpPr>
        <p:spPr/>
        <p:txBody>
          <a:bodyPr/>
          <a:lstStyle/>
          <a:p>
            <a:fld id="{DFF362D4-5DD5-1441-A093-8EF5773AF7CF}" type="slidenum">
              <a:rPr lang="en-US" smtClean="0"/>
              <a:t>48</a:t>
            </a:fld>
            <a:endParaRPr lang="en-US"/>
          </a:p>
        </p:txBody>
      </p:sp>
    </p:spTree>
    <p:extLst>
      <p:ext uri="{BB962C8B-B14F-4D97-AF65-F5344CB8AC3E}">
        <p14:creationId xmlns:p14="http://schemas.microsoft.com/office/powerpoint/2010/main" val="2309247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did the user study for 11 users, and now we present the results.</a:t>
            </a:r>
          </a:p>
        </p:txBody>
      </p:sp>
      <p:sp>
        <p:nvSpPr>
          <p:cNvPr id="4" name="Slide Number Placeholder 3"/>
          <p:cNvSpPr>
            <a:spLocks noGrp="1"/>
          </p:cNvSpPr>
          <p:nvPr>
            <p:ph type="sldNum" sz="quarter" idx="5"/>
          </p:nvPr>
        </p:nvSpPr>
        <p:spPr/>
        <p:txBody>
          <a:bodyPr/>
          <a:lstStyle/>
          <a:p>
            <a:fld id="{DFF362D4-5DD5-1441-A093-8EF5773AF7CF}" type="slidenum">
              <a:rPr lang="en-US" smtClean="0"/>
              <a:t>49</a:t>
            </a:fld>
            <a:endParaRPr lang="en-US"/>
          </a:p>
        </p:txBody>
      </p:sp>
    </p:spTree>
    <p:extLst>
      <p:ext uri="{BB962C8B-B14F-4D97-AF65-F5344CB8AC3E}">
        <p14:creationId xmlns:p14="http://schemas.microsoft.com/office/powerpoint/2010/main" val="31347428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compare </a:t>
            </a:r>
            <a:r>
              <a:rPr lang="el-GR" sz="1200" b="0" i="0" u="none" strike="noStrike" kern="1200" dirty="0">
                <a:solidFill>
                  <a:schemeClr val="tx1"/>
                </a:solidFill>
                <a:effectLst/>
                <a:latin typeface="+mn-lt"/>
                <a:ea typeface="+mn-ea"/>
                <a:cs typeface="+mn-cs"/>
              </a:rPr>
              <a:t>σ_</a:t>
            </a:r>
            <a:r>
              <a:rPr lang="en-US" sz="1200" b="0" i="0" u="none" strike="noStrike" kern="1200" dirty="0">
                <a:solidFill>
                  <a:schemeClr val="tx1"/>
                </a:solidFill>
                <a:effectLst/>
                <a:latin typeface="+mn-lt"/>
                <a:ea typeface="+mn-ea"/>
                <a:cs typeface="+mn-cs"/>
              </a:rPr>
              <a:t>UF and </a:t>
            </a:r>
            <a:r>
              <a:rPr lang="el-GR" sz="1200" b="0" i="0" u="none" strike="noStrike" kern="1200" dirty="0">
                <a:solidFill>
                  <a:schemeClr val="tx1"/>
                </a:solidFill>
                <a:effectLst/>
                <a:latin typeface="+mn-lt"/>
                <a:ea typeface="+mn-ea"/>
                <a:cs typeface="+mn-cs"/>
              </a:rPr>
              <a:t>σ_</a:t>
            </a:r>
            <a:r>
              <a:rPr lang="en-US" sz="1200" b="0" i="0" u="none" strike="noStrike" kern="1200" dirty="0">
                <a:solidFill>
                  <a:schemeClr val="tx1"/>
                </a:solidFill>
                <a:effectLst/>
                <a:latin typeface="+mn-lt"/>
                <a:ea typeface="+mn-ea"/>
                <a:cs typeface="+mn-cs"/>
              </a:rPr>
              <a:t>NF estimated from the two tests of the 11 users.</a:t>
            </a:r>
          </a:p>
          <a:p>
            <a:pPr rtl="0"/>
            <a:r>
              <a:rPr lang="en-US" sz="1200" b="0" i="0" u="none" strike="noStrike" kern="1200" dirty="0">
                <a:solidFill>
                  <a:schemeClr val="tx1"/>
                </a:solidFill>
                <a:effectLst/>
                <a:latin typeface="+mn-lt"/>
                <a:ea typeface="+mn-ea"/>
                <a:cs typeface="+mn-cs"/>
              </a:rPr>
              <a:t>We can observe an obvious gap between </a:t>
            </a:r>
            <a:r>
              <a:rPr lang="el-GR" sz="1200" b="0" i="0" u="none" strike="noStrike" kern="1200" dirty="0">
                <a:solidFill>
                  <a:schemeClr val="tx1"/>
                </a:solidFill>
                <a:effectLst/>
                <a:latin typeface="+mn-lt"/>
                <a:ea typeface="+mn-ea"/>
                <a:cs typeface="+mn-cs"/>
              </a:rPr>
              <a:t>σ_</a:t>
            </a:r>
            <a:r>
              <a:rPr lang="en-US" sz="1200" b="0" i="0" u="none" strike="noStrike" kern="1200" dirty="0">
                <a:solidFill>
                  <a:schemeClr val="tx1"/>
                </a:solidFill>
                <a:effectLst/>
                <a:latin typeface="+mn-lt"/>
                <a:ea typeface="+mn-ea"/>
                <a:cs typeface="+mn-cs"/>
              </a:rPr>
              <a:t>UF and </a:t>
            </a:r>
            <a:r>
              <a:rPr lang="el-GR" sz="1200" b="0" i="0" u="none" strike="noStrike" kern="1200" dirty="0">
                <a:solidFill>
                  <a:schemeClr val="tx1"/>
                </a:solidFill>
                <a:effectLst/>
                <a:latin typeface="+mn-lt"/>
                <a:ea typeface="+mn-ea"/>
                <a:cs typeface="+mn-cs"/>
              </a:rPr>
              <a:t>σ_</a:t>
            </a:r>
            <a:r>
              <a:rPr lang="en-US" sz="1200" b="0" i="0" u="none" strike="noStrike" kern="1200" dirty="0">
                <a:solidFill>
                  <a:schemeClr val="tx1"/>
                </a:solidFill>
                <a:effectLst/>
                <a:latin typeface="+mn-lt"/>
                <a:ea typeface="+mn-ea"/>
                <a:cs typeface="+mn-cs"/>
              </a:rPr>
              <a:t>NF.</a:t>
            </a:r>
          </a:p>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50</a:t>
            </a:fld>
            <a:endParaRPr lang="en-US"/>
          </a:p>
        </p:txBody>
      </p:sp>
    </p:spTree>
    <p:extLst>
      <p:ext uri="{BB962C8B-B14F-4D97-AF65-F5344CB8AC3E}">
        <p14:creationId xmlns:p14="http://schemas.microsoft.com/office/powerpoint/2010/main" val="32032514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 paired T-test shows that there is no significant difference between the result of the slider test and the random test.</a:t>
            </a:r>
          </a:p>
        </p:txBody>
      </p:sp>
      <p:sp>
        <p:nvSpPr>
          <p:cNvPr id="4" name="Slide Number Placeholder 3"/>
          <p:cNvSpPr>
            <a:spLocks noGrp="1"/>
          </p:cNvSpPr>
          <p:nvPr>
            <p:ph type="sldNum" sz="quarter" idx="5"/>
          </p:nvPr>
        </p:nvSpPr>
        <p:spPr/>
        <p:txBody>
          <a:bodyPr/>
          <a:lstStyle/>
          <a:p>
            <a:fld id="{DFF362D4-5DD5-1441-A093-8EF5773AF7CF}" type="slidenum">
              <a:rPr lang="en-US" smtClean="0"/>
              <a:t>51</a:t>
            </a:fld>
            <a:endParaRPr lang="en-US"/>
          </a:p>
        </p:txBody>
      </p:sp>
    </p:spTree>
    <p:extLst>
      <p:ext uri="{BB962C8B-B14F-4D97-AF65-F5344CB8AC3E}">
        <p14:creationId xmlns:p14="http://schemas.microsoft.com/office/powerpoint/2010/main" val="27713578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And we can observe that the </a:t>
            </a:r>
            <a:r>
              <a:rPr lang="el-GR" sz="1200" b="0" i="0" u="none" strike="noStrike" kern="1200" dirty="0">
                <a:solidFill>
                  <a:schemeClr val="tx1"/>
                </a:solidFill>
                <a:effectLst/>
                <a:latin typeface="+mn-lt"/>
                <a:ea typeface="+mn-ea"/>
                <a:cs typeface="+mn-cs"/>
              </a:rPr>
              <a:t>σ_</a:t>
            </a:r>
            <a:r>
              <a:rPr lang="en-US" sz="1200" b="0" i="0" u="none" strike="noStrike" kern="1200" dirty="0">
                <a:solidFill>
                  <a:schemeClr val="tx1"/>
                </a:solidFill>
                <a:effectLst/>
                <a:latin typeface="+mn-lt"/>
                <a:ea typeface="+mn-ea"/>
                <a:cs typeface="+mn-cs"/>
              </a:rPr>
              <a:t>NF is significantly </a:t>
            </a:r>
            <a:r>
              <a:rPr lang="en-US" sz="1200" b="0" i="0" u="none" strike="noStrike" kern="1200" dirty="0" err="1">
                <a:solidFill>
                  <a:schemeClr val="tx1"/>
                </a:solidFill>
                <a:effectLst/>
                <a:latin typeface="+mn-lt"/>
                <a:ea typeface="+mn-ea"/>
                <a:cs typeface="+mn-cs"/>
              </a:rPr>
              <a:t>higjnher</a:t>
            </a:r>
            <a:r>
              <a:rPr lang="en-US" sz="1200" b="0" i="0" u="none" strike="noStrike" kern="1200" dirty="0">
                <a:solidFill>
                  <a:schemeClr val="tx1"/>
                </a:solidFill>
                <a:effectLst/>
                <a:latin typeface="+mn-lt"/>
                <a:ea typeface="+mn-ea"/>
                <a:cs typeface="+mn-cs"/>
              </a:rPr>
              <a:t> than the </a:t>
            </a:r>
            <a:r>
              <a:rPr lang="el-GR" sz="1200" b="0" i="0" u="none" strike="noStrike" kern="1200" dirty="0">
                <a:solidFill>
                  <a:schemeClr val="tx1"/>
                </a:solidFill>
                <a:effectLst/>
                <a:latin typeface="+mn-lt"/>
                <a:ea typeface="+mn-ea"/>
                <a:cs typeface="+mn-cs"/>
              </a:rPr>
              <a:t>σ_</a:t>
            </a:r>
            <a:r>
              <a:rPr lang="en-US" sz="1200" b="0" i="0" u="none" strike="noStrike" kern="1200" dirty="0">
                <a:solidFill>
                  <a:schemeClr val="tx1"/>
                </a:solidFill>
                <a:effectLst/>
                <a:latin typeface="+mn-lt"/>
                <a:ea typeface="+mn-ea"/>
                <a:cs typeface="+mn-cs"/>
              </a:rPr>
              <a:t>UF.</a:t>
            </a:r>
          </a:p>
          <a:p>
            <a:pPr rtl="0"/>
            <a:r>
              <a:rPr lang="en-US" sz="1200" b="0" i="0" u="none" strike="noStrike" kern="1200" dirty="0">
                <a:solidFill>
                  <a:schemeClr val="tx1"/>
                </a:solidFill>
                <a:effectLst/>
                <a:latin typeface="+mn-lt"/>
                <a:ea typeface="+mn-ea"/>
                <a:cs typeface="+mn-cs"/>
              </a:rPr>
              <a:t>So EFR can surely render with higher speed.</a:t>
            </a:r>
          </a:p>
          <a:p>
            <a:pPr rtl="0"/>
            <a:r>
              <a:rPr lang="en-US" sz="1200" b="0" i="0" u="none" strike="noStrike" kern="1200" dirty="0">
                <a:solidFill>
                  <a:schemeClr val="tx1"/>
                </a:solidFill>
                <a:effectLst/>
                <a:latin typeface="+mn-lt"/>
                <a:ea typeface="+mn-ea"/>
                <a:cs typeface="+mn-cs"/>
              </a:rPr>
              <a:t>But what about the perceptual quality of eye-dominance-guided foveated rendering?</a:t>
            </a:r>
          </a:p>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52</a:t>
            </a:fld>
            <a:endParaRPr lang="en-US"/>
          </a:p>
        </p:txBody>
      </p:sp>
    </p:spTree>
    <p:extLst>
      <p:ext uri="{BB962C8B-B14F-4D97-AF65-F5344CB8AC3E}">
        <p14:creationId xmlns:p14="http://schemas.microsoft.com/office/powerpoint/2010/main" val="40639809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calculated the percentage of each score in the quality evaluation.</a:t>
            </a:r>
          </a:p>
          <a:p>
            <a:pPr rtl="0"/>
            <a:r>
              <a:rPr lang="en-US" sz="1200" b="0" i="0" u="none" strike="noStrike" kern="1200" dirty="0">
                <a:solidFill>
                  <a:schemeClr val="tx1"/>
                </a:solidFill>
                <a:effectLst/>
                <a:latin typeface="+mn-lt"/>
                <a:ea typeface="+mn-ea"/>
                <a:cs typeface="+mn-cs"/>
              </a:rPr>
              <a:t>We can notice that in the slider test, more than 85% of the users give a score of 4 or 5. And in the random test, more than 95% of the users gave a score of 4 or 5.</a:t>
            </a:r>
            <a:br>
              <a:rPr lang="en-US" dirty="0"/>
            </a:br>
            <a:br>
              <a:rPr lang="en-US" dirty="0"/>
            </a:b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53</a:t>
            </a:fld>
            <a:endParaRPr lang="en-US"/>
          </a:p>
        </p:txBody>
      </p:sp>
    </p:spTree>
    <p:extLst>
      <p:ext uri="{BB962C8B-B14F-4D97-AF65-F5344CB8AC3E}">
        <p14:creationId xmlns:p14="http://schemas.microsoft.com/office/powerpoint/2010/main" val="19240909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And what about the acceleration? </a:t>
            </a:r>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54</a:t>
            </a:fld>
            <a:endParaRPr lang="en-US"/>
          </a:p>
        </p:txBody>
      </p:sp>
    </p:spTree>
    <p:extLst>
      <p:ext uri="{BB962C8B-B14F-4D97-AF65-F5344CB8AC3E}">
        <p14:creationId xmlns:p14="http://schemas.microsoft.com/office/powerpoint/2010/main" val="31479790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measure the rendering acceleration with a GTX 1080 GPU for the FOVE headsets with a resolution of 1280x1440 per eye.</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55</a:t>
            </a:fld>
            <a:endParaRPr lang="en-US"/>
          </a:p>
        </p:txBody>
      </p:sp>
    </p:spTree>
    <p:extLst>
      <p:ext uri="{BB962C8B-B14F-4D97-AF65-F5344CB8AC3E}">
        <p14:creationId xmlns:p14="http://schemas.microsoft.com/office/powerpoint/2010/main" val="8069839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And here is the result for the 11 users.</a:t>
            </a:r>
          </a:p>
          <a:p>
            <a:pPr rtl="0"/>
            <a:r>
              <a:rPr lang="en-US" sz="1200" b="0" i="0" u="none" strike="noStrike" kern="1200" dirty="0">
                <a:solidFill>
                  <a:schemeClr val="tx1"/>
                </a:solidFill>
                <a:effectLst/>
                <a:latin typeface="+mn-lt"/>
                <a:ea typeface="+mn-ea"/>
                <a:cs typeface="+mn-cs"/>
              </a:rPr>
              <a:t>We show the frame rate for regular rendering, kernel foveated rendering and eye-dominance-guided foveated rendering.</a:t>
            </a:r>
          </a:p>
          <a:p>
            <a:pPr rtl="0"/>
            <a:r>
              <a:rPr lang="en-US" sz="1200" b="0" i="0" u="none" strike="noStrike" kern="1200" dirty="0">
                <a:solidFill>
                  <a:schemeClr val="tx1"/>
                </a:solidFill>
                <a:effectLst/>
                <a:latin typeface="+mn-lt"/>
                <a:ea typeface="+mn-ea"/>
                <a:cs typeface="+mn-cs"/>
              </a:rPr>
              <a:t>And we compare the speedup. </a:t>
            </a:r>
          </a:p>
          <a:p>
            <a:pPr rtl="0"/>
            <a:r>
              <a:rPr lang="en-US" sz="1200" b="0" i="0" u="none" strike="noStrike" kern="1200" dirty="0">
                <a:solidFill>
                  <a:schemeClr val="tx1"/>
                </a:solidFill>
                <a:effectLst/>
                <a:latin typeface="+mn-lt"/>
                <a:ea typeface="+mn-ea"/>
                <a:cs typeface="+mn-cs"/>
              </a:rPr>
              <a:t>The speedups of the eye-dominance-guided foveated rendering (EFR) compared with the original kernel foveated rendering (KFR) ranges between 1.06× and 1.47× with an average speedup of 1.35×. </a:t>
            </a:r>
          </a:p>
          <a:p>
            <a:pPr rtl="0"/>
            <a:r>
              <a:rPr lang="en-US" sz="1200" b="0" i="0" u="none" strike="noStrike" kern="1200" dirty="0">
                <a:solidFill>
                  <a:schemeClr val="tx1"/>
                </a:solidFill>
                <a:effectLst/>
                <a:latin typeface="+mn-lt"/>
                <a:ea typeface="+mn-ea"/>
                <a:cs typeface="+mn-cs"/>
              </a:rPr>
              <a:t>The speedups of EFR compared with regular rendering (RR) ranges between 2.19× and 2.71× with an average speedup of 2.38×.</a:t>
            </a:r>
          </a:p>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56</a:t>
            </a:fld>
            <a:endParaRPr lang="en-US"/>
          </a:p>
        </p:txBody>
      </p:sp>
    </p:spTree>
    <p:extLst>
      <p:ext uri="{BB962C8B-B14F-4D97-AF65-F5344CB8AC3E}">
        <p14:creationId xmlns:p14="http://schemas.microsoft.com/office/powerpoint/2010/main" val="1594347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You may find that the framed object disappears in Step 3 or Step 4. But remain centered in the other step.</a:t>
            </a:r>
            <a:endParaRPr lang="en-US" altLang="zh-CN" dirty="0"/>
          </a:p>
          <a:p>
            <a:r>
              <a:rPr lang="en-US" altLang="zh-CN" dirty="0"/>
              <a:t>It</a:t>
            </a:r>
            <a:r>
              <a:rPr lang="zh-CN" altLang="en-US" dirty="0"/>
              <a:t> </a:t>
            </a:r>
            <a:r>
              <a:rPr lang="en-US" altLang="zh-CN" dirty="0"/>
              <a:t>seems</a:t>
            </a:r>
            <a:r>
              <a:rPr lang="zh-CN" altLang="en-US" dirty="0"/>
              <a:t> </a:t>
            </a:r>
            <a:r>
              <a:rPr lang="en-US" altLang="zh-CN" dirty="0"/>
              <a:t>that</a:t>
            </a:r>
            <a:r>
              <a:rPr lang="zh-CN" altLang="en-US" dirty="0"/>
              <a:t> </a:t>
            </a:r>
            <a:r>
              <a:rPr lang="en-US" altLang="zh-CN" dirty="0"/>
              <a:t>the</a:t>
            </a:r>
            <a:r>
              <a:rPr lang="zh-CN" altLang="en-US" dirty="0"/>
              <a:t> </a:t>
            </a:r>
            <a:r>
              <a:rPr lang="en-US" altLang="zh-CN" dirty="0"/>
              <a:t>two</a:t>
            </a:r>
            <a:r>
              <a:rPr lang="zh-CN" altLang="en-US" dirty="0"/>
              <a:t> </a:t>
            </a:r>
            <a:r>
              <a:rPr lang="en-US" altLang="zh-CN" dirty="0"/>
              <a:t>eyes</a:t>
            </a:r>
            <a:r>
              <a:rPr lang="zh-CN" altLang="en-US" dirty="0"/>
              <a:t> </a:t>
            </a:r>
            <a:r>
              <a:rPr lang="en-US" altLang="zh-CN" dirty="0"/>
              <a:t>are</a:t>
            </a:r>
            <a:r>
              <a:rPr lang="zh-CN" altLang="en-US" dirty="0"/>
              <a:t> </a:t>
            </a:r>
            <a:r>
              <a:rPr lang="en-US" altLang="zh-CN" dirty="0"/>
              <a:t>not</a:t>
            </a:r>
            <a:r>
              <a:rPr lang="zh-CN" altLang="en-US" dirty="0"/>
              <a:t> </a:t>
            </a:r>
            <a:r>
              <a:rPr lang="en-US" altLang="zh-CN" dirty="0"/>
              <a:t>working</a:t>
            </a:r>
            <a:r>
              <a:rPr lang="zh-CN" altLang="en-US" dirty="0"/>
              <a:t> </a:t>
            </a:r>
            <a:r>
              <a:rPr lang="en-US" altLang="zh-CN" dirty="0"/>
              <a:t>together</a:t>
            </a:r>
            <a:r>
              <a:rPr lang="zh-CN" altLang="en-US" dirty="0"/>
              <a:t> </a:t>
            </a:r>
            <a:r>
              <a:rPr lang="en-US" altLang="zh-CN" dirty="0"/>
              <a:t>to</a:t>
            </a:r>
            <a:r>
              <a:rPr lang="zh-CN" altLang="en-US" dirty="0"/>
              <a:t> </a:t>
            </a:r>
            <a:r>
              <a:rPr lang="en-US" altLang="zh-CN" dirty="0"/>
              <a:t>see</a:t>
            </a:r>
            <a:r>
              <a:rPr lang="zh-CN" altLang="en-US" dirty="0"/>
              <a:t> </a:t>
            </a:r>
            <a:r>
              <a:rPr lang="en-US" altLang="zh-CN" dirty="0"/>
              <a:t>the</a:t>
            </a:r>
            <a:r>
              <a:rPr lang="zh-CN" altLang="en-US" dirty="0"/>
              <a:t> </a:t>
            </a:r>
            <a:r>
              <a:rPr lang="en-US" altLang="zh-CN" dirty="0"/>
              <a:t>world.</a:t>
            </a:r>
            <a:endParaRPr lang="en-US" dirty="0"/>
          </a:p>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5</a:t>
            </a:fld>
            <a:endParaRPr lang="en-US"/>
          </a:p>
        </p:txBody>
      </p:sp>
    </p:spTree>
    <p:extLst>
      <p:ext uri="{BB962C8B-B14F-4D97-AF65-F5344CB8AC3E}">
        <p14:creationId xmlns:p14="http://schemas.microsoft.com/office/powerpoint/2010/main" val="32378219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Now let’s talk about the limitations.</a:t>
            </a:r>
          </a:p>
        </p:txBody>
      </p:sp>
      <p:sp>
        <p:nvSpPr>
          <p:cNvPr id="4" name="Slide Number Placeholder 3"/>
          <p:cNvSpPr>
            <a:spLocks noGrp="1"/>
          </p:cNvSpPr>
          <p:nvPr>
            <p:ph type="sldNum" sz="quarter" idx="5"/>
          </p:nvPr>
        </p:nvSpPr>
        <p:spPr/>
        <p:txBody>
          <a:bodyPr/>
          <a:lstStyle/>
          <a:p>
            <a:fld id="{DFF362D4-5DD5-1441-A093-8EF5773AF7CF}" type="slidenum">
              <a:rPr lang="en-US" smtClean="0"/>
              <a:t>57</a:t>
            </a:fld>
            <a:endParaRPr lang="en-US"/>
          </a:p>
        </p:txBody>
      </p:sp>
    </p:spTree>
    <p:extLst>
      <p:ext uri="{BB962C8B-B14F-4D97-AF65-F5344CB8AC3E}">
        <p14:creationId xmlns:p14="http://schemas.microsoft.com/office/powerpoint/2010/main" val="21615012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One of the grand challenges in foveated rendering is handling </a:t>
            </a:r>
            <a:r>
              <a:rPr lang="en-US" sz="1200" b="0" i="0" u="none" strike="noStrike" kern="1200" dirty="0" err="1">
                <a:solidFill>
                  <a:schemeClr val="tx1"/>
                </a:solidFill>
                <a:effectLst/>
                <a:latin typeface="+mn-lt"/>
                <a:ea typeface="+mn-ea"/>
                <a:cs typeface="+mn-cs"/>
              </a:rPr>
              <a:t>arti</a:t>
            </a:r>
            <a:r>
              <a:rPr lang="en-US" sz="1200" b="0" i="0" u="none" strike="noStrike" kern="1200" dirty="0">
                <a:solidFill>
                  <a:schemeClr val="tx1"/>
                </a:solidFill>
                <a:effectLst/>
                <a:latin typeface="+mn-lt"/>
                <a:ea typeface="+mn-ea"/>
                <a:cs typeface="+mn-cs"/>
              </a:rPr>
              <a:t>- facts due to temporal aliasing of moving objects. Since the eye-dominance-guided foveated rendering relies on different levels of foveation for the two eyes, such challenges are likely to be even greater. We plan to study and address these challenges in the future work.</a:t>
            </a:r>
          </a:p>
          <a:p>
            <a:pPr rtl="0"/>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Second limitation is that the application must be personalized.</a:t>
            </a:r>
          </a:p>
          <a:p>
            <a:pPr rtl="0"/>
            <a:r>
              <a:rPr lang="en-US" sz="1200" b="0" i="0" u="none" strike="noStrike" kern="1200" dirty="0">
                <a:solidFill>
                  <a:schemeClr val="tx1"/>
                </a:solidFill>
                <a:effectLst/>
                <a:latin typeface="+mn-lt"/>
                <a:ea typeface="+mn-ea"/>
                <a:cs typeface="+mn-cs"/>
              </a:rPr>
              <a:t>Firstly we need to know whether the dominant eye is the left one or the right one. We also need to know how much foveation the user can accept.</a:t>
            </a:r>
          </a:p>
          <a:p>
            <a:pPr rtl="0"/>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Thirdly, we plan to explore how the foveated rendering system could be integrated with the cyclopean eye to further improve the immersive viewing experience.</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58</a:t>
            </a:fld>
            <a:endParaRPr lang="en-US"/>
          </a:p>
        </p:txBody>
      </p:sp>
    </p:spTree>
    <p:extLst>
      <p:ext uri="{BB962C8B-B14F-4D97-AF65-F5344CB8AC3E}">
        <p14:creationId xmlns:p14="http://schemas.microsoft.com/office/powerpoint/2010/main" val="26925631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To summarize,</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59</a:t>
            </a:fld>
            <a:endParaRPr lang="en-US"/>
          </a:p>
        </p:txBody>
      </p:sp>
    </p:spTree>
    <p:extLst>
      <p:ext uri="{BB962C8B-B14F-4D97-AF65-F5344CB8AC3E}">
        <p14:creationId xmlns:p14="http://schemas.microsoft.com/office/powerpoint/2010/main" val="35238811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Firstly we designed eye-dominance-guided foveated rendering which provides similar visual results as the original foveated rendering and renders with higher frame rate </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60</a:t>
            </a:fld>
            <a:endParaRPr lang="en-US"/>
          </a:p>
        </p:txBody>
      </p:sp>
    </p:spTree>
    <p:extLst>
      <p:ext uri="{BB962C8B-B14F-4D97-AF65-F5344CB8AC3E}">
        <p14:creationId xmlns:p14="http://schemas.microsoft.com/office/powerpoint/2010/main" val="25199653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Secondly, we conducted user studies to identify the parameters for the dominant eye and the non-dominant eye</a:t>
            </a:r>
          </a:p>
        </p:txBody>
      </p:sp>
      <p:sp>
        <p:nvSpPr>
          <p:cNvPr id="4" name="Slide Number Placeholder 3"/>
          <p:cNvSpPr>
            <a:spLocks noGrp="1"/>
          </p:cNvSpPr>
          <p:nvPr>
            <p:ph type="sldNum" sz="quarter" idx="5"/>
          </p:nvPr>
        </p:nvSpPr>
        <p:spPr/>
        <p:txBody>
          <a:bodyPr/>
          <a:lstStyle/>
          <a:p>
            <a:fld id="{DFF362D4-5DD5-1441-A093-8EF5773AF7CF}" type="slidenum">
              <a:rPr lang="en-US" smtClean="0"/>
              <a:t>61</a:t>
            </a:fld>
            <a:endParaRPr lang="en-US"/>
          </a:p>
        </p:txBody>
      </p:sp>
    </p:spTree>
    <p:extLst>
      <p:ext uri="{BB962C8B-B14F-4D97-AF65-F5344CB8AC3E}">
        <p14:creationId xmlns:p14="http://schemas.microsoft.com/office/powerpoint/2010/main" val="42196610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Finally, we implemented the eye-dominance-guided foveated rendering pipeline on a GPU at a resolution of 1280 × 1440 per eye. And it achieves Maximum speedup of 1.47× and Average speedup of 1.35×.</a:t>
            </a:r>
          </a:p>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62</a:t>
            </a:fld>
            <a:endParaRPr lang="en-US"/>
          </a:p>
        </p:txBody>
      </p:sp>
    </p:spTree>
    <p:extLst>
      <p:ext uri="{BB962C8B-B14F-4D97-AF65-F5344CB8AC3E}">
        <p14:creationId xmlns:p14="http://schemas.microsoft.com/office/powerpoint/2010/main" val="25382034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And I will end my talk by showing a demo.</a:t>
            </a:r>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63</a:t>
            </a:fld>
            <a:endParaRPr lang="en-US"/>
          </a:p>
        </p:txBody>
      </p:sp>
    </p:spTree>
    <p:extLst>
      <p:ext uri="{BB962C8B-B14F-4D97-AF65-F5344CB8AC3E}">
        <p14:creationId xmlns:p14="http://schemas.microsoft.com/office/powerpoint/2010/main" val="14221088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moving square is the gaze point.</a:t>
            </a:r>
          </a:p>
          <a:p>
            <a:pPr rtl="0"/>
            <a:r>
              <a:rPr lang="en-US" sz="1200" b="0" i="0" u="none" strike="noStrike" kern="1200" dirty="0">
                <a:solidFill>
                  <a:schemeClr val="tx1"/>
                </a:solidFill>
                <a:effectLst/>
                <a:latin typeface="+mn-lt"/>
                <a:ea typeface="+mn-ea"/>
                <a:cs typeface="+mn-cs"/>
              </a:rPr>
              <a:t>The left one is the non-dominant eye rendered with foveation parameter of 2.0, </a:t>
            </a:r>
          </a:p>
          <a:p>
            <a:pPr rtl="0"/>
            <a:r>
              <a:rPr lang="en-US" sz="1200" b="0" i="0" u="none" strike="noStrike" kern="1200" dirty="0">
                <a:solidFill>
                  <a:schemeClr val="tx1"/>
                </a:solidFill>
                <a:effectLst/>
                <a:latin typeface="+mn-lt"/>
                <a:ea typeface="+mn-ea"/>
                <a:cs typeface="+mn-cs"/>
              </a:rPr>
              <a:t>and the right one is the dominant eye rendered with foveation parameter of 3.0.</a:t>
            </a:r>
          </a:p>
        </p:txBody>
      </p:sp>
      <p:sp>
        <p:nvSpPr>
          <p:cNvPr id="4" name="Slide Number Placeholder 3"/>
          <p:cNvSpPr>
            <a:spLocks noGrp="1"/>
          </p:cNvSpPr>
          <p:nvPr>
            <p:ph type="sldNum" sz="quarter" idx="5"/>
          </p:nvPr>
        </p:nvSpPr>
        <p:spPr/>
        <p:txBody>
          <a:bodyPr/>
          <a:lstStyle/>
          <a:p>
            <a:fld id="{DFF362D4-5DD5-1441-A093-8EF5773AF7CF}" type="slidenum">
              <a:rPr lang="en-US" smtClean="0"/>
              <a:t>64</a:t>
            </a:fld>
            <a:endParaRPr lang="en-US"/>
          </a:p>
        </p:txBody>
      </p:sp>
    </p:spTree>
    <p:extLst>
      <p:ext uri="{BB962C8B-B14F-4D97-AF65-F5344CB8AC3E}">
        <p14:creationId xmlns:p14="http://schemas.microsoft.com/office/powerpoint/2010/main" val="15870016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Thank you! I will be happy to answer questions</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from the audience.</a:t>
            </a:r>
          </a:p>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65</a:t>
            </a:fld>
            <a:endParaRPr lang="en-US"/>
          </a:p>
        </p:txBody>
      </p:sp>
    </p:spTree>
    <p:extLst>
      <p:ext uri="{BB962C8B-B14F-4D97-AF65-F5344CB8AC3E}">
        <p14:creationId xmlns:p14="http://schemas.microsoft.com/office/powerpoint/2010/main" val="32098345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Because we are using 3 scenes for the user study. We want to make sure that the choice of scenes has no effect on the feedback of the participants.</a:t>
            </a:r>
          </a:p>
          <a:p>
            <a:pPr rtl="0"/>
            <a:r>
              <a:rPr lang="en-US" sz="1200" b="0" i="0" u="none" strike="noStrike" kern="1200" dirty="0">
                <a:solidFill>
                  <a:schemeClr val="tx1"/>
                </a:solidFill>
                <a:effectLst/>
                <a:latin typeface="+mn-lt"/>
                <a:ea typeface="+mn-ea"/>
                <a:cs typeface="+mn-cs"/>
              </a:rPr>
              <a:t>We conducted a One-way ANOVA test and there is no significant effect of the choice of scenes on the feedback.</a:t>
            </a:r>
          </a:p>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66</a:t>
            </a:fld>
            <a:endParaRPr lang="en-US"/>
          </a:p>
        </p:txBody>
      </p:sp>
    </p:spTree>
    <p:extLst>
      <p:ext uri="{BB962C8B-B14F-4D97-AF65-F5344CB8AC3E}">
        <p14:creationId xmlns:p14="http://schemas.microsoft.com/office/powerpoint/2010/main" val="2590806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visual system is showing </a:t>
            </a:r>
            <a:r>
              <a:rPr lang="en-US" sz="1200" b="0" i="0" u="none" strike="noStrike" kern="1200" dirty="0">
                <a:solidFill>
                  <a:schemeClr val="tx1"/>
                </a:solidFill>
                <a:effectLst/>
                <a:latin typeface="+mn-lt"/>
                <a:ea typeface="+mn-ea"/>
                <a:cs typeface="+mn-cs"/>
              </a:rPr>
              <a:t>tendency to </a:t>
            </a:r>
            <a:r>
              <a:rPr lang="en-US" sz="1200" i="1" dirty="0">
                <a:solidFill>
                  <a:schemeClr val="tx1">
                    <a:lumMod val="75000"/>
                    <a:lumOff val="25000"/>
                  </a:schemeClr>
                </a:solidFill>
              </a:rPr>
              <a:t>prefer scene perception from one eye over the other. </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It is somewhat analogous to the right- or left-</a:t>
            </a:r>
            <a:r>
              <a:rPr lang="en-US" sz="1200" b="0" i="0" u="none" strike="noStrike" kern="1200" dirty="0">
                <a:solidFill>
                  <a:schemeClr val="tx1"/>
                </a:solidFill>
                <a:effectLst/>
                <a:latin typeface="+mn-lt"/>
                <a:ea typeface="+mn-ea"/>
                <a:cs typeface="+mn-cs"/>
                <a:hlinkClick r:id="rId3" tooltip="Handedness"/>
              </a:rPr>
              <a:t>handedness</a:t>
            </a:r>
            <a:r>
              <a:rPr lang="en-US" sz="1200" b="0" i="0" u="none" strike="noStrike" kern="1200" dirty="0">
                <a:solidFill>
                  <a:schemeClr val="tx1"/>
                </a:solidFill>
                <a:effectLst/>
                <a:latin typeface="+mn-lt"/>
                <a:ea typeface="+mn-ea"/>
                <a:cs typeface="+mn-cs"/>
              </a:rPr>
              <a:t>;</a:t>
            </a:r>
            <a:endParaRPr lang="en-US" dirty="0"/>
          </a:p>
          <a:p>
            <a:r>
              <a:rPr lang="en-US" sz="1200" i="1" dirty="0">
                <a:solidFill>
                  <a:schemeClr val="tx1">
                    <a:lumMod val="75000"/>
                    <a:lumOff val="25000"/>
                  </a:schemeClr>
                </a:solidFill>
              </a:rPr>
              <a:t>This phenomenon is called eye dominance or ocular dominance. The preferred eye is called the dominant eye.</a:t>
            </a:r>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6</a:t>
            </a:fld>
            <a:endParaRPr lang="en-US"/>
          </a:p>
        </p:txBody>
      </p:sp>
    </p:spTree>
    <p:extLst>
      <p:ext uri="{BB962C8B-B14F-4D97-AF65-F5344CB8AC3E}">
        <p14:creationId xmlns:p14="http://schemas.microsoft.com/office/powerpoint/2010/main" val="40968517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can get acceptable perceptual quality that on different scenes with the measured parameters from the user study. </a:t>
            </a:r>
            <a:endParaRPr lang="en-US" dirty="0"/>
          </a:p>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68</a:t>
            </a:fld>
            <a:endParaRPr lang="en-US"/>
          </a:p>
        </p:txBody>
      </p:sp>
    </p:spTree>
    <p:extLst>
      <p:ext uri="{BB962C8B-B14F-4D97-AF65-F5344CB8AC3E}">
        <p14:creationId xmlns:p14="http://schemas.microsoft.com/office/powerpoint/2010/main" val="39196716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traditional foveated rendering, the rendering time is the</a:t>
            </a:r>
            <a:r>
              <a:rPr lang="en-US" baseline="0" dirty="0"/>
              <a:t> sum of the rendering time of the left eye and the rendering time of the right eye</a:t>
            </a:r>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69</a:t>
            </a:fld>
            <a:endParaRPr lang="en-US"/>
          </a:p>
        </p:txBody>
      </p:sp>
    </p:spTree>
    <p:extLst>
      <p:ext uri="{BB962C8B-B14F-4D97-AF65-F5344CB8AC3E}">
        <p14:creationId xmlns:p14="http://schemas.microsoft.com/office/powerpoint/2010/main" val="12693543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can choose</a:t>
            </a:r>
            <a:r>
              <a:rPr lang="en-US" baseline="0" dirty="0"/>
              <a:t> a higher foveation parameter for the non-dominant eye, we can achieve higher rendering speed.</a:t>
            </a:r>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70</a:t>
            </a:fld>
            <a:endParaRPr lang="en-US"/>
          </a:p>
        </p:txBody>
      </p:sp>
    </p:spTree>
    <p:extLst>
      <p:ext uri="{BB962C8B-B14F-4D97-AF65-F5344CB8AC3E}">
        <p14:creationId xmlns:p14="http://schemas.microsoft.com/office/powerpoint/2010/main" val="29093572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use two ways to do validation.</a:t>
            </a:r>
          </a:p>
          <a:p>
            <a:pPr rtl="0"/>
            <a:r>
              <a:rPr lang="en-US" sz="1200" b="0" i="0" u="none" strike="noStrike" kern="1200" dirty="0">
                <a:solidFill>
                  <a:schemeClr val="tx1"/>
                </a:solidFill>
                <a:effectLst/>
                <a:latin typeface="+mn-lt"/>
                <a:ea typeface="+mn-ea"/>
                <a:cs typeface="+mn-cs"/>
              </a:rPr>
              <a:t>Firstly, we analyze the eye tracking data to ensure that the user is focusing at the center of the screen.</a:t>
            </a:r>
          </a:p>
          <a:p>
            <a:pPr rtl="0"/>
            <a:r>
              <a:rPr lang="en-US" sz="1200" b="0" i="0" u="none" strike="noStrike" kern="1200" dirty="0">
                <a:solidFill>
                  <a:schemeClr val="tx1"/>
                </a:solidFill>
                <a:effectLst/>
                <a:latin typeface="+mn-lt"/>
                <a:ea typeface="+mn-ea"/>
                <a:cs typeface="+mn-cs"/>
              </a:rPr>
              <a:t>Secondly, we randomly inserted </a:t>
            </a:r>
            <a:r>
              <a:rPr lang="en-US" dirty="0"/>
              <a:t>30% of the trials to be validation trials in the random test </a:t>
            </a:r>
            <a:endParaRPr lang="en-US" sz="1200" b="0" i="0" u="none" strike="noStrike" kern="1200" dirty="0">
              <a:solidFill>
                <a:schemeClr val="tx1"/>
              </a:solidFill>
              <a:effectLst/>
              <a:latin typeface="+mn-lt"/>
              <a:ea typeface="+mn-ea"/>
              <a:cs typeface="+mn-cs"/>
            </a:endParaRP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71</a:t>
            </a:fld>
            <a:endParaRPr lang="en-US"/>
          </a:p>
        </p:txBody>
      </p:sp>
    </p:spTree>
    <p:extLst>
      <p:ext uri="{BB962C8B-B14F-4D97-AF65-F5344CB8AC3E}">
        <p14:creationId xmlns:p14="http://schemas.microsoft.com/office/powerpoint/2010/main" val="4270741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There has been lots of research exploring the difference between the dominant eye and the non-dominant eye.</a:t>
            </a:r>
          </a:p>
          <a:p>
            <a:pPr rtl="0"/>
            <a:r>
              <a:rPr lang="en-US" sz="1200" b="0" i="0" u="none" strike="noStrike" kern="1200" dirty="0">
                <a:solidFill>
                  <a:schemeClr val="tx1"/>
                </a:solidFill>
                <a:effectLst/>
                <a:latin typeface="+mn-lt"/>
                <a:ea typeface="+mn-ea"/>
                <a:cs typeface="+mn-cs"/>
              </a:rPr>
              <a:t>It has been shown that dominant eye has priority in red/green color discrimination, has shorter reaction time and better visual acuity and contrast sensitivity.</a:t>
            </a:r>
          </a:p>
        </p:txBody>
      </p:sp>
      <p:sp>
        <p:nvSpPr>
          <p:cNvPr id="4" name="Slide Number Placeholder 3"/>
          <p:cNvSpPr>
            <a:spLocks noGrp="1"/>
          </p:cNvSpPr>
          <p:nvPr>
            <p:ph type="sldNum" sz="quarter" idx="5"/>
          </p:nvPr>
        </p:nvSpPr>
        <p:spPr/>
        <p:txBody>
          <a:bodyPr/>
          <a:lstStyle/>
          <a:p>
            <a:fld id="{DFF362D4-5DD5-1441-A093-8EF5773AF7CF}" type="slidenum">
              <a:rPr lang="en-US" smtClean="0"/>
              <a:t>7</a:t>
            </a:fld>
            <a:endParaRPr lang="en-US"/>
          </a:p>
        </p:txBody>
      </p:sp>
    </p:spTree>
    <p:extLst>
      <p:ext uri="{BB962C8B-B14F-4D97-AF65-F5344CB8AC3E}">
        <p14:creationId xmlns:p14="http://schemas.microsoft.com/office/powerpoint/2010/main" val="386663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Now let’s get back to VR.</a:t>
            </a:r>
          </a:p>
          <a:p>
            <a:pPr rtl="0"/>
            <a:r>
              <a:rPr lang="en-US" sz="1200" b="0" i="0" u="none" strike="noStrike" kern="1200" dirty="0">
                <a:solidFill>
                  <a:schemeClr val="tx1"/>
                </a:solidFill>
                <a:effectLst/>
                <a:latin typeface="+mn-lt"/>
                <a:ea typeface="+mn-ea"/>
                <a:cs typeface="+mn-cs"/>
              </a:rPr>
              <a:t>The rendering burden for VR is enormous. That’s why people come up with the idea of foveated rendering.</a:t>
            </a:r>
          </a:p>
          <a:p>
            <a:br>
              <a:rPr lang="en-US" dirty="0"/>
            </a:br>
            <a:br>
              <a:rPr lang="en-US" dirty="0"/>
            </a:br>
            <a:endParaRPr lang="zh-CN" altLang="en-US" dirty="0"/>
          </a:p>
        </p:txBody>
      </p:sp>
      <p:sp>
        <p:nvSpPr>
          <p:cNvPr id="4" name="灯片编号占位符 3"/>
          <p:cNvSpPr>
            <a:spLocks noGrp="1"/>
          </p:cNvSpPr>
          <p:nvPr>
            <p:ph type="sldNum" sz="quarter" idx="10"/>
          </p:nvPr>
        </p:nvSpPr>
        <p:spPr/>
        <p:txBody>
          <a:bodyPr/>
          <a:lstStyle/>
          <a:p>
            <a:fld id="{C7274B26-4237-4199-A5B9-032C668644C3}" type="slidenum">
              <a:rPr lang="zh-CN" altLang="en-US" smtClean="0"/>
              <a:t>8</a:t>
            </a:fld>
            <a:endParaRPr lang="zh-CN" altLang="en-US"/>
          </a:p>
        </p:txBody>
      </p:sp>
    </p:spTree>
    <p:extLst>
      <p:ext uri="{BB962C8B-B14F-4D97-AF65-F5344CB8AC3E}">
        <p14:creationId xmlns:p14="http://schemas.microsoft.com/office/powerpoint/2010/main" val="1043677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ans" sz="1200" kern="1200" baseline="0" dirty="0">
                <a:solidFill>
                  <a:schemeClr val="tx1"/>
                </a:solidFill>
                <a:effectLst/>
                <a:latin typeface="+mn-lt"/>
                <a:ea typeface="+mn-ea"/>
                <a:cs typeface="+mn-cs"/>
              </a:rPr>
              <a:t>Here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I</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need</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to</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introduce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concept</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of</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fovea.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 sz="1200" kern="1200" baseline="0" dirty="0">
                <a:solidFill>
                  <a:schemeClr val="tx1"/>
                </a:solidFill>
                <a:effectLst/>
                <a:latin typeface="+mn-lt"/>
                <a:ea typeface="+mn-ea"/>
                <a:cs typeface="+mn-cs"/>
              </a:rPr>
              <a:t>Fovea</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is</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center</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of</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retina,</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which</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corresponds</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to</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center</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of</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vision</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field.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number</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of</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visual</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cells</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decrease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continuously</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from</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fovea</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to</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periphery.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 sz="1200" kern="1200" baseline="0" dirty="0">
                <a:solidFill>
                  <a:schemeClr val="tx1"/>
                </a:solidFill>
                <a:effectLst/>
                <a:latin typeface="+mn-lt"/>
                <a:ea typeface="+mn-ea"/>
                <a:cs typeface="+mn-cs"/>
              </a:rPr>
              <a:t>As a result, 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resolution</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of</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human</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eyes</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is</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highest</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resolution</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in</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fovea,</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and</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gradually</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decreasing</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with</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increase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of</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the</a:t>
            </a:r>
            <a:r>
              <a:rPr lang="zh-Hans" altLang="en-US" sz="1200" kern="1200" baseline="0" dirty="0">
                <a:solidFill>
                  <a:schemeClr val="tx1"/>
                </a:solidFill>
                <a:effectLst/>
                <a:latin typeface="+mn-lt"/>
                <a:ea typeface="+mn-ea"/>
                <a:cs typeface="+mn-cs"/>
              </a:rPr>
              <a:t> </a:t>
            </a:r>
            <a:r>
              <a:rPr lang="en-US" altLang="zh-Hans" sz="1200" kern="1200" baseline="0" dirty="0">
                <a:solidFill>
                  <a:schemeClr val="tx1"/>
                </a:solidFill>
                <a:effectLst/>
                <a:latin typeface="+mn-lt"/>
                <a:ea typeface="+mn-ea"/>
                <a:cs typeface="+mn-cs"/>
              </a:rPr>
              <a:t>eccentricity.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Hans"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9</a:t>
            </a:fld>
            <a:endParaRPr lang="en-US"/>
          </a:p>
        </p:txBody>
      </p:sp>
    </p:spTree>
    <p:extLst>
      <p:ext uri="{BB962C8B-B14F-4D97-AF65-F5344CB8AC3E}">
        <p14:creationId xmlns:p14="http://schemas.microsoft.com/office/powerpoint/2010/main" val="40644680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9408" y="433042"/>
            <a:ext cx="6979919" cy="2969916"/>
          </a:xfrm>
        </p:spPr>
        <p:txBody>
          <a:bodyPr anchor="b">
            <a:normAutofit/>
          </a:bodyPr>
          <a:lstStyle>
            <a:lvl1pPr algn="l">
              <a:defRPr sz="4400" i="0">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4419408" y="3483980"/>
            <a:ext cx="6979919" cy="1219063"/>
          </a:xfrm>
        </p:spPr>
        <p:txBody>
          <a:bodyPr>
            <a:normAutofit/>
          </a:bodyPr>
          <a:lstStyle>
            <a:lvl1pPr marL="0" indent="0" algn="l">
              <a:buNone/>
              <a:defRPr sz="2400" b="0" i="1">
                <a:solidFill>
                  <a:schemeClr val="accent1">
                    <a:lumMod val="20000"/>
                    <a:lumOff val="8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Text Placeholder 5"/>
          <p:cNvSpPr>
            <a:spLocks noGrp="1"/>
          </p:cNvSpPr>
          <p:nvPr>
            <p:ph type="body" sz="quarter" idx="10" hasCustomPrompt="1"/>
          </p:nvPr>
        </p:nvSpPr>
        <p:spPr>
          <a:xfrm>
            <a:off x="4417288" y="5408685"/>
            <a:ext cx="5224424" cy="945815"/>
          </a:xfrm>
        </p:spPr>
        <p:txBody>
          <a:bodyPr>
            <a:normAutofit/>
          </a:bodyPr>
          <a:lstStyle>
            <a:lvl1pPr marL="0" indent="0" algn="l">
              <a:buNone/>
              <a:defRPr sz="1800" b="1" i="0">
                <a:solidFill>
                  <a:schemeClr val="accent1">
                    <a:lumMod val="20000"/>
                    <a:lumOff val="80000"/>
                  </a:schemeClr>
                </a:solidFill>
                <a:latin typeface="Calibri" charset="0"/>
                <a:ea typeface="Calibri" charset="0"/>
                <a:cs typeface="Calibri" charset="0"/>
              </a:defRPr>
            </a:lvl1pPr>
          </a:lstStyle>
          <a:p>
            <a:r>
              <a:rPr lang="en-US" dirty="0"/>
              <a:t>Presenter Name</a:t>
            </a:r>
          </a:p>
        </p:txBody>
      </p:sp>
    </p:spTree>
    <p:extLst>
      <p:ext uri="{BB962C8B-B14F-4D97-AF65-F5344CB8AC3E}">
        <p14:creationId xmlns:p14="http://schemas.microsoft.com/office/powerpoint/2010/main" val="114160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4" name="Text Placeholder 13"/>
          <p:cNvSpPr>
            <a:spLocks noGrp="1"/>
          </p:cNvSpPr>
          <p:nvPr>
            <p:ph type="body" sz="quarter" idx="13"/>
          </p:nvPr>
        </p:nvSpPr>
        <p:spPr>
          <a:xfrm>
            <a:off x="838201" y="1825625"/>
            <a:ext cx="4026031" cy="3792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able Placeholder 8"/>
          <p:cNvSpPr>
            <a:spLocks noGrp="1"/>
          </p:cNvSpPr>
          <p:nvPr>
            <p:ph type="tbl" sz="quarter" idx="14" hasCustomPrompt="1"/>
          </p:nvPr>
        </p:nvSpPr>
        <p:spPr>
          <a:xfrm>
            <a:off x="5052768" y="1825625"/>
            <a:ext cx="6301033" cy="3792538"/>
          </a:xfrm>
        </p:spPr>
        <p:txBody>
          <a:bodyPr>
            <a:normAutofit/>
          </a:bodyPr>
          <a:lstStyle>
            <a:lvl1pPr marL="0" indent="0">
              <a:buNone/>
              <a:defRPr sz="1200" i="1"/>
            </a:lvl1pPr>
          </a:lstStyle>
          <a:p>
            <a:pPr lvl="0"/>
            <a:r>
              <a:rPr lang="en-US" dirty="0"/>
              <a:t>Insert Object</a:t>
            </a:r>
          </a:p>
        </p:txBody>
      </p:sp>
      <p:sp>
        <p:nvSpPr>
          <p:cNvPr id="10" name="Slide Number Placeholder 9"/>
          <p:cNvSpPr>
            <a:spLocks noGrp="1"/>
          </p:cNvSpPr>
          <p:nvPr>
            <p:ph type="sldNum" sz="quarter" idx="15"/>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6" hasCustomPrompt="1"/>
          </p:nvPr>
        </p:nvSpPr>
        <p:spPr>
          <a:xfrm>
            <a:off x="838200" y="1106198"/>
            <a:ext cx="10515600" cy="356843"/>
          </a:xfrm>
        </p:spPr>
        <p:txBody>
          <a:bodyPr>
            <a:noAutofit/>
          </a:bodyPr>
          <a:lstStyle>
            <a:lvl1pPr marL="0" indent="0">
              <a:buNone/>
              <a:defRPr sz="2400" b="0"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407724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556181"/>
            <a:ext cx="10515600" cy="553336"/>
          </a:xfrm>
        </p:spPr>
        <p:txBody>
          <a:bodyPr/>
          <a:lstStyle/>
          <a:p>
            <a:r>
              <a:rPr lang="en-US" dirty="0"/>
              <a:t>Topic</a:t>
            </a:r>
          </a:p>
        </p:txBody>
      </p:sp>
      <p:sp>
        <p:nvSpPr>
          <p:cNvPr id="13" name="Text Placeholder 13"/>
          <p:cNvSpPr>
            <a:spLocks noGrp="1"/>
          </p:cNvSpPr>
          <p:nvPr>
            <p:ph type="body" sz="quarter" idx="13"/>
          </p:nvPr>
        </p:nvSpPr>
        <p:spPr>
          <a:xfrm>
            <a:off x="6172200" y="1825625"/>
            <a:ext cx="5181600" cy="3792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838200" y="4788817"/>
            <a:ext cx="5181600" cy="829347"/>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3" name="Picture Placeholder 2"/>
          <p:cNvSpPr>
            <a:spLocks noGrp="1"/>
          </p:cNvSpPr>
          <p:nvPr>
            <p:ph type="pic" sz="quarter" idx="15" hasCustomPrompt="1"/>
          </p:nvPr>
        </p:nvSpPr>
        <p:spPr>
          <a:xfrm>
            <a:off x="838200" y="1825626"/>
            <a:ext cx="5181600" cy="2963191"/>
          </a:xfrm>
        </p:spPr>
        <p:txBody>
          <a:bodyPr>
            <a:normAutofit/>
          </a:bodyPr>
          <a:lstStyle>
            <a:lvl1pPr marL="0" indent="0">
              <a:buNone/>
              <a:defRPr sz="1200" i="1" baseline="0"/>
            </a:lvl1pPr>
          </a:lstStyle>
          <a:p>
            <a:r>
              <a:rPr lang="en-US" dirty="0"/>
              <a:t>Insert Photo</a:t>
            </a:r>
          </a:p>
        </p:txBody>
      </p:sp>
      <p:sp>
        <p:nvSpPr>
          <p:cNvPr id="4" name="Slide Number Placeholder 3"/>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838200" y="1106198"/>
            <a:ext cx="10515600" cy="356843"/>
          </a:xfrm>
        </p:spPr>
        <p:txBody>
          <a:bodyPr>
            <a:noAutofit/>
          </a:bodyPr>
          <a:lstStyle>
            <a:lvl1pPr marL="0" indent="0">
              <a:buNone/>
              <a:defRPr sz="2400" b="0"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38955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844104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556181"/>
            <a:ext cx="10515600" cy="553336"/>
          </a:xfrm>
        </p:spPr>
        <p:txBody>
          <a:bodyPr/>
          <a:lstStyle/>
          <a:p>
            <a:r>
              <a:rPr lang="en-US" dirty="0"/>
              <a:t>Topic</a:t>
            </a:r>
          </a:p>
        </p:txBody>
      </p:sp>
      <p:sp>
        <p:nvSpPr>
          <p:cNvPr id="13" name="Text Placeholder 13"/>
          <p:cNvSpPr>
            <a:spLocks noGrp="1"/>
          </p:cNvSpPr>
          <p:nvPr>
            <p:ph type="body" sz="quarter" idx="13"/>
          </p:nvPr>
        </p:nvSpPr>
        <p:spPr>
          <a:xfrm>
            <a:off x="838200" y="2837467"/>
            <a:ext cx="10515600" cy="21398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838200" y="1825626"/>
            <a:ext cx="10515600" cy="1011843"/>
          </a:xfrm>
        </p:spPr>
        <p:txBody>
          <a:bodyPr>
            <a:norm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ea</a:t>
            </a:r>
            <a:r>
              <a:rPr lang="en-US" dirty="0"/>
              <a:t> </a:t>
            </a:r>
            <a:r>
              <a:rPr lang="en-US" dirty="0" err="1"/>
              <a:t>consequat</a:t>
            </a:r>
            <a:r>
              <a:rPr lang="en-US" dirty="0"/>
              <a:t>.</a:t>
            </a:r>
          </a:p>
        </p:txBody>
      </p:sp>
      <p:sp>
        <p:nvSpPr>
          <p:cNvPr id="14" name="Text Placeholder 13"/>
          <p:cNvSpPr>
            <a:spLocks noGrp="1"/>
          </p:cNvSpPr>
          <p:nvPr>
            <p:ph type="body" sz="quarter" idx="15" hasCustomPrompt="1"/>
          </p:nvPr>
        </p:nvSpPr>
        <p:spPr>
          <a:xfrm>
            <a:off x="838200" y="4977353"/>
            <a:ext cx="10515600" cy="662890"/>
          </a:xfrm>
        </p:spPr>
        <p:txBody>
          <a:bodyPr>
            <a:normAutofit/>
          </a:bodyPr>
          <a:lstStyle>
            <a:lvl1pPr marL="0" indent="0">
              <a:buNone/>
              <a:defRPr sz="2000" b="1" i="1">
                <a:solidFill>
                  <a:srgbClr val="0066A1"/>
                </a:solidFill>
              </a:defRPr>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838200" y="1106198"/>
            <a:ext cx="10515600" cy="356843"/>
          </a:xfrm>
        </p:spPr>
        <p:txBody>
          <a:bodyPr>
            <a:noAutofit/>
          </a:bodyPr>
          <a:lstStyle>
            <a:lvl1pPr marL="0" indent="0">
              <a:buNone/>
              <a:defRPr sz="2400" b="0"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27891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Bullets,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556181"/>
            <a:ext cx="10515600" cy="553336"/>
          </a:xfrm>
        </p:spPr>
        <p:txBody>
          <a:bodyPr/>
          <a:lstStyle/>
          <a:p>
            <a:r>
              <a:rPr lang="en-US" dirty="0"/>
              <a:t>Topic</a:t>
            </a:r>
          </a:p>
        </p:txBody>
      </p:sp>
      <p:sp>
        <p:nvSpPr>
          <p:cNvPr id="13" name="Text Placeholder 13"/>
          <p:cNvSpPr>
            <a:spLocks noGrp="1"/>
          </p:cNvSpPr>
          <p:nvPr>
            <p:ph type="body" sz="quarter" idx="13"/>
          </p:nvPr>
        </p:nvSpPr>
        <p:spPr>
          <a:xfrm>
            <a:off x="838200" y="4006392"/>
            <a:ext cx="5181600" cy="16117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838200" y="1825625"/>
            <a:ext cx="10515600" cy="2075235"/>
          </a:xfrm>
        </p:spPr>
        <p:txBody>
          <a:bodyPr numCol="2" spcCol="274320">
            <a:norm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a:t>
            </a:r>
          </a:p>
        </p:txBody>
      </p:sp>
      <p:sp>
        <p:nvSpPr>
          <p:cNvPr id="3" name="Picture Placeholder 2"/>
          <p:cNvSpPr>
            <a:spLocks noGrp="1"/>
          </p:cNvSpPr>
          <p:nvPr>
            <p:ph type="pic" sz="quarter" idx="15" hasCustomPrompt="1"/>
          </p:nvPr>
        </p:nvSpPr>
        <p:spPr>
          <a:xfrm>
            <a:off x="6172200" y="4006391"/>
            <a:ext cx="5181600" cy="1611772"/>
          </a:xfrm>
        </p:spPr>
        <p:txBody>
          <a:bodyPr>
            <a:normAutofit/>
          </a:bodyPr>
          <a:lstStyle>
            <a:lvl1pPr marL="0" indent="0">
              <a:buNone/>
              <a:defRPr sz="1200" i="1" baseline="0"/>
            </a:lvl1pPr>
          </a:lstStyle>
          <a:p>
            <a:r>
              <a:rPr lang="en-US" dirty="0"/>
              <a:t>Insert Photo</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838200" y="1106198"/>
            <a:ext cx="10515600" cy="356843"/>
          </a:xfrm>
        </p:spPr>
        <p:txBody>
          <a:bodyPr>
            <a:noAutofit/>
          </a:bodyPr>
          <a:lstStyle>
            <a:lvl1pPr marL="0" indent="0">
              <a:buNone/>
              <a:defRPr sz="2400" b="0"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662224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s and Imag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556181"/>
            <a:ext cx="10515600" cy="553336"/>
          </a:xfrm>
        </p:spPr>
        <p:txBody>
          <a:bodyPr/>
          <a:lstStyle/>
          <a:p>
            <a:r>
              <a:rPr lang="en-US" dirty="0"/>
              <a:t>Topic</a:t>
            </a:r>
          </a:p>
        </p:txBody>
      </p:sp>
      <p:sp>
        <p:nvSpPr>
          <p:cNvPr id="13" name="Text Placeholder 13"/>
          <p:cNvSpPr>
            <a:spLocks noGrp="1"/>
          </p:cNvSpPr>
          <p:nvPr>
            <p:ph type="body" sz="quarter" idx="13"/>
          </p:nvPr>
        </p:nvSpPr>
        <p:spPr>
          <a:xfrm>
            <a:off x="838200" y="1825625"/>
            <a:ext cx="6627829" cy="28877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838200" y="4713402"/>
            <a:ext cx="6627829" cy="904761"/>
          </a:xfrm>
        </p:spPr>
        <p:txBody>
          <a:bodyPr>
            <a:normAutofit/>
          </a:bodyPr>
          <a:lstStyle>
            <a:lvl1pPr marL="0" indent="0">
              <a:buNone/>
              <a:defRPr sz="2000" b="1">
                <a:solidFill>
                  <a:srgbClr val="0066A1"/>
                </a:solidFill>
              </a:defRPr>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3" name="Picture Placeholder 2"/>
          <p:cNvSpPr>
            <a:spLocks noGrp="1"/>
          </p:cNvSpPr>
          <p:nvPr>
            <p:ph type="pic" sz="quarter" idx="15" hasCustomPrompt="1"/>
          </p:nvPr>
        </p:nvSpPr>
        <p:spPr>
          <a:xfrm>
            <a:off x="7616857" y="1825624"/>
            <a:ext cx="3736943" cy="3792539"/>
          </a:xfrm>
        </p:spPr>
        <p:txBody>
          <a:bodyPr>
            <a:normAutofit/>
          </a:bodyPr>
          <a:lstStyle>
            <a:lvl1pPr marL="0" indent="0">
              <a:buNone/>
              <a:defRPr sz="1200" i="1" baseline="0"/>
            </a:lvl1pPr>
          </a:lstStyle>
          <a:p>
            <a:r>
              <a:rPr lang="en-US" dirty="0"/>
              <a:t>Insert Photo</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838200" y="1106198"/>
            <a:ext cx="10515600" cy="356843"/>
          </a:xfrm>
        </p:spPr>
        <p:txBody>
          <a:bodyPr>
            <a:noAutofit/>
          </a:bodyPr>
          <a:lstStyle>
            <a:lvl1pPr marL="0" indent="0">
              <a:buNone/>
              <a:defRPr sz="2400" b="0"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10110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8400A1-ABCA-426F-92F0-D8BE0BBC47C5}" type="datetime1">
              <a:rPr lang="zh-CN" altLang="en-US" smtClean="0"/>
              <a:t>2021/10/20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D3FABAC-FA63-4425-8B44-F3EAA7C2B502}" type="slidenum">
              <a:rPr lang="zh-CN" altLang="en-US" smtClean="0"/>
              <a:t>‹#›</a:t>
            </a:fld>
            <a:endParaRPr lang="zh-CN" altLang="en-US"/>
          </a:p>
        </p:txBody>
      </p:sp>
    </p:spTree>
    <p:extLst>
      <p:ext uri="{BB962C8B-B14F-4D97-AF65-F5344CB8AC3E}">
        <p14:creationId xmlns:p14="http://schemas.microsoft.com/office/powerpoint/2010/main" val="1171812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Divider Title Slide Op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199137"/>
            <a:ext cx="7316726" cy="2837418"/>
          </a:xfrm>
        </p:spPr>
        <p:txBody>
          <a:bodyPr anchor="b">
            <a:normAutofit/>
          </a:bodyPr>
          <a:lstStyle>
            <a:lvl1pPr>
              <a:defRPr sz="4400" i="0">
                <a:solidFill>
                  <a:schemeClr val="bg1"/>
                </a:solidFill>
              </a:defRPr>
            </a:lvl1pPr>
          </a:lstStyle>
          <a:p>
            <a:r>
              <a:rPr lang="en-US" dirty="0"/>
              <a:t>Section Title</a:t>
            </a:r>
          </a:p>
        </p:txBody>
      </p:sp>
      <p:sp>
        <p:nvSpPr>
          <p:cNvPr id="3" name="Text Placeholder 2"/>
          <p:cNvSpPr>
            <a:spLocks noGrp="1"/>
          </p:cNvSpPr>
          <p:nvPr>
            <p:ph type="body" idx="1" hasCustomPrompt="1"/>
          </p:nvPr>
        </p:nvSpPr>
        <p:spPr>
          <a:xfrm>
            <a:off x="831851" y="4117578"/>
            <a:ext cx="6951700" cy="1137328"/>
          </a:xfrm>
        </p:spPr>
        <p:txBody>
          <a:bodyPr>
            <a:normAutofit/>
          </a:bodyPr>
          <a:lstStyle>
            <a:lvl1pPr marL="0" indent="0">
              <a:buNone/>
              <a:defRPr sz="2800" b="0" i="1">
                <a:solidFill>
                  <a:schemeClr val="accent1">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Tree>
    <p:extLst>
      <p:ext uri="{BB962C8B-B14F-4D97-AF65-F5344CB8AC3E}">
        <p14:creationId xmlns:p14="http://schemas.microsoft.com/office/powerpoint/2010/main" val="423847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838200" y="1825625"/>
            <a:ext cx="10515600" cy="3943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4" name="Text Placeholder 3"/>
          <p:cNvSpPr>
            <a:spLocks noGrp="1"/>
          </p:cNvSpPr>
          <p:nvPr>
            <p:ph type="body" sz="quarter" idx="15" hasCustomPrompt="1"/>
          </p:nvPr>
        </p:nvSpPr>
        <p:spPr>
          <a:xfrm>
            <a:off x="838200" y="1106198"/>
            <a:ext cx="10515600" cy="356843"/>
          </a:xfrm>
        </p:spPr>
        <p:txBody>
          <a:bodyPr>
            <a:normAutofit/>
          </a:bodyPr>
          <a:lstStyle>
            <a:lvl1pPr marL="0" indent="0">
              <a:buNone/>
              <a:defRPr sz="2400" b="0"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85341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4" name="Text Placeholder 13"/>
          <p:cNvSpPr>
            <a:spLocks noGrp="1"/>
          </p:cNvSpPr>
          <p:nvPr>
            <p:ph type="body" sz="quarter" idx="13"/>
          </p:nvPr>
        </p:nvSpPr>
        <p:spPr>
          <a:xfrm>
            <a:off x="838200" y="1825625"/>
            <a:ext cx="5181600" cy="3792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3"/>
          <p:cNvSpPr>
            <a:spLocks noGrp="1"/>
          </p:cNvSpPr>
          <p:nvPr>
            <p:ph type="body" sz="quarter" idx="14"/>
          </p:nvPr>
        </p:nvSpPr>
        <p:spPr>
          <a:xfrm>
            <a:off x="6172200" y="1825625"/>
            <a:ext cx="5181600" cy="3792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6" hasCustomPrompt="1"/>
          </p:nvPr>
        </p:nvSpPr>
        <p:spPr>
          <a:xfrm>
            <a:off x="838200" y="1106198"/>
            <a:ext cx="10515600" cy="356843"/>
          </a:xfrm>
        </p:spPr>
        <p:txBody>
          <a:bodyPr>
            <a:normAutofit/>
          </a:bodyPr>
          <a:lstStyle>
            <a:lvl1pPr marL="0" indent="0">
              <a:buNone/>
              <a:defRPr sz="2400" b="0"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735858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6172200" y="1825625"/>
            <a:ext cx="5181600" cy="3792750"/>
          </a:xfrm>
        </p:spPr>
        <p:txBody>
          <a:bodyPr/>
          <a:lstStyle>
            <a:lvl1pPr marL="0" indent="0">
              <a:buNone/>
              <a:defRPr sz="1200" i="1"/>
            </a:lvl1pPr>
          </a:lstStyle>
          <a:p>
            <a:pPr lvl="0"/>
            <a:r>
              <a:rPr lang="en-US" dirty="0"/>
              <a:t>Insert Object</a:t>
            </a:r>
          </a:p>
        </p:txBody>
      </p:sp>
      <p:sp>
        <p:nvSpPr>
          <p:cNvPr id="14" name="Text Placeholder 13"/>
          <p:cNvSpPr>
            <a:spLocks noGrp="1"/>
          </p:cNvSpPr>
          <p:nvPr>
            <p:ph type="body" sz="quarter" idx="13"/>
          </p:nvPr>
        </p:nvSpPr>
        <p:spPr>
          <a:xfrm>
            <a:off x="838200" y="1825625"/>
            <a:ext cx="5181600" cy="3792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17"/>
          <p:cNvSpPr>
            <a:spLocks noGrp="1"/>
          </p:cNvSpPr>
          <p:nvPr>
            <p:ph type="sldNum" sz="quarter" idx="14"/>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5" hasCustomPrompt="1"/>
          </p:nvPr>
        </p:nvSpPr>
        <p:spPr>
          <a:xfrm>
            <a:off x="838200" y="1106198"/>
            <a:ext cx="10515600" cy="356843"/>
          </a:xfrm>
        </p:spPr>
        <p:txBody>
          <a:bodyPr>
            <a:noAutofit/>
          </a:bodyPr>
          <a:lstStyle>
            <a:lvl1pPr marL="0" indent="0">
              <a:buNone/>
              <a:defRPr sz="2400" b="0"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407120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6172200" y="3792802"/>
            <a:ext cx="5181600" cy="1825573"/>
          </a:xfrm>
        </p:spPr>
        <p:txBody>
          <a:bodyPr/>
          <a:lstStyle>
            <a:lvl1pPr marL="0" indent="0">
              <a:buNone/>
              <a:defRPr sz="1200" i="1"/>
            </a:lvl1pPr>
          </a:lstStyle>
          <a:p>
            <a:pPr lvl="0"/>
            <a:r>
              <a:rPr lang="en-US" dirty="0"/>
              <a:t>Insert Object</a:t>
            </a:r>
          </a:p>
        </p:txBody>
      </p:sp>
      <p:sp>
        <p:nvSpPr>
          <p:cNvPr id="14" name="Text Placeholder 13"/>
          <p:cNvSpPr>
            <a:spLocks noGrp="1"/>
          </p:cNvSpPr>
          <p:nvPr>
            <p:ph type="body" sz="quarter" idx="13"/>
          </p:nvPr>
        </p:nvSpPr>
        <p:spPr>
          <a:xfrm>
            <a:off x="838200" y="1825625"/>
            <a:ext cx="5181600" cy="3792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14" hasCustomPrompt="1"/>
          </p:nvPr>
        </p:nvSpPr>
        <p:spPr>
          <a:xfrm>
            <a:off x="6172200" y="1825626"/>
            <a:ext cx="5181600" cy="1825573"/>
          </a:xfrm>
        </p:spPr>
        <p:txBody>
          <a:bodyPr/>
          <a:lstStyle>
            <a:lvl1pPr marL="0" indent="0">
              <a:buNone/>
              <a:defRPr sz="1200" i="1"/>
            </a:lvl1pPr>
          </a:lstStyle>
          <a:p>
            <a:pPr lvl="0"/>
            <a:r>
              <a:rPr lang="en-US" dirty="0"/>
              <a:t>Insert Object</a:t>
            </a:r>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10" name="Text Placeholder 3"/>
          <p:cNvSpPr>
            <a:spLocks noGrp="1"/>
          </p:cNvSpPr>
          <p:nvPr>
            <p:ph type="body" sz="quarter" idx="16" hasCustomPrompt="1"/>
          </p:nvPr>
        </p:nvSpPr>
        <p:spPr>
          <a:xfrm>
            <a:off x="838200" y="1106198"/>
            <a:ext cx="10515600" cy="356843"/>
          </a:xfrm>
        </p:spPr>
        <p:txBody>
          <a:bodyPr>
            <a:noAutofit/>
          </a:bodyPr>
          <a:lstStyle>
            <a:lvl1pPr marL="0" indent="0">
              <a:buNone/>
              <a:defRPr sz="2400" b="0"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55144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556181"/>
            <a:ext cx="10515600" cy="553336"/>
          </a:xfrm>
        </p:spPr>
        <p:txBody>
          <a:bodyPr/>
          <a:lstStyle/>
          <a:p>
            <a:r>
              <a:rPr lang="en-US" dirty="0"/>
              <a:t>Topic</a:t>
            </a:r>
          </a:p>
        </p:txBody>
      </p:sp>
      <p:sp>
        <p:nvSpPr>
          <p:cNvPr id="11" name="Content Placeholder 3"/>
          <p:cNvSpPr>
            <a:spLocks noGrp="1"/>
          </p:cNvSpPr>
          <p:nvPr>
            <p:ph sz="half" idx="2" hasCustomPrompt="1"/>
          </p:nvPr>
        </p:nvSpPr>
        <p:spPr>
          <a:xfrm>
            <a:off x="6172200" y="2837469"/>
            <a:ext cx="5181600" cy="2780906"/>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838200" y="1825625"/>
            <a:ext cx="5181600" cy="3792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172200" y="1825626"/>
            <a:ext cx="5181600" cy="1011843"/>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a:t>
            </a:r>
          </a:p>
        </p:txBody>
      </p:sp>
      <p:sp>
        <p:nvSpPr>
          <p:cNvPr id="16" name="Slide Number Placeholder 15"/>
          <p:cNvSpPr>
            <a:spLocks noGrp="1"/>
          </p:cNvSpPr>
          <p:nvPr>
            <p:ph type="sldNum" sz="quarter" idx="15"/>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6" hasCustomPrompt="1"/>
          </p:nvPr>
        </p:nvSpPr>
        <p:spPr>
          <a:xfrm>
            <a:off x="838200" y="1106198"/>
            <a:ext cx="10515600" cy="356843"/>
          </a:xfrm>
        </p:spPr>
        <p:txBody>
          <a:bodyPr>
            <a:noAutofit/>
          </a:bodyPr>
          <a:lstStyle>
            <a:lvl1pPr marL="0" indent="0">
              <a:buNone/>
              <a:defRPr sz="2400" b="0"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597545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556181"/>
            <a:ext cx="10515600" cy="553336"/>
          </a:xfrm>
        </p:spPr>
        <p:txBody>
          <a:bodyPr/>
          <a:lstStyle/>
          <a:p>
            <a:r>
              <a:rPr lang="en-US" dirty="0"/>
              <a:t>Topic</a:t>
            </a:r>
          </a:p>
        </p:txBody>
      </p:sp>
      <p:sp>
        <p:nvSpPr>
          <p:cNvPr id="11" name="Content Placeholder 3"/>
          <p:cNvSpPr>
            <a:spLocks noGrp="1"/>
          </p:cNvSpPr>
          <p:nvPr>
            <p:ph sz="half" idx="2" hasCustomPrompt="1"/>
          </p:nvPr>
        </p:nvSpPr>
        <p:spPr>
          <a:xfrm>
            <a:off x="838200" y="1815898"/>
            <a:ext cx="5181600" cy="3802265"/>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6172200" y="2837468"/>
            <a:ext cx="5181600" cy="27806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172200" y="1825626"/>
            <a:ext cx="5181600" cy="1011843"/>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2" name="Slide Number Placeholder 1"/>
          <p:cNvSpPr>
            <a:spLocks noGrp="1"/>
          </p:cNvSpPr>
          <p:nvPr>
            <p:ph type="sldNum" sz="quarter" idx="15"/>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6" hasCustomPrompt="1"/>
          </p:nvPr>
        </p:nvSpPr>
        <p:spPr>
          <a:xfrm>
            <a:off x="838200" y="1106198"/>
            <a:ext cx="10515600" cy="356843"/>
          </a:xfrm>
        </p:spPr>
        <p:txBody>
          <a:bodyPr>
            <a:noAutofit/>
          </a:bodyPr>
          <a:lstStyle>
            <a:lvl1pPr marL="0" indent="0">
              <a:buNone/>
              <a:defRPr sz="2400" b="0"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677514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556181"/>
            <a:ext cx="10515600" cy="553336"/>
          </a:xfrm>
        </p:spPr>
        <p:txBody>
          <a:bodyPr/>
          <a:lstStyle/>
          <a:p>
            <a:r>
              <a:rPr lang="en-US" dirty="0"/>
              <a:t>Topic</a:t>
            </a:r>
          </a:p>
        </p:txBody>
      </p:sp>
      <p:sp>
        <p:nvSpPr>
          <p:cNvPr id="11" name="Content Placeholder 3"/>
          <p:cNvSpPr>
            <a:spLocks noGrp="1"/>
          </p:cNvSpPr>
          <p:nvPr>
            <p:ph sz="half" idx="2" hasCustomPrompt="1"/>
          </p:nvPr>
        </p:nvSpPr>
        <p:spPr>
          <a:xfrm>
            <a:off x="6172200" y="3807094"/>
            <a:ext cx="5181600" cy="1811281"/>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838200" y="1825626"/>
            <a:ext cx="5181600" cy="1833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half" idx="14" hasCustomPrompt="1"/>
          </p:nvPr>
        </p:nvSpPr>
        <p:spPr>
          <a:xfrm>
            <a:off x="6172200" y="1847706"/>
            <a:ext cx="5181600" cy="1811281"/>
          </a:xfrm>
        </p:spPr>
        <p:txBody>
          <a:bodyPr/>
          <a:lstStyle>
            <a:lvl1pPr marL="0" indent="0">
              <a:buNone/>
              <a:defRPr sz="1200" i="1"/>
            </a:lvl1pPr>
          </a:lstStyle>
          <a:p>
            <a:pPr lvl="0"/>
            <a:r>
              <a:rPr lang="en-US" dirty="0"/>
              <a:t>Insert Object</a:t>
            </a:r>
          </a:p>
        </p:txBody>
      </p:sp>
      <p:sp>
        <p:nvSpPr>
          <p:cNvPr id="16" name="Content Placeholder 3"/>
          <p:cNvSpPr>
            <a:spLocks noGrp="1"/>
          </p:cNvSpPr>
          <p:nvPr>
            <p:ph sz="half" idx="15" hasCustomPrompt="1"/>
          </p:nvPr>
        </p:nvSpPr>
        <p:spPr>
          <a:xfrm>
            <a:off x="838200" y="3807094"/>
            <a:ext cx="5181600" cy="1811281"/>
          </a:xfrm>
        </p:spPr>
        <p:txBody>
          <a:bodyPr/>
          <a:lstStyle>
            <a:lvl1pPr marL="0" indent="0">
              <a:buNone/>
              <a:defRPr sz="1200" i="1"/>
            </a:lvl1pPr>
          </a:lstStyle>
          <a:p>
            <a:pPr lvl="0"/>
            <a:r>
              <a:rPr lang="en-US" dirty="0"/>
              <a:t>Insert Object</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9" name="Text Placeholder 3"/>
          <p:cNvSpPr>
            <a:spLocks noGrp="1"/>
          </p:cNvSpPr>
          <p:nvPr>
            <p:ph type="body" sz="quarter" idx="17" hasCustomPrompt="1"/>
          </p:nvPr>
        </p:nvSpPr>
        <p:spPr>
          <a:xfrm>
            <a:off x="838200" y="1106198"/>
            <a:ext cx="10515600" cy="356843"/>
          </a:xfrm>
        </p:spPr>
        <p:txBody>
          <a:bodyPr>
            <a:noAutofit/>
          </a:bodyPr>
          <a:lstStyle>
            <a:lvl1pPr marL="0" indent="0">
              <a:buNone/>
              <a:defRPr sz="2400" b="0"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596008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556181"/>
            <a:ext cx="10515600" cy="553336"/>
          </a:xfrm>
          <a:prstGeom prst="rect">
            <a:avLst/>
          </a:prstGeom>
        </p:spPr>
        <p:txBody>
          <a:bodyPr vert="horz" lIns="91440" tIns="45720" rIns="91440" bIns="45720" rtlCol="0" anchor="b">
            <a:noAutofit/>
          </a:bodyPr>
          <a:lstStyle/>
          <a:p>
            <a:r>
              <a:rPr lang="en-US" dirty="0"/>
              <a:t>Topic</a:t>
            </a:r>
          </a:p>
        </p:txBody>
      </p:sp>
      <p:sp>
        <p:nvSpPr>
          <p:cNvPr id="3" name="Text Placeholder 2"/>
          <p:cNvSpPr>
            <a:spLocks noGrp="1"/>
          </p:cNvSpPr>
          <p:nvPr>
            <p:ph type="body" idx="1"/>
          </p:nvPr>
        </p:nvSpPr>
        <p:spPr>
          <a:xfrm>
            <a:off x="838200" y="1428826"/>
            <a:ext cx="10515600" cy="465945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Slide Number Placeholder 25"/>
          <p:cNvSpPr>
            <a:spLocks noGrp="1"/>
          </p:cNvSpPr>
          <p:nvPr>
            <p:ph type="sldNum" sz="quarter" idx="4"/>
          </p:nvPr>
        </p:nvSpPr>
        <p:spPr>
          <a:xfrm>
            <a:off x="838200" y="6325608"/>
            <a:ext cx="648879"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fld id="{3DD97BEB-BAEF-0344-9D5C-EC73E478698A}" type="slidenum">
              <a:rPr lang="en-US" smtClean="0"/>
              <a:pPr/>
              <a:t>‹#›</a:t>
            </a:fld>
            <a:endParaRPr lang="en-US" dirty="0"/>
          </a:p>
        </p:txBody>
      </p:sp>
    </p:spTree>
    <p:extLst>
      <p:ext uri="{BB962C8B-B14F-4D97-AF65-F5344CB8AC3E}">
        <p14:creationId xmlns:p14="http://schemas.microsoft.com/office/powerpoint/2010/main" val="151095810"/>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75" r:id="rId4"/>
    <p:sldLayoutId id="2147483664" r:id="rId5"/>
    <p:sldLayoutId id="2147483674" r:id="rId6"/>
    <p:sldLayoutId id="2147483665" r:id="rId7"/>
    <p:sldLayoutId id="2147483676" r:id="rId8"/>
    <p:sldLayoutId id="2147483677" r:id="rId9"/>
    <p:sldLayoutId id="2147483678" r:id="rId10"/>
    <p:sldLayoutId id="2147483679" r:id="rId11"/>
    <p:sldLayoutId id="2147483667" r:id="rId12"/>
    <p:sldLayoutId id="2147483680" r:id="rId13"/>
    <p:sldLayoutId id="2147483682" r:id="rId14"/>
    <p:sldLayoutId id="2147483681" r:id="rId15"/>
    <p:sldLayoutId id="2147483683" r:id="rId16"/>
  </p:sldLayoutIdLst>
  <p:hf hdr="0" ftr="0" dt="0"/>
  <p:txStyles>
    <p:title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Clr>
          <a:schemeClr val="tx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5.xml"/><Relationship Id="rId7" Type="http://schemas.openxmlformats.org/officeDocument/2006/relationships/image" Target="../media/image1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5" Type="http://schemas.openxmlformats.org/officeDocument/2006/relationships/chart" Target="../charts/chart1.xml"/><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5.xml"/><Relationship Id="rId7" Type="http://schemas.openxmlformats.org/officeDocument/2006/relationships/image" Target="../media/image2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notesSlide" Target="../notesSlides/notesSlide17.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slideLayout" Target="../slideLayouts/slideLayout5.xml"/><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audio" Target="../media/media19.m4a"/><Relationship Id="rId16" Type="http://schemas.openxmlformats.org/officeDocument/2006/relationships/image" Target="../media/image38.png"/><Relationship Id="rId20" Type="http://schemas.openxmlformats.org/officeDocument/2006/relationships/image" Target="../media/image4.png"/><Relationship Id="rId1" Type="http://schemas.microsoft.com/office/2007/relationships/media" Target="../media/media19.m4a"/><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300.png"/><Relationship Id="rId4" Type="http://schemas.openxmlformats.org/officeDocument/2006/relationships/notesSlide" Target="../notesSlides/notesSlide19.xml"/><Relationship Id="rId9" Type="http://schemas.openxmlformats.org/officeDocument/2006/relationships/image" Target="../media/image31.png"/><Relationship Id="rId1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slideLayout" Target="../slideLayouts/slideLayout5.xml"/><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audio" Target="../media/media19.m4a"/><Relationship Id="rId16" Type="http://schemas.openxmlformats.org/officeDocument/2006/relationships/image" Target="../media/image38.png"/><Relationship Id="rId20" Type="http://schemas.openxmlformats.org/officeDocument/2006/relationships/image" Target="../media/image4.png"/><Relationship Id="rId1" Type="http://schemas.microsoft.com/office/2007/relationships/media" Target="../media/media19.m4a"/><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300.png"/><Relationship Id="rId4" Type="http://schemas.openxmlformats.org/officeDocument/2006/relationships/notesSlide" Target="../notesSlides/notesSlide20.xml"/><Relationship Id="rId9" Type="http://schemas.openxmlformats.org/officeDocument/2006/relationships/image" Target="../media/image31.png"/><Relationship Id="rId1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slideLayout" Target="../slideLayouts/slideLayout5.xml"/><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audio" Target="../media/media19.m4a"/><Relationship Id="rId16" Type="http://schemas.openxmlformats.org/officeDocument/2006/relationships/image" Target="../media/image38.png"/><Relationship Id="rId20" Type="http://schemas.openxmlformats.org/officeDocument/2006/relationships/image" Target="../media/image4.png"/><Relationship Id="rId1" Type="http://schemas.microsoft.com/office/2007/relationships/media" Target="../media/media19.m4a"/><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300.png"/><Relationship Id="rId4" Type="http://schemas.openxmlformats.org/officeDocument/2006/relationships/notesSlide" Target="../notesSlides/notesSlide21.xml"/><Relationship Id="rId9" Type="http://schemas.openxmlformats.org/officeDocument/2006/relationships/image" Target="../media/image31.png"/><Relationship Id="rId1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slideLayout" Target="../slideLayouts/slideLayout5.xml"/><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audio" Target="../media/media20.m4a"/><Relationship Id="rId16" Type="http://schemas.openxmlformats.org/officeDocument/2006/relationships/image" Target="../media/image38.png"/><Relationship Id="rId20" Type="http://schemas.openxmlformats.org/officeDocument/2006/relationships/image" Target="../media/image4.png"/><Relationship Id="rId1" Type="http://schemas.microsoft.com/office/2007/relationships/media" Target="../media/media20.m4a"/><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300.png"/><Relationship Id="rId4" Type="http://schemas.openxmlformats.org/officeDocument/2006/relationships/notesSlide" Target="../notesSlides/notesSlide22.xml"/><Relationship Id="rId9" Type="http://schemas.openxmlformats.org/officeDocument/2006/relationships/image" Target="../media/image31.png"/><Relationship Id="rId1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slideLayout" Target="../slideLayouts/slideLayout5.xml"/><Relationship Id="rId7" Type="http://schemas.openxmlformats.org/officeDocument/2006/relationships/image" Target="../media/image43.png"/><Relationship Id="rId12"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2.png"/><Relationship Id="rId11" Type="http://schemas.openxmlformats.org/officeDocument/2006/relationships/image" Target="../media/image370.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notesSlide" Target="../notesSlides/notesSlide23.xml"/><Relationship Id="rId9" Type="http://schemas.openxmlformats.org/officeDocument/2006/relationships/image" Target="../media/image350.png"/></Relationships>
</file>

<file path=ppt/slides/_rels/slide24.xml.rels><?xml version="1.0" encoding="UTF-8" standalone="yes"?>
<Relationships xmlns="http://schemas.openxmlformats.org/package/2006/relationships"><Relationship Id="rId8" Type="http://schemas.openxmlformats.org/officeDocument/2006/relationships/image" Target="../media/image462.png"/><Relationship Id="rId3" Type="http://schemas.openxmlformats.org/officeDocument/2006/relationships/slideLayout" Target="../slideLayouts/slideLayout5.xml"/><Relationship Id="rId7" Type="http://schemas.openxmlformats.org/officeDocument/2006/relationships/image" Target="../media/image46.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notesSlide" Target="../notesSlides/notesSlide24.xml"/><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50.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5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8.png"/><Relationship Id="rId5" Type="http://schemas.openxmlformats.org/officeDocument/2006/relationships/image" Target="../media/image44.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58.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9.png"/><Relationship Id="rId5" Type="http://schemas.openxmlformats.org/officeDocument/2006/relationships/image" Target="../media/image44.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6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1.png"/><Relationship Id="rId5" Type="http://schemas.openxmlformats.org/officeDocument/2006/relationships/image" Target="../media/image44.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6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2.png"/><Relationship Id="rId5" Type="http://schemas.openxmlformats.org/officeDocument/2006/relationships/image" Target="../media/image44.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66.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3.png"/><Relationship Id="rId5" Type="http://schemas.openxmlformats.org/officeDocument/2006/relationships/image" Target="../media/image44.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52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3.png"/><Relationship Id="rId5" Type="http://schemas.openxmlformats.org/officeDocument/2006/relationships/image" Target="../media/image44.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5.xml"/><Relationship Id="rId7" Type="http://schemas.openxmlformats.org/officeDocument/2006/relationships/image" Target="../media/image25.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4.png"/><Relationship Id="rId11" Type="http://schemas.openxmlformats.org/officeDocument/2006/relationships/image" Target="../media/image4.png"/><Relationship Id="rId5" Type="http://schemas.openxmlformats.org/officeDocument/2006/relationships/image" Target="../media/image23.jpeg"/><Relationship Id="rId10" Type="http://schemas.openxmlformats.org/officeDocument/2006/relationships/image" Target="../media/image550.png"/><Relationship Id="rId4" Type="http://schemas.openxmlformats.org/officeDocument/2006/relationships/notesSlide" Target="../notesSlides/notesSlide25.xml"/><Relationship Id="rId9" Type="http://schemas.openxmlformats.org/officeDocument/2006/relationships/image" Target="../media/image53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57.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6.png"/><Relationship Id="rId5" Type="http://schemas.openxmlformats.org/officeDocument/2006/relationships/image" Target="../media/image390.png"/><Relationship Id="rId4"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57.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00.png"/><Relationship Id="rId5" Type="http://schemas.openxmlformats.org/officeDocument/2006/relationships/image" Target="../media/image59.png"/><Relationship Id="rId4"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410.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6.png"/><Relationship Id="rId5" Type="http://schemas.openxmlformats.org/officeDocument/2006/relationships/image" Target="../media/image59.png"/><Relationship Id="rId4"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8" Type="http://schemas.openxmlformats.org/officeDocument/2006/relationships/image" Target="../media/image410.png"/><Relationship Id="rId3" Type="http://schemas.openxmlformats.org/officeDocument/2006/relationships/slideLayout" Target="../slideLayouts/slideLayout5.xml"/><Relationship Id="rId7" Type="http://schemas.openxmlformats.org/officeDocument/2006/relationships/image" Target="../media/image400.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90.png"/><Relationship Id="rId5" Type="http://schemas.openxmlformats.org/officeDocument/2006/relationships/image" Target="../media/image55.png"/><Relationship Id="rId4" Type="http://schemas.openxmlformats.org/officeDocument/2006/relationships/notesSlide" Target="../notesSlides/notesSlide31.xml"/><Relationship Id="rId9"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image" Target="../media/image570.png"/><Relationship Id="rId4"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xml"/><Relationship Id="rId7" Type="http://schemas.openxmlformats.org/officeDocument/2006/relationships/image" Target="../media/image19.png"/><Relationship Id="rId12" Type="http://schemas.openxmlformats.org/officeDocument/2006/relationships/image" Target="../media/image4.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8.png"/><Relationship Id="rId11" Type="http://schemas.openxmlformats.org/officeDocument/2006/relationships/image" Target="../media/image590.png"/><Relationship Id="rId5" Type="http://schemas.openxmlformats.org/officeDocument/2006/relationships/image" Target="../media/image430.png"/><Relationship Id="rId10" Type="http://schemas.openxmlformats.org/officeDocument/2006/relationships/image" Target="../media/image441.png"/><Relationship Id="rId4" Type="http://schemas.openxmlformats.org/officeDocument/2006/relationships/notesSlide" Target="../notesSlides/notesSlide35.xml"/><Relationship Id="rId9" Type="http://schemas.openxmlformats.org/officeDocument/2006/relationships/image" Target="../media/image21.png"/></Relationships>
</file>

<file path=ppt/slides/_rels/slide4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5.xml"/><Relationship Id="rId7" Type="http://schemas.openxmlformats.org/officeDocument/2006/relationships/image" Target="../media/image60.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40.png"/><Relationship Id="rId11" Type="http://schemas.openxmlformats.org/officeDocument/2006/relationships/image" Target="../media/image4.png"/><Relationship Id="rId5" Type="http://schemas.openxmlformats.org/officeDocument/2006/relationships/image" Target="../media/image461.png"/><Relationship Id="rId10" Type="http://schemas.openxmlformats.org/officeDocument/2006/relationships/image" Target="../media/image601.png"/><Relationship Id="rId4" Type="http://schemas.openxmlformats.org/officeDocument/2006/relationships/notesSlide" Target="../notesSlides/notesSlide36.xml"/><Relationship Id="rId9" Type="http://schemas.openxmlformats.org/officeDocument/2006/relationships/image" Target="../media/image481.png"/></Relationships>
</file>

<file path=ppt/slides/_rels/slide44.xml.rels><?xml version="1.0" encoding="UTF-8" standalone="yes"?>
<Relationships xmlns="http://schemas.openxmlformats.org/package/2006/relationships"><Relationship Id="rId8" Type="http://schemas.openxmlformats.org/officeDocument/2006/relationships/image" Target="../media/image491.png"/><Relationship Id="rId3" Type="http://schemas.openxmlformats.org/officeDocument/2006/relationships/slideLayout" Target="../slideLayouts/slideLayout5.xml"/><Relationship Id="rId7" Type="http://schemas.openxmlformats.org/officeDocument/2006/relationships/image" Target="../media/image21.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4.png"/><Relationship Id="rId4" Type="http://schemas.openxmlformats.org/officeDocument/2006/relationships/notesSlide" Target="../notesSlides/notesSlide37.xml"/><Relationship Id="rId9"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4.png"/><Relationship Id="rId4"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5.xml"/><Relationship Id="rId7" Type="http://schemas.openxmlformats.org/officeDocument/2006/relationships/image" Target="../media/image18.png"/><Relationship Id="rId12" Type="http://schemas.openxmlformats.org/officeDocument/2006/relationships/image" Target="../media/image4.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501.png"/><Relationship Id="rId11" Type="http://schemas.openxmlformats.org/officeDocument/2006/relationships/image" Target="../media/image20.png"/><Relationship Id="rId5" Type="http://schemas.openxmlformats.org/officeDocument/2006/relationships/image" Target="../media/image61.png"/><Relationship Id="rId10" Type="http://schemas.openxmlformats.org/officeDocument/2006/relationships/image" Target="../media/image511.png"/><Relationship Id="rId4" Type="http://schemas.openxmlformats.org/officeDocument/2006/relationships/notesSlide" Target="../notesSlides/notesSlide39.xml"/><Relationship Id="rId9" Type="http://schemas.openxmlformats.org/officeDocument/2006/relationships/image" Target="../media/image21.png"/></Relationships>
</file>

<file path=ppt/slides/_rels/slide47.xml.rels><?xml version="1.0" encoding="UTF-8" standalone="yes"?>
<Relationships xmlns="http://schemas.openxmlformats.org/package/2006/relationships"><Relationship Id="rId8" Type="http://schemas.openxmlformats.org/officeDocument/2006/relationships/image" Target="../media/image531.png"/><Relationship Id="rId3" Type="http://schemas.openxmlformats.org/officeDocument/2006/relationships/slideLayout" Target="../slideLayouts/slideLayout5.xml"/><Relationship Id="rId7" Type="http://schemas.openxmlformats.org/officeDocument/2006/relationships/image" Target="../media/image21.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521.png"/><Relationship Id="rId5" Type="http://schemas.openxmlformats.org/officeDocument/2006/relationships/image" Target="../media/image63.png"/><Relationship Id="rId10" Type="http://schemas.openxmlformats.org/officeDocument/2006/relationships/image" Target="../media/image4.png"/><Relationship Id="rId4" Type="http://schemas.openxmlformats.org/officeDocument/2006/relationships/notesSlide" Target="../notesSlides/notesSlide40.xml"/><Relationship Id="rId9" Type="http://schemas.openxmlformats.org/officeDocument/2006/relationships/image" Target="../media/image60.png"/></Relationships>
</file>

<file path=ppt/slides/_rels/slide48.xml.rels><?xml version="1.0" encoding="UTF-8" standalone="yes"?>
<Relationships xmlns="http://schemas.openxmlformats.org/package/2006/relationships"><Relationship Id="rId8" Type="http://schemas.openxmlformats.org/officeDocument/2006/relationships/image" Target="../media/image491.png"/><Relationship Id="rId3" Type="http://schemas.openxmlformats.org/officeDocument/2006/relationships/slideLayout" Target="../slideLayouts/slideLayout5.xml"/><Relationship Id="rId7" Type="http://schemas.openxmlformats.org/officeDocument/2006/relationships/image" Target="../media/image21.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4.png"/><Relationship Id="rId4" Type="http://schemas.openxmlformats.org/officeDocument/2006/relationships/notesSlide" Target="../notesSlides/notesSlide41.xml"/><Relationship Id="rId9"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4.png"/><Relationship Id="rId4"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7.jp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4.png"/><Relationship Id="rId5" Type="http://schemas.openxmlformats.org/officeDocument/2006/relationships/chart" Target="../charts/chart2.xml"/><Relationship Id="rId4"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slideLayout" Target="../slideLayouts/slideLayout5.xml"/><Relationship Id="rId7" Type="http://schemas.openxmlformats.org/officeDocument/2006/relationships/image" Target="../media/image490.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480.png"/><Relationship Id="rId5" Type="http://schemas.openxmlformats.org/officeDocument/2006/relationships/image" Target="../media/image470.png"/><Relationship Id="rId4" Type="http://schemas.openxmlformats.org/officeDocument/2006/relationships/notesSlide" Target="../notesSlides/notesSlide44.xml"/><Relationship Id="rId9" Type="http://schemas.openxmlformats.org/officeDocument/2006/relationships/image" Target="../media/image4.png"/></Relationships>
</file>

<file path=ppt/slides/_rels/slide52.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slideLayout" Target="../slideLayouts/slideLayout5.xml"/><Relationship Id="rId7" Type="http://schemas.openxmlformats.org/officeDocument/2006/relationships/image" Target="../media/image500.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470.png"/><Relationship Id="rId5" Type="http://schemas.openxmlformats.org/officeDocument/2006/relationships/chart" Target="../charts/chart4.xml"/><Relationship Id="rId4" Type="http://schemas.openxmlformats.org/officeDocument/2006/relationships/notesSlide" Target="../notesSlides/notesSlide45.xml"/><Relationship Id="rId9"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4.png"/><Relationship Id="rId4"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4.png"/><Relationship Id="rId4"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4.png"/><Relationship Id="rId4" Type="http://schemas.openxmlformats.org/officeDocument/2006/relationships/notesSlide" Target="../notesSlides/notesSlide48.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4.png"/><Relationship Id="rId5" Type="http://schemas.openxmlformats.org/officeDocument/2006/relationships/chart" Target="../charts/chart5.xml"/><Relationship Id="rId4" Type="http://schemas.openxmlformats.org/officeDocument/2006/relationships/notesSlide" Target="../notesSlides/notesSlide49.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4.png"/><Relationship Id="rId4" Type="http://schemas.openxmlformats.org/officeDocument/2006/relationships/notesSlide" Target="../notesSlides/notesSlide50.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4.png"/><Relationship Id="rId4" Type="http://schemas.openxmlformats.org/officeDocument/2006/relationships/notesSlide" Target="../notesSlides/notesSlide5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4.png"/><Relationship Id="rId4"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xml"/><Relationship Id="rId7" Type="http://schemas.openxmlformats.org/officeDocument/2006/relationships/image" Target="../media/image8.png"/><Relationship Id="rId12"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7.jpg"/><Relationship Id="rId10" Type="http://schemas.openxmlformats.org/officeDocument/2006/relationships/image" Target="../media/image11.png"/><Relationship Id="rId4" Type="http://schemas.openxmlformats.org/officeDocument/2006/relationships/notesSlide" Target="../notesSlides/notesSlide6.xml"/><Relationship Id="rId9" Type="http://schemas.openxmlformats.org/officeDocument/2006/relationships/image" Target="../media/image10.sv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4.png"/><Relationship Id="rId4" Type="http://schemas.openxmlformats.org/officeDocument/2006/relationships/notesSlide" Target="../notesSlides/notesSlide53.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4.png"/><Relationship Id="rId4" Type="http://schemas.openxmlformats.org/officeDocument/2006/relationships/notesSlide" Target="../notesSlides/notesSlide54.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4.png"/><Relationship Id="rId4" Type="http://schemas.openxmlformats.org/officeDocument/2006/relationships/notesSlide" Target="../notesSlides/notesSlide55.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4.png"/><Relationship Id="rId4" Type="http://schemas.openxmlformats.org/officeDocument/2006/relationships/notesSlide" Target="../notesSlides/notesSlide56.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1.png"/><Relationship Id="rId2" Type="http://schemas.openxmlformats.org/officeDocument/2006/relationships/video" Target="../media/media60.mp4"/><Relationship Id="rId1" Type="http://schemas.microsoft.com/office/2007/relationships/media" Target="../media/media60.mp4"/><Relationship Id="rId6" Type="http://schemas.openxmlformats.org/officeDocument/2006/relationships/image" Target="../media/image70.png"/><Relationship Id="rId5" Type="http://schemas.openxmlformats.org/officeDocument/2006/relationships/image" Target="../media/image65.png"/><Relationship Id="rId4" Type="http://schemas.openxmlformats.org/officeDocument/2006/relationships/notesSlide" Target="../notesSlides/notesSlide57.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4.png"/><Relationship Id="rId4" Type="http://schemas.openxmlformats.org/officeDocument/2006/relationships/notesSlide" Target="../notesSlides/notesSlide58.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4.png"/><Relationship Id="rId5" Type="http://schemas.openxmlformats.org/officeDocument/2006/relationships/image" Target="../media/image460.png"/><Relationship Id="rId4" Type="http://schemas.openxmlformats.org/officeDocument/2006/relationships/notesSlide" Target="../notesSlides/notesSlide59.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4.png"/><Relationship Id="rId5" Type="http://schemas.openxmlformats.org/officeDocument/2006/relationships/image" Target="../media/image490.png"/><Relationship Id="rId4" Type="http://schemas.openxmlformats.org/officeDocument/2006/relationships/image" Target="../media/image520.png"/></Relationships>
</file>

<file path=ppt/slides/_rels/slide68.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4.tif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DCF42-DDBE-2740-B7FA-A44A77E91627}"/>
              </a:ext>
            </a:extLst>
          </p:cNvPr>
          <p:cNvSpPr>
            <a:spLocks noGrp="1"/>
          </p:cNvSpPr>
          <p:nvPr>
            <p:ph type="ctrTitle"/>
          </p:nvPr>
        </p:nvSpPr>
        <p:spPr>
          <a:xfrm>
            <a:off x="4419408" y="1123595"/>
            <a:ext cx="6979919" cy="2969916"/>
          </a:xfrm>
        </p:spPr>
        <p:txBody>
          <a:bodyPr/>
          <a:lstStyle/>
          <a:p>
            <a:r>
              <a:rPr lang="en-US" dirty="0"/>
              <a:t>Eye-dominance-guided</a:t>
            </a:r>
            <a:br>
              <a:rPr lang="en-US" dirty="0"/>
            </a:br>
            <a:r>
              <a:rPr lang="en-US" dirty="0"/>
              <a:t>Foveated Rendering</a:t>
            </a:r>
          </a:p>
        </p:txBody>
      </p:sp>
      <p:sp>
        <p:nvSpPr>
          <p:cNvPr id="4" name="Text Placeholder 3">
            <a:extLst>
              <a:ext uri="{FF2B5EF4-FFF2-40B4-BE49-F238E27FC236}">
                <a16:creationId xmlns:a16="http://schemas.microsoft.com/office/drawing/2014/main" id="{787C4B50-23E3-9147-B2B3-26627EB809DC}"/>
              </a:ext>
            </a:extLst>
          </p:cNvPr>
          <p:cNvSpPr>
            <a:spLocks noGrp="1"/>
          </p:cNvSpPr>
          <p:nvPr>
            <p:ph type="body" sz="quarter" idx="10"/>
          </p:nvPr>
        </p:nvSpPr>
        <p:spPr>
          <a:xfrm>
            <a:off x="4417287" y="5408685"/>
            <a:ext cx="6457039" cy="945815"/>
          </a:xfrm>
        </p:spPr>
        <p:txBody>
          <a:bodyPr>
            <a:normAutofit/>
          </a:bodyPr>
          <a:lstStyle/>
          <a:p>
            <a:r>
              <a:rPr lang="en-US" dirty="0"/>
              <a:t>Xiaoxu Meng, </a:t>
            </a:r>
            <a:r>
              <a:rPr lang="en-US" dirty="0" err="1"/>
              <a:t>Ruofei</a:t>
            </a:r>
            <a:r>
              <a:rPr lang="en-US" dirty="0"/>
              <a:t> Du, and Amitabh Varshney</a:t>
            </a:r>
          </a:p>
          <a:p>
            <a:r>
              <a:rPr lang="en-US" b="0" i="1" dirty="0"/>
              <a:t>IEEE Transactions on Visualization and Computer Graphics (TVCG)</a:t>
            </a:r>
            <a:endParaRPr lang="en-US" dirty="0"/>
          </a:p>
        </p:txBody>
      </p:sp>
      <p:pic>
        <p:nvPicPr>
          <p:cNvPr id="5" name="Audio 4">
            <a:hlinkClick r:id="" action="ppaction://media"/>
            <a:extLst>
              <a:ext uri="{FF2B5EF4-FFF2-40B4-BE49-F238E27FC236}">
                <a16:creationId xmlns:a16="http://schemas.microsoft.com/office/drawing/2014/main" id="{2984DF29-3C69-5D48-95BE-14C7F49994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091325"/>
      </p:ext>
    </p:extLst>
  </p:cSld>
  <p:clrMapOvr>
    <a:masterClrMapping/>
  </p:clrMapOvr>
  <mc:AlternateContent xmlns:mc="http://schemas.openxmlformats.org/markup-compatibility/2006" xmlns:p14="http://schemas.microsoft.com/office/powerpoint/2010/main">
    <mc:Choice Requires="p14">
      <p:transition spd="slow" p14:dur="2000" advTm="11252"/>
    </mc:Choice>
    <mc:Fallback xmlns="">
      <p:transition spd="slow" advTm="11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BA600-C283-B84F-BA2E-99812334E411}"/>
              </a:ext>
            </a:extLst>
          </p:cNvPr>
          <p:cNvSpPr>
            <a:spLocks noGrp="1"/>
          </p:cNvSpPr>
          <p:nvPr>
            <p:ph type="title"/>
          </p:nvPr>
        </p:nvSpPr>
        <p:spPr/>
        <p:txBody>
          <a:bodyPr/>
          <a:lstStyle/>
          <a:p>
            <a:r>
              <a:rPr lang="en-US" dirty="0"/>
              <a:t>Foveated Rendering</a:t>
            </a:r>
          </a:p>
        </p:txBody>
      </p:sp>
      <p:sp>
        <p:nvSpPr>
          <p:cNvPr id="5" name="Slide Number Placeholder 4">
            <a:extLst>
              <a:ext uri="{FF2B5EF4-FFF2-40B4-BE49-F238E27FC236}">
                <a16:creationId xmlns:a16="http://schemas.microsoft.com/office/drawing/2014/main" id="{81A394B5-7293-2C49-9DE7-09097A9A6382}"/>
              </a:ext>
            </a:extLst>
          </p:cNvPr>
          <p:cNvSpPr>
            <a:spLocks noGrp="1"/>
          </p:cNvSpPr>
          <p:nvPr>
            <p:ph type="sldNum" sz="quarter" idx="14"/>
          </p:nvPr>
        </p:nvSpPr>
        <p:spPr/>
        <p:txBody>
          <a:bodyPr/>
          <a:lstStyle/>
          <a:p>
            <a:fld id="{3DD97BEB-BAEF-0344-9D5C-EC73E478698A}" type="slidenum">
              <a:rPr lang="en-US" smtClean="0"/>
              <a:pPr/>
              <a:t>10</a:t>
            </a:fld>
            <a:endParaRPr lang="en-US"/>
          </a:p>
        </p:txBody>
      </p:sp>
      <p:sp>
        <p:nvSpPr>
          <p:cNvPr id="6" name="Text Placeholder 5">
            <a:extLst>
              <a:ext uri="{FF2B5EF4-FFF2-40B4-BE49-F238E27FC236}">
                <a16:creationId xmlns:a16="http://schemas.microsoft.com/office/drawing/2014/main" id="{016E2EB9-8131-5C4F-A978-3B4F309E3729}"/>
              </a:ext>
            </a:extLst>
          </p:cNvPr>
          <p:cNvSpPr>
            <a:spLocks noGrp="1"/>
          </p:cNvSpPr>
          <p:nvPr>
            <p:ph type="body" sz="quarter" idx="15"/>
          </p:nvPr>
        </p:nvSpPr>
        <p:spPr/>
        <p:txBody>
          <a:bodyPr/>
          <a:lstStyle/>
          <a:p>
            <a:endParaRPr lang="en-US"/>
          </a:p>
        </p:txBody>
      </p:sp>
      <p:graphicFrame>
        <p:nvGraphicFramePr>
          <p:cNvPr id="7" name="Chart 6">
            <a:extLst>
              <a:ext uri="{FF2B5EF4-FFF2-40B4-BE49-F238E27FC236}">
                <a16:creationId xmlns:a16="http://schemas.microsoft.com/office/drawing/2014/main" id="{A19E03AD-602C-9A42-9768-ADC795811762}"/>
              </a:ext>
            </a:extLst>
          </p:cNvPr>
          <p:cNvGraphicFramePr>
            <a:graphicFrameLocks/>
          </p:cNvGraphicFramePr>
          <p:nvPr>
            <p:extLst>
              <p:ext uri="{D42A27DB-BD31-4B8C-83A1-F6EECF244321}">
                <p14:modId xmlns:p14="http://schemas.microsoft.com/office/powerpoint/2010/main" val="6345215"/>
              </p:ext>
            </p:extLst>
          </p:nvPr>
        </p:nvGraphicFramePr>
        <p:xfrm>
          <a:off x="6655443" y="2519348"/>
          <a:ext cx="4965539" cy="2862879"/>
        </p:xfrm>
        <a:graphic>
          <a:graphicData uri="http://schemas.openxmlformats.org/drawingml/2006/chart">
            <c:chart xmlns:c="http://schemas.openxmlformats.org/drawingml/2006/chart" xmlns:r="http://schemas.openxmlformats.org/officeDocument/2006/relationships" r:id="rId5"/>
          </a:graphicData>
        </a:graphic>
      </p:graphicFrame>
      <p:grpSp>
        <p:nvGrpSpPr>
          <p:cNvPr id="15" name="Group 14">
            <a:extLst>
              <a:ext uri="{FF2B5EF4-FFF2-40B4-BE49-F238E27FC236}">
                <a16:creationId xmlns:a16="http://schemas.microsoft.com/office/drawing/2014/main" id="{28811DA3-689F-0E49-B562-EE1BE95A0B24}"/>
              </a:ext>
            </a:extLst>
          </p:cNvPr>
          <p:cNvGrpSpPr/>
          <p:nvPr/>
        </p:nvGrpSpPr>
        <p:grpSpPr>
          <a:xfrm>
            <a:off x="7420047" y="2552714"/>
            <a:ext cx="1048385" cy="2487969"/>
            <a:chOff x="7420047" y="2471690"/>
            <a:chExt cx="1048385" cy="2487969"/>
          </a:xfrm>
        </p:grpSpPr>
        <p:pic>
          <p:nvPicPr>
            <p:cNvPr id="10" name="Picture 9">
              <a:extLst>
                <a:ext uri="{FF2B5EF4-FFF2-40B4-BE49-F238E27FC236}">
                  <a16:creationId xmlns:a16="http://schemas.microsoft.com/office/drawing/2014/main" id="{04BB7750-420D-234F-8D4F-E2CDE94E7AAD}"/>
                </a:ext>
              </a:extLst>
            </p:cNvPr>
            <p:cNvPicPr>
              <a:picLocks noChangeAspect="1"/>
            </p:cNvPicPr>
            <p:nvPr/>
          </p:nvPicPr>
          <p:blipFill>
            <a:blip r:embed="rId6" cstate="print">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420047" y="2767892"/>
              <a:ext cx="1048385" cy="2191767"/>
            </a:xfrm>
            <a:prstGeom prst="rect">
              <a:avLst/>
            </a:prstGeom>
          </p:spPr>
        </p:pic>
        <p:sp>
          <p:nvSpPr>
            <p:cNvPr id="11" name="TextBox 10">
              <a:extLst>
                <a:ext uri="{FF2B5EF4-FFF2-40B4-BE49-F238E27FC236}">
                  <a16:creationId xmlns:a16="http://schemas.microsoft.com/office/drawing/2014/main" id="{F6D371F2-3F9A-4E4E-9CD2-E93D5ED49E78}"/>
                </a:ext>
              </a:extLst>
            </p:cNvPr>
            <p:cNvSpPr txBox="1"/>
            <p:nvPr/>
          </p:nvSpPr>
          <p:spPr>
            <a:xfrm>
              <a:off x="7420048" y="2471690"/>
              <a:ext cx="1048384" cy="307777"/>
            </a:xfrm>
            <a:prstGeom prst="rect">
              <a:avLst/>
            </a:prstGeom>
            <a:noFill/>
          </p:spPr>
          <p:txBody>
            <a:bodyPr wrap="square" rtlCol="0">
              <a:spAutoFit/>
            </a:bodyPr>
            <a:lstStyle/>
            <a:p>
              <a:pPr algn="ctr"/>
              <a:r>
                <a:rPr lang="en-US" sz="1400" dirty="0">
                  <a:solidFill>
                    <a:schemeClr val="tx1">
                      <a:lumMod val="50000"/>
                      <a:lumOff val="50000"/>
                    </a:schemeClr>
                  </a:solidFill>
                  <a:cs typeface="Arial" panose="020B0604020202020204" pitchFamily="34" charset="0"/>
                </a:rPr>
                <a:t>96 %</a:t>
              </a:r>
            </a:p>
          </p:txBody>
        </p:sp>
      </p:grpSp>
      <p:grpSp>
        <p:nvGrpSpPr>
          <p:cNvPr id="16" name="Group 15">
            <a:extLst>
              <a:ext uri="{FF2B5EF4-FFF2-40B4-BE49-F238E27FC236}">
                <a16:creationId xmlns:a16="http://schemas.microsoft.com/office/drawing/2014/main" id="{8E8E191A-E305-BC4B-A27B-49F517D5C36F}"/>
              </a:ext>
            </a:extLst>
          </p:cNvPr>
          <p:cNvGrpSpPr/>
          <p:nvPr/>
        </p:nvGrpSpPr>
        <p:grpSpPr>
          <a:xfrm>
            <a:off x="8987319" y="4125832"/>
            <a:ext cx="820353" cy="926427"/>
            <a:chOff x="8859995" y="4033232"/>
            <a:chExt cx="820353" cy="926427"/>
          </a:xfrm>
        </p:grpSpPr>
        <p:pic>
          <p:nvPicPr>
            <p:cNvPr id="9" name="Picture 8">
              <a:extLst>
                <a:ext uri="{FF2B5EF4-FFF2-40B4-BE49-F238E27FC236}">
                  <a16:creationId xmlns:a16="http://schemas.microsoft.com/office/drawing/2014/main" id="{9D5D4B10-46CE-D448-9FC5-2AADDD60B0AE}"/>
                </a:ext>
              </a:extLst>
            </p:cNvPr>
            <p:cNvPicPr>
              <a:picLocks noChangeAspect="1"/>
            </p:cNvPicPr>
            <p:nvPr/>
          </p:nvPicPr>
          <p:blipFill>
            <a:blip r:embed="rId7" cstate="print">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859995" y="4329434"/>
              <a:ext cx="806393" cy="630225"/>
            </a:xfrm>
            <a:prstGeom prst="rect">
              <a:avLst/>
            </a:prstGeom>
          </p:spPr>
        </p:pic>
        <p:sp>
          <p:nvSpPr>
            <p:cNvPr id="12" name="TextBox 11">
              <a:extLst>
                <a:ext uri="{FF2B5EF4-FFF2-40B4-BE49-F238E27FC236}">
                  <a16:creationId xmlns:a16="http://schemas.microsoft.com/office/drawing/2014/main" id="{245F9C32-9D1C-5142-AB5B-CD8497BB970F}"/>
                </a:ext>
              </a:extLst>
            </p:cNvPr>
            <p:cNvSpPr txBox="1"/>
            <p:nvPr/>
          </p:nvSpPr>
          <p:spPr>
            <a:xfrm>
              <a:off x="8859995" y="4033232"/>
              <a:ext cx="820353" cy="307777"/>
            </a:xfrm>
            <a:prstGeom prst="rect">
              <a:avLst/>
            </a:prstGeom>
            <a:noFill/>
          </p:spPr>
          <p:txBody>
            <a:bodyPr wrap="square" rtlCol="0">
              <a:spAutoFit/>
            </a:bodyPr>
            <a:lstStyle/>
            <a:p>
              <a:pPr algn="ctr"/>
              <a:r>
                <a:rPr lang="en-US" sz="1400" dirty="0">
                  <a:solidFill>
                    <a:schemeClr val="tx1">
                      <a:lumMod val="50000"/>
                      <a:lumOff val="50000"/>
                    </a:schemeClr>
                  </a:solidFill>
                  <a:cs typeface="Arial" panose="020B0604020202020204" pitchFamily="34" charset="0"/>
                </a:rPr>
                <a:t>27 %</a:t>
              </a:r>
            </a:p>
          </p:txBody>
        </p:sp>
      </p:grpSp>
      <p:sp>
        <p:nvSpPr>
          <p:cNvPr id="13" name="TextBox 12">
            <a:extLst>
              <a:ext uri="{FF2B5EF4-FFF2-40B4-BE49-F238E27FC236}">
                <a16:creationId xmlns:a16="http://schemas.microsoft.com/office/drawing/2014/main" id="{08A849C0-0B81-5546-8945-38739361E518}"/>
              </a:ext>
            </a:extLst>
          </p:cNvPr>
          <p:cNvSpPr txBox="1"/>
          <p:nvPr/>
        </p:nvSpPr>
        <p:spPr>
          <a:xfrm>
            <a:off x="6883071" y="1946752"/>
            <a:ext cx="4575866" cy="338554"/>
          </a:xfrm>
          <a:prstGeom prst="rect">
            <a:avLst/>
          </a:prstGeom>
          <a:noFill/>
        </p:spPr>
        <p:txBody>
          <a:bodyPr wrap="square" rtlCol="0">
            <a:spAutoFit/>
          </a:bodyPr>
          <a:lstStyle/>
          <a:p>
            <a:pPr algn="ctr"/>
            <a:r>
              <a:rPr lang="en-US" sz="1600" dirty="0">
                <a:solidFill>
                  <a:schemeClr val="tx1">
                    <a:lumMod val="65000"/>
                    <a:lumOff val="35000"/>
                  </a:schemeClr>
                </a:solidFill>
                <a:cs typeface="Arial" panose="020B0604020202020204" pitchFamily="34" charset="0"/>
              </a:rPr>
              <a:t>Percentage of the foveal pixels </a:t>
            </a:r>
          </a:p>
        </p:txBody>
      </p:sp>
      <p:grpSp>
        <p:nvGrpSpPr>
          <p:cNvPr id="17" name="Group 16">
            <a:extLst>
              <a:ext uri="{FF2B5EF4-FFF2-40B4-BE49-F238E27FC236}">
                <a16:creationId xmlns:a16="http://schemas.microsoft.com/office/drawing/2014/main" id="{4814EC5B-11D7-BC46-84B7-398B32D3E55B}"/>
              </a:ext>
            </a:extLst>
          </p:cNvPr>
          <p:cNvGrpSpPr/>
          <p:nvPr/>
        </p:nvGrpSpPr>
        <p:grpSpPr>
          <a:xfrm>
            <a:off x="10371453" y="4430041"/>
            <a:ext cx="698015" cy="601400"/>
            <a:chOff x="10186258" y="4372166"/>
            <a:chExt cx="698015" cy="601400"/>
          </a:xfrm>
        </p:grpSpPr>
        <p:pic>
          <p:nvPicPr>
            <p:cNvPr id="8" name="Picture 7">
              <a:extLst>
                <a:ext uri="{FF2B5EF4-FFF2-40B4-BE49-F238E27FC236}">
                  <a16:creationId xmlns:a16="http://schemas.microsoft.com/office/drawing/2014/main" id="{E50ED6C1-7E9D-9347-B819-920DC15DBA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369988" y="4753540"/>
              <a:ext cx="330556" cy="220026"/>
            </a:xfrm>
            <a:prstGeom prst="rect">
              <a:avLst/>
            </a:prstGeom>
          </p:spPr>
        </p:pic>
        <p:sp>
          <p:nvSpPr>
            <p:cNvPr id="14" name="TextBox 13">
              <a:extLst>
                <a:ext uri="{FF2B5EF4-FFF2-40B4-BE49-F238E27FC236}">
                  <a16:creationId xmlns:a16="http://schemas.microsoft.com/office/drawing/2014/main" id="{B6331B95-DD21-0B4D-99B1-67EA23885301}"/>
                </a:ext>
              </a:extLst>
            </p:cNvPr>
            <p:cNvSpPr txBox="1"/>
            <p:nvPr/>
          </p:nvSpPr>
          <p:spPr>
            <a:xfrm>
              <a:off x="10186258" y="4372166"/>
              <a:ext cx="698015" cy="307777"/>
            </a:xfrm>
            <a:prstGeom prst="rect">
              <a:avLst/>
            </a:prstGeom>
            <a:noFill/>
          </p:spPr>
          <p:txBody>
            <a:bodyPr wrap="square" rtlCol="0">
              <a:spAutoFit/>
            </a:bodyPr>
            <a:lstStyle/>
            <a:p>
              <a:pPr algn="ctr"/>
              <a:r>
                <a:rPr lang="en-US" sz="1400" dirty="0">
                  <a:solidFill>
                    <a:srgbClr val="FF0000"/>
                  </a:solidFill>
                  <a:cs typeface="Arial" panose="020B0604020202020204" pitchFamily="34" charset="0"/>
                </a:rPr>
                <a:t>4 %</a:t>
              </a:r>
            </a:p>
          </p:txBody>
        </p:sp>
      </p:grpSp>
      <p:sp>
        <p:nvSpPr>
          <p:cNvPr id="18" name="Text Placeholder 3">
            <a:extLst>
              <a:ext uri="{FF2B5EF4-FFF2-40B4-BE49-F238E27FC236}">
                <a16:creationId xmlns:a16="http://schemas.microsoft.com/office/drawing/2014/main" id="{092198B3-75D9-4041-9397-4240391465AC}"/>
              </a:ext>
            </a:extLst>
          </p:cNvPr>
          <p:cNvSpPr>
            <a:spLocks noGrp="1"/>
          </p:cNvSpPr>
          <p:nvPr>
            <p:ph type="body" sz="quarter" idx="13"/>
          </p:nvPr>
        </p:nvSpPr>
        <p:spPr>
          <a:xfrm>
            <a:off x="838200" y="1825625"/>
            <a:ext cx="5736220" cy="3792538"/>
          </a:xfrm>
        </p:spPr>
        <p:txBody>
          <a:bodyPr/>
          <a:lstStyle/>
          <a:p>
            <a:r>
              <a:rPr lang="en-US" dirty="0"/>
              <a:t>VR requires enormous rendering budget</a:t>
            </a:r>
          </a:p>
          <a:p>
            <a:r>
              <a:rPr lang="en-US" dirty="0"/>
              <a:t>Most pixels are outside the fovea</a:t>
            </a:r>
            <a:r>
              <a:rPr lang="en-US" dirty="0">
                <a:cs typeface="Arial" panose="020B0604020202020204" pitchFamily="34" charset="0"/>
              </a:rPr>
              <a:t> </a:t>
            </a:r>
          </a:p>
          <a:p>
            <a:pPr marL="0" indent="0">
              <a:buNone/>
            </a:pPr>
            <a:r>
              <a:rPr lang="en-US" dirty="0">
                <a:cs typeface="Arial" panose="020B0604020202020204" pitchFamily="34" charset="0"/>
              </a:rPr>
              <a:t> </a:t>
            </a:r>
          </a:p>
          <a:p>
            <a:endParaRPr lang="en-US" dirty="0"/>
          </a:p>
        </p:txBody>
      </p:sp>
      <p:sp>
        <p:nvSpPr>
          <p:cNvPr id="19" name="Shape 58">
            <a:extLst>
              <a:ext uri="{FF2B5EF4-FFF2-40B4-BE49-F238E27FC236}">
                <a16:creationId xmlns:a16="http://schemas.microsoft.com/office/drawing/2014/main" id="{6A54A7CC-0785-0A4C-BF1E-28D7188560BF}"/>
              </a:ext>
            </a:extLst>
          </p:cNvPr>
          <p:cNvSpPr txBox="1"/>
          <p:nvPr/>
        </p:nvSpPr>
        <p:spPr>
          <a:xfrm>
            <a:off x="838200" y="6523318"/>
            <a:ext cx="4767368" cy="334829"/>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rtl="0">
              <a:spcBef>
                <a:spcPts val="0"/>
              </a:spcBef>
              <a:buNone/>
            </a:pPr>
            <a:r>
              <a:rPr lang="en" dirty="0">
                <a:solidFill>
                  <a:schemeClr val="tx1">
                    <a:lumMod val="50000"/>
                    <a:lumOff val="50000"/>
                  </a:schemeClr>
                </a:solidFill>
                <a:latin typeface="+mn-lt"/>
                <a:ea typeface="Walter Turncoat"/>
                <a:cs typeface="Arial" panose="020B0604020202020204" pitchFamily="34" charset="0"/>
                <a:sym typeface="Walter Turncoat"/>
              </a:rPr>
              <a:t>* Data from Siggraph 2017, by Anjul Patney, August 2017</a:t>
            </a:r>
          </a:p>
        </p:txBody>
      </p:sp>
      <p:pic>
        <p:nvPicPr>
          <p:cNvPr id="20" name="Audio 19">
            <a:hlinkClick r:id="" action="ppaction://media"/>
            <a:extLst>
              <a:ext uri="{FF2B5EF4-FFF2-40B4-BE49-F238E27FC236}">
                <a16:creationId xmlns:a16="http://schemas.microsoft.com/office/drawing/2014/main" id="{BC6DE5F4-3476-8945-98DC-B611F30B2FA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83675473"/>
      </p:ext>
    </p:extLst>
  </p:cSld>
  <p:clrMapOvr>
    <a:masterClrMapping/>
  </p:clrMapOvr>
  <mc:AlternateContent xmlns:mc="http://schemas.openxmlformats.org/markup-compatibility/2006" xmlns:p14="http://schemas.microsoft.com/office/powerpoint/2010/main">
    <mc:Choice Requires="p14">
      <p:transition spd="slow" p14:dur="2000" advTm="14040"/>
    </mc:Choice>
    <mc:Fallback xmlns="">
      <p:transition spd="slow" advTm="14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4D0029E-D7A9-0F4D-A2FE-0E338561458D}"/>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C90C2F9-18AE-8A46-8FA6-626833C1149A}"/>
              </a:ext>
            </a:extLst>
          </p:cNvPr>
          <p:cNvPicPr>
            <a:picLocks noChangeAspect="1"/>
          </p:cNvPicPr>
          <p:nvPr/>
        </p:nvPicPr>
        <p:blipFill>
          <a:blip r:embed="rId5"/>
          <a:srcRect/>
          <a:stretch>
            <a:fillRect/>
          </a:stretch>
        </p:blipFill>
        <p:spPr>
          <a:xfrm>
            <a:off x="0" y="0"/>
            <a:ext cx="6096000" cy="6858000"/>
          </a:xfrm>
          <a:custGeom>
            <a:avLst/>
            <a:gdLst>
              <a:gd name="connsiteX0" fmla="*/ 2883738 w 6096000"/>
              <a:gd name="connsiteY0" fmla="*/ 0 h 6858000"/>
              <a:gd name="connsiteX1" fmla="*/ 3285269 w 6096000"/>
              <a:gd name="connsiteY1" fmla="*/ 4543 h 6858000"/>
              <a:gd name="connsiteX2" fmla="*/ 3764371 w 6096000"/>
              <a:gd name="connsiteY2" fmla="*/ 68126 h 6858000"/>
              <a:gd name="connsiteX3" fmla="*/ 4152216 w 6096000"/>
              <a:gd name="connsiteY3" fmla="*/ 145337 h 6858000"/>
              <a:gd name="connsiteX4" fmla="*/ 4485307 w 6096000"/>
              <a:gd name="connsiteY4" fmla="*/ 231628 h 6858000"/>
              <a:gd name="connsiteX5" fmla="*/ 4749952 w 6096000"/>
              <a:gd name="connsiteY5" fmla="*/ 327004 h 6858000"/>
              <a:gd name="connsiteX6" fmla="*/ 5037413 w 6096000"/>
              <a:gd name="connsiteY6" fmla="*/ 445090 h 6858000"/>
              <a:gd name="connsiteX7" fmla="*/ 5443510 w 6096000"/>
              <a:gd name="connsiteY7" fmla="*/ 604050 h 6858000"/>
              <a:gd name="connsiteX8" fmla="*/ 5525642 w 6096000"/>
              <a:gd name="connsiteY8" fmla="*/ 803885 h 6858000"/>
              <a:gd name="connsiteX9" fmla="*/ 5626024 w 6096000"/>
              <a:gd name="connsiteY9" fmla="*/ 1080931 h 6858000"/>
              <a:gd name="connsiteX10" fmla="*/ 5767473 w 6096000"/>
              <a:gd name="connsiteY10" fmla="*/ 1457895 h 6858000"/>
              <a:gd name="connsiteX11" fmla="*/ 5927173 w 6096000"/>
              <a:gd name="connsiteY11" fmla="*/ 1934773 h 6858000"/>
              <a:gd name="connsiteX12" fmla="*/ 6018432 w 6096000"/>
              <a:gd name="connsiteY12" fmla="*/ 2279945 h 6858000"/>
              <a:gd name="connsiteX13" fmla="*/ 6068623 w 6096000"/>
              <a:gd name="connsiteY13" fmla="*/ 2616032 h 6858000"/>
              <a:gd name="connsiteX14" fmla="*/ 6096000 w 6096000"/>
              <a:gd name="connsiteY14" fmla="*/ 2970286 h 6858000"/>
              <a:gd name="connsiteX15" fmla="*/ 6091437 w 6096000"/>
              <a:gd name="connsiteY15" fmla="*/ 3301833 h 6858000"/>
              <a:gd name="connsiteX16" fmla="*/ 6086875 w 6096000"/>
              <a:gd name="connsiteY16" fmla="*/ 3683337 h 6858000"/>
              <a:gd name="connsiteX17" fmla="*/ 6068623 w 6096000"/>
              <a:gd name="connsiteY17" fmla="*/ 4060299 h 6858000"/>
              <a:gd name="connsiteX18" fmla="*/ 6041246 w 6096000"/>
              <a:gd name="connsiteY18" fmla="*/ 4364595 h 6858000"/>
              <a:gd name="connsiteX19" fmla="*/ 5991055 w 6096000"/>
              <a:gd name="connsiteY19" fmla="*/ 4673432 h 6858000"/>
              <a:gd name="connsiteX20" fmla="*/ 5913485 w 6096000"/>
              <a:gd name="connsiteY20" fmla="*/ 5045853 h 6858000"/>
              <a:gd name="connsiteX21" fmla="*/ 5826791 w 6096000"/>
              <a:gd name="connsiteY21" fmla="*/ 5440983 h 6858000"/>
              <a:gd name="connsiteX22" fmla="*/ 5744660 w 6096000"/>
              <a:gd name="connsiteY22" fmla="*/ 5754362 h 6858000"/>
              <a:gd name="connsiteX23" fmla="*/ 5630587 w 6096000"/>
              <a:gd name="connsiteY23" fmla="*/ 6067741 h 6858000"/>
              <a:gd name="connsiteX24" fmla="*/ 5521078 w 6096000"/>
              <a:gd name="connsiteY24" fmla="*/ 6312994 h 6858000"/>
              <a:gd name="connsiteX25" fmla="*/ 5443510 w 6096000"/>
              <a:gd name="connsiteY25" fmla="*/ 6349327 h 6858000"/>
              <a:gd name="connsiteX26" fmla="*/ 5288372 w 6096000"/>
              <a:gd name="connsiteY26" fmla="*/ 6394745 h 6858000"/>
              <a:gd name="connsiteX27" fmla="*/ 5083042 w 6096000"/>
              <a:gd name="connsiteY27" fmla="*/ 6462870 h 6858000"/>
              <a:gd name="connsiteX28" fmla="*/ 4845772 w 6096000"/>
              <a:gd name="connsiteY28" fmla="*/ 6530996 h 6858000"/>
              <a:gd name="connsiteX29" fmla="*/ 4572000 w 6096000"/>
              <a:gd name="connsiteY29" fmla="*/ 6603665 h 6858000"/>
              <a:gd name="connsiteX30" fmla="*/ 4380359 w 6096000"/>
              <a:gd name="connsiteY30" fmla="*/ 6653623 h 6858000"/>
              <a:gd name="connsiteX31" fmla="*/ 4056396 w 6096000"/>
              <a:gd name="connsiteY31" fmla="*/ 6730831 h 6858000"/>
              <a:gd name="connsiteX32" fmla="*/ 3764371 w 6096000"/>
              <a:gd name="connsiteY32" fmla="*/ 6798957 h 6858000"/>
              <a:gd name="connsiteX33" fmla="*/ 3499726 w 6096000"/>
              <a:gd name="connsiteY33" fmla="*/ 6826207 h 6858000"/>
              <a:gd name="connsiteX34" fmla="*/ 3075378 w 6096000"/>
              <a:gd name="connsiteY34" fmla="*/ 6853458 h 6858000"/>
              <a:gd name="connsiteX35" fmla="*/ 2646468 w 6096000"/>
              <a:gd name="connsiteY35" fmla="*/ 6858000 h 6858000"/>
              <a:gd name="connsiteX36" fmla="*/ 2290563 w 6096000"/>
              <a:gd name="connsiteY36" fmla="*/ 6853458 h 6858000"/>
              <a:gd name="connsiteX37" fmla="*/ 2025916 w 6096000"/>
              <a:gd name="connsiteY37" fmla="*/ 6844375 h 6858000"/>
              <a:gd name="connsiteX38" fmla="*/ 1692828 w 6096000"/>
              <a:gd name="connsiteY38" fmla="*/ 6798957 h 6858000"/>
              <a:gd name="connsiteX39" fmla="*/ 1368862 w 6096000"/>
              <a:gd name="connsiteY39" fmla="*/ 6739916 h 6858000"/>
              <a:gd name="connsiteX40" fmla="*/ 1136156 w 6096000"/>
              <a:gd name="connsiteY40" fmla="*/ 6685416 h 6858000"/>
              <a:gd name="connsiteX41" fmla="*/ 871510 w 6096000"/>
              <a:gd name="connsiteY41" fmla="*/ 6612747 h 6858000"/>
              <a:gd name="connsiteX42" fmla="*/ 615988 w 6096000"/>
              <a:gd name="connsiteY42" fmla="*/ 6535539 h 6858000"/>
              <a:gd name="connsiteX43" fmla="*/ 556672 w 6096000"/>
              <a:gd name="connsiteY43" fmla="*/ 6431078 h 6858000"/>
              <a:gd name="connsiteX44" fmla="*/ 479102 w 6096000"/>
              <a:gd name="connsiteY44" fmla="*/ 6240325 h 6858000"/>
              <a:gd name="connsiteX45" fmla="*/ 392409 w 6096000"/>
              <a:gd name="connsiteY45" fmla="*/ 6008698 h 6858000"/>
              <a:gd name="connsiteX46" fmla="*/ 305713 w 6096000"/>
              <a:gd name="connsiteY46" fmla="*/ 5722569 h 6858000"/>
              <a:gd name="connsiteX47" fmla="*/ 237270 w 6096000"/>
              <a:gd name="connsiteY47" fmla="*/ 5445526 h 6858000"/>
              <a:gd name="connsiteX48" fmla="*/ 196204 w 6096000"/>
              <a:gd name="connsiteY48" fmla="*/ 5209355 h 6858000"/>
              <a:gd name="connsiteX49" fmla="*/ 155139 w 6096000"/>
              <a:gd name="connsiteY49" fmla="*/ 4964102 h 6858000"/>
              <a:gd name="connsiteX50" fmla="*/ 123198 w 6096000"/>
              <a:gd name="connsiteY50" fmla="*/ 4741557 h 6858000"/>
              <a:gd name="connsiteX51" fmla="*/ 91259 w 6096000"/>
              <a:gd name="connsiteY51" fmla="*/ 4500847 h 6858000"/>
              <a:gd name="connsiteX52" fmla="*/ 54755 w 6096000"/>
              <a:gd name="connsiteY52" fmla="*/ 4164760 h 6858000"/>
              <a:gd name="connsiteX53" fmla="*/ 27377 w 6096000"/>
              <a:gd name="connsiteY53" fmla="*/ 3874089 h 6858000"/>
              <a:gd name="connsiteX54" fmla="*/ 4564 w 6096000"/>
              <a:gd name="connsiteY54" fmla="*/ 3565253 h 6858000"/>
              <a:gd name="connsiteX55" fmla="*/ 0 w 6096000"/>
              <a:gd name="connsiteY55" fmla="*/ 3129248 h 6858000"/>
              <a:gd name="connsiteX56" fmla="*/ 13689 w 6096000"/>
              <a:gd name="connsiteY56" fmla="*/ 2906703 h 6858000"/>
              <a:gd name="connsiteX57" fmla="*/ 36504 w 6096000"/>
              <a:gd name="connsiteY57" fmla="*/ 2643282 h 6858000"/>
              <a:gd name="connsiteX58" fmla="*/ 63882 w 6096000"/>
              <a:gd name="connsiteY58" fmla="*/ 2388946 h 6858000"/>
              <a:gd name="connsiteX59" fmla="*/ 114073 w 6096000"/>
              <a:gd name="connsiteY59" fmla="*/ 1975649 h 6858000"/>
              <a:gd name="connsiteX60" fmla="*/ 173391 w 6096000"/>
              <a:gd name="connsiteY60" fmla="*/ 1671355 h 6858000"/>
              <a:gd name="connsiteX61" fmla="*/ 269211 w 6096000"/>
              <a:gd name="connsiteY61" fmla="*/ 1362517 h 6858000"/>
              <a:gd name="connsiteX62" fmla="*/ 346779 w 6096000"/>
              <a:gd name="connsiteY62" fmla="*/ 1130889 h 6858000"/>
              <a:gd name="connsiteX63" fmla="*/ 442600 w 6096000"/>
              <a:gd name="connsiteY63" fmla="*/ 858385 h 6858000"/>
              <a:gd name="connsiteX64" fmla="*/ 529295 w 6096000"/>
              <a:gd name="connsiteY64" fmla="*/ 626758 h 6858000"/>
              <a:gd name="connsiteX65" fmla="*/ 647929 w 6096000"/>
              <a:gd name="connsiteY65" fmla="*/ 327004 h 6858000"/>
              <a:gd name="connsiteX66" fmla="*/ 926265 w 6096000"/>
              <a:gd name="connsiteY66" fmla="*/ 272503 h 6858000"/>
              <a:gd name="connsiteX67" fmla="*/ 1200037 w 6096000"/>
              <a:gd name="connsiteY67" fmla="*/ 208920 h 6858000"/>
              <a:gd name="connsiteX68" fmla="*/ 1469246 w 6096000"/>
              <a:gd name="connsiteY68" fmla="*/ 149877 h 6858000"/>
              <a:gd name="connsiteX69" fmla="*/ 1738455 w 6096000"/>
              <a:gd name="connsiteY69" fmla="*/ 99919 h 6858000"/>
              <a:gd name="connsiteX70" fmla="*/ 2035043 w 6096000"/>
              <a:gd name="connsiteY70" fmla="*/ 45418 h 6858000"/>
              <a:gd name="connsiteX71" fmla="*/ 2290563 w 6096000"/>
              <a:gd name="connsiteY71" fmla="*/ 13625 h 6858000"/>
              <a:gd name="connsiteX72" fmla="*/ 257346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2883738" y="0"/>
                </a:moveTo>
                <a:lnTo>
                  <a:pt x="3285269" y="4543"/>
                </a:lnTo>
                <a:lnTo>
                  <a:pt x="3764371" y="68126"/>
                </a:lnTo>
                <a:lnTo>
                  <a:pt x="4152216" y="145337"/>
                </a:lnTo>
                <a:lnTo>
                  <a:pt x="4485307" y="231628"/>
                </a:lnTo>
                <a:lnTo>
                  <a:pt x="4749952" y="327004"/>
                </a:lnTo>
                <a:lnTo>
                  <a:pt x="5037413" y="445090"/>
                </a:lnTo>
                <a:lnTo>
                  <a:pt x="5443510" y="604050"/>
                </a:lnTo>
                <a:lnTo>
                  <a:pt x="5525642" y="803885"/>
                </a:lnTo>
                <a:lnTo>
                  <a:pt x="5626024" y="1080931"/>
                </a:lnTo>
                <a:lnTo>
                  <a:pt x="5767473" y="1457895"/>
                </a:lnTo>
                <a:lnTo>
                  <a:pt x="5927173" y="1934773"/>
                </a:lnTo>
                <a:lnTo>
                  <a:pt x="6018432" y="2279945"/>
                </a:lnTo>
                <a:lnTo>
                  <a:pt x="6068623" y="2616032"/>
                </a:lnTo>
                <a:lnTo>
                  <a:pt x="6096000" y="2970286"/>
                </a:lnTo>
                <a:cubicBezTo>
                  <a:pt x="6094478" y="3080802"/>
                  <a:pt x="6092959" y="3191316"/>
                  <a:pt x="6091437" y="3301833"/>
                </a:cubicBezTo>
                <a:cubicBezTo>
                  <a:pt x="6089917" y="3429001"/>
                  <a:pt x="6088395" y="3556168"/>
                  <a:pt x="6086875" y="3683337"/>
                </a:cubicBezTo>
                <a:lnTo>
                  <a:pt x="6068623" y="4060299"/>
                </a:lnTo>
                <a:lnTo>
                  <a:pt x="6041246" y="4364595"/>
                </a:lnTo>
                <a:lnTo>
                  <a:pt x="5991055" y="4673432"/>
                </a:lnTo>
                <a:lnTo>
                  <a:pt x="5913485" y="5045853"/>
                </a:lnTo>
                <a:lnTo>
                  <a:pt x="5826791" y="5440983"/>
                </a:lnTo>
                <a:lnTo>
                  <a:pt x="5744660" y="5754362"/>
                </a:lnTo>
                <a:lnTo>
                  <a:pt x="5630587" y="6067741"/>
                </a:lnTo>
                <a:lnTo>
                  <a:pt x="5521078" y="6312994"/>
                </a:lnTo>
                <a:lnTo>
                  <a:pt x="5443510" y="6349327"/>
                </a:lnTo>
                <a:lnTo>
                  <a:pt x="5288372" y="6394745"/>
                </a:lnTo>
                <a:lnTo>
                  <a:pt x="5083042" y="6462870"/>
                </a:lnTo>
                <a:lnTo>
                  <a:pt x="4845772" y="6530996"/>
                </a:lnTo>
                <a:lnTo>
                  <a:pt x="4572000" y="6603665"/>
                </a:lnTo>
                <a:lnTo>
                  <a:pt x="4380359" y="6653623"/>
                </a:lnTo>
                <a:lnTo>
                  <a:pt x="4056396" y="6730831"/>
                </a:lnTo>
                <a:lnTo>
                  <a:pt x="3764371" y="6798957"/>
                </a:lnTo>
                <a:lnTo>
                  <a:pt x="3499726" y="6826207"/>
                </a:lnTo>
                <a:lnTo>
                  <a:pt x="3075378" y="6853458"/>
                </a:lnTo>
                <a:lnTo>
                  <a:pt x="2646468" y="6858000"/>
                </a:lnTo>
                <a:lnTo>
                  <a:pt x="2290563" y="6853458"/>
                </a:lnTo>
                <a:lnTo>
                  <a:pt x="2025916" y="6844375"/>
                </a:lnTo>
                <a:lnTo>
                  <a:pt x="1692828" y="6798957"/>
                </a:lnTo>
                <a:lnTo>
                  <a:pt x="1368862" y="6739916"/>
                </a:lnTo>
                <a:lnTo>
                  <a:pt x="1136156" y="6685416"/>
                </a:lnTo>
                <a:lnTo>
                  <a:pt x="871510" y="6612747"/>
                </a:lnTo>
                <a:lnTo>
                  <a:pt x="615988" y="6535539"/>
                </a:lnTo>
                <a:lnTo>
                  <a:pt x="556672" y="6431078"/>
                </a:lnTo>
                <a:lnTo>
                  <a:pt x="479102" y="6240325"/>
                </a:lnTo>
                <a:lnTo>
                  <a:pt x="392409" y="6008698"/>
                </a:lnTo>
                <a:lnTo>
                  <a:pt x="305713" y="5722569"/>
                </a:lnTo>
                <a:lnTo>
                  <a:pt x="237270" y="5445526"/>
                </a:lnTo>
                <a:lnTo>
                  <a:pt x="196204" y="5209355"/>
                </a:lnTo>
                <a:lnTo>
                  <a:pt x="155139" y="4964102"/>
                </a:lnTo>
                <a:lnTo>
                  <a:pt x="123198" y="4741557"/>
                </a:lnTo>
                <a:lnTo>
                  <a:pt x="91259" y="4500847"/>
                </a:lnTo>
                <a:lnTo>
                  <a:pt x="54755" y="4164760"/>
                </a:lnTo>
                <a:lnTo>
                  <a:pt x="27377" y="3874089"/>
                </a:lnTo>
                <a:lnTo>
                  <a:pt x="4564" y="3565253"/>
                </a:lnTo>
                <a:cubicBezTo>
                  <a:pt x="3042" y="3419919"/>
                  <a:pt x="1522" y="3274582"/>
                  <a:pt x="0" y="3129248"/>
                </a:cubicBezTo>
                <a:lnTo>
                  <a:pt x="13689" y="2906703"/>
                </a:lnTo>
                <a:lnTo>
                  <a:pt x="36504" y="2643282"/>
                </a:lnTo>
                <a:lnTo>
                  <a:pt x="63882" y="2388946"/>
                </a:lnTo>
                <a:lnTo>
                  <a:pt x="114073" y="1975649"/>
                </a:lnTo>
                <a:lnTo>
                  <a:pt x="173391" y="1671355"/>
                </a:lnTo>
                <a:lnTo>
                  <a:pt x="269211" y="1362517"/>
                </a:lnTo>
                <a:lnTo>
                  <a:pt x="346779" y="1130889"/>
                </a:lnTo>
                <a:lnTo>
                  <a:pt x="442600" y="858385"/>
                </a:lnTo>
                <a:lnTo>
                  <a:pt x="529295" y="626758"/>
                </a:lnTo>
                <a:lnTo>
                  <a:pt x="647929" y="327004"/>
                </a:lnTo>
                <a:lnTo>
                  <a:pt x="926265" y="272503"/>
                </a:lnTo>
                <a:lnTo>
                  <a:pt x="1200037" y="208920"/>
                </a:lnTo>
                <a:lnTo>
                  <a:pt x="1469246" y="149877"/>
                </a:lnTo>
                <a:lnTo>
                  <a:pt x="1738455" y="99919"/>
                </a:lnTo>
                <a:lnTo>
                  <a:pt x="2035043" y="45418"/>
                </a:lnTo>
                <a:lnTo>
                  <a:pt x="2290563" y="13625"/>
                </a:lnTo>
                <a:lnTo>
                  <a:pt x="2573461" y="4543"/>
                </a:lnTo>
                <a:close/>
              </a:path>
            </a:pathLst>
          </a:custGeom>
          <a:scene3d>
            <a:camera prst="orthographicFront"/>
            <a:lightRig rig="threePt" dir="t"/>
          </a:scene3d>
          <a:sp3d>
            <a:bevelT w="165100" prst="coolSlant"/>
          </a:sp3d>
        </p:spPr>
      </p:pic>
      <p:pic>
        <p:nvPicPr>
          <p:cNvPr id="14" name="Picture 13">
            <a:extLst>
              <a:ext uri="{FF2B5EF4-FFF2-40B4-BE49-F238E27FC236}">
                <a16:creationId xmlns:a16="http://schemas.microsoft.com/office/drawing/2014/main" id="{8279F58F-05AF-B64A-A000-99D223530FCC}"/>
              </a:ext>
            </a:extLst>
          </p:cNvPr>
          <p:cNvPicPr>
            <a:picLocks noChangeAspect="1"/>
          </p:cNvPicPr>
          <p:nvPr/>
        </p:nvPicPr>
        <p:blipFill>
          <a:blip r:embed="rId6"/>
          <a:srcRect/>
          <a:stretch>
            <a:fillRect/>
          </a:stretch>
        </p:blipFill>
        <p:spPr>
          <a:xfrm>
            <a:off x="6096000" y="0"/>
            <a:ext cx="6096000" cy="6858000"/>
          </a:xfrm>
          <a:custGeom>
            <a:avLst/>
            <a:gdLst>
              <a:gd name="connsiteX0" fmla="*/ 3212262 w 6096000"/>
              <a:gd name="connsiteY0" fmla="*/ 0 h 6858000"/>
              <a:gd name="connsiteX1" fmla="*/ 3522539 w 6096000"/>
              <a:gd name="connsiteY1" fmla="*/ 4543 h 6858000"/>
              <a:gd name="connsiteX2" fmla="*/ 3805437 w 6096000"/>
              <a:gd name="connsiteY2" fmla="*/ 13625 h 6858000"/>
              <a:gd name="connsiteX3" fmla="*/ 4060957 w 6096000"/>
              <a:gd name="connsiteY3" fmla="*/ 45418 h 6858000"/>
              <a:gd name="connsiteX4" fmla="*/ 4357545 w 6096000"/>
              <a:gd name="connsiteY4" fmla="*/ 99919 h 6858000"/>
              <a:gd name="connsiteX5" fmla="*/ 4626754 w 6096000"/>
              <a:gd name="connsiteY5" fmla="*/ 149877 h 6858000"/>
              <a:gd name="connsiteX6" fmla="*/ 4895963 w 6096000"/>
              <a:gd name="connsiteY6" fmla="*/ 208920 h 6858000"/>
              <a:gd name="connsiteX7" fmla="*/ 5169735 w 6096000"/>
              <a:gd name="connsiteY7" fmla="*/ 272503 h 6858000"/>
              <a:gd name="connsiteX8" fmla="*/ 5448071 w 6096000"/>
              <a:gd name="connsiteY8" fmla="*/ 327004 h 6858000"/>
              <a:gd name="connsiteX9" fmla="*/ 5566705 w 6096000"/>
              <a:gd name="connsiteY9" fmla="*/ 626758 h 6858000"/>
              <a:gd name="connsiteX10" fmla="*/ 5653401 w 6096000"/>
              <a:gd name="connsiteY10" fmla="*/ 858385 h 6858000"/>
              <a:gd name="connsiteX11" fmla="*/ 5749221 w 6096000"/>
              <a:gd name="connsiteY11" fmla="*/ 1130889 h 6858000"/>
              <a:gd name="connsiteX12" fmla="*/ 5826789 w 6096000"/>
              <a:gd name="connsiteY12" fmla="*/ 1362517 h 6858000"/>
              <a:gd name="connsiteX13" fmla="*/ 5922609 w 6096000"/>
              <a:gd name="connsiteY13" fmla="*/ 1671355 h 6858000"/>
              <a:gd name="connsiteX14" fmla="*/ 5981927 w 6096000"/>
              <a:gd name="connsiteY14" fmla="*/ 1975649 h 6858000"/>
              <a:gd name="connsiteX15" fmla="*/ 6032118 w 6096000"/>
              <a:gd name="connsiteY15" fmla="*/ 2388946 h 6858000"/>
              <a:gd name="connsiteX16" fmla="*/ 6059496 w 6096000"/>
              <a:gd name="connsiteY16" fmla="*/ 2643282 h 6858000"/>
              <a:gd name="connsiteX17" fmla="*/ 6082311 w 6096000"/>
              <a:gd name="connsiteY17" fmla="*/ 2906703 h 6858000"/>
              <a:gd name="connsiteX18" fmla="*/ 6096000 w 6096000"/>
              <a:gd name="connsiteY18" fmla="*/ 3129248 h 6858000"/>
              <a:gd name="connsiteX19" fmla="*/ 6091436 w 6096000"/>
              <a:gd name="connsiteY19" fmla="*/ 3565253 h 6858000"/>
              <a:gd name="connsiteX20" fmla="*/ 6068623 w 6096000"/>
              <a:gd name="connsiteY20" fmla="*/ 3874089 h 6858000"/>
              <a:gd name="connsiteX21" fmla="*/ 6041246 w 6096000"/>
              <a:gd name="connsiteY21" fmla="*/ 4164760 h 6858000"/>
              <a:gd name="connsiteX22" fmla="*/ 6004741 w 6096000"/>
              <a:gd name="connsiteY22" fmla="*/ 4500847 h 6858000"/>
              <a:gd name="connsiteX23" fmla="*/ 5972802 w 6096000"/>
              <a:gd name="connsiteY23" fmla="*/ 4741557 h 6858000"/>
              <a:gd name="connsiteX24" fmla="*/ 5940862 w 6096000"/>
              <a:gd name="connsiteY24" fmla="*/ 4964102 h 6858000"/>
              <a:gd name="connsiteX25" fmla="*/ 5899796 w 6096000"/>
              <a:gd name="connsiteY25" fmla="*/ 5209355 h 6858000"/>
              <a:gd name="connsiteX26" fmla="*/ 5858730 w 6096000"/>
              <a:gd name="connsiteY26" fmla="*/ 5445526 h 6858000"/>
              <a:gd name="connsiteX27" fmla="*/ 5790287 w 6096000"/>
              <a:gd name="connsiteY27" fmla="*/ 5722569 h 6858000"/>
              <a:gd name="connsiteX28" fmla="*/ 5703591 w 6096000"/>
              <a:gd name="connsiteY28" fmla="*/ 6008698 h 6858000"/>
              <a:gd name="connsiteX29" fmla="*/ 5616898 w 6096000"/>
              <a:gd name="connsiteY29" fmla="*/ 6240325 h 6858000"/>
              <a:gd name="connsiteX30" fmla="*/ 5539328 w 6096000"/>
              <a:gd name="connsiteY30" fmla="*/ 6431078 h 6858000"/>
              <a:gd name="connsiteX31" fmla="*/ 5480012 w 6096000"/>
              <a:gd name="connsiteY31" fmla="*/ 6535539 h 6858000"/>
              <a:gd name="connsiteX32" fmla="*/ 5224490 w 6096000"/>
              <a:gd name="connsiteY32" fmla="*/ 6612747 h 6858000"/>
              <a:gd name="connsiteX33" fmla="*/ 4959844 w 6096000"/>
              <a:gd name="connsiteY33" fmla="*/ 6685416 h 6858000"/>
              <a:gd name="connsiteX34" fmla="*/ 4727138 w 6096000"/>
              <a:gd name="connsiteY34" fmla="*/ 6739916 h 6858000"/>
              <a:gd name="connsiteX35" fmla="*/ 4403172 w 6096000"/>
              <a:gd name="connsiteY35" fmla="*/ 6798957 h 6858000"/>
              <a:gd name="connsiteX36" fmla="*/ 4070084 w 6096000"/>
              <a:gd name="connsiteY36" fmla="*/ 6844375 h 6858000"/>
              <a:gd name="connsiteX37" fmla="*/ 3805437 w 6096000"/>
              <a:gd name="connsiteY37" fmla="*/ 6853458 h 6858000"/>
              <a:gd name="connsiteX38" fmla="*/ 3449532 w 6096000"/>
              <a:gd name="connsiteY38" fmla="*/ 6858000 h 6858000"/>
              <a:gd name="connsiteX39" fmla="*/ 3020622 w 6096000"/>
              <a:gd name="connsiteY39" fmla="*/ 6853458 h 6858000"/>
              <a:gd name="connsiteX40" fmla="*/ 2596274 w 6096000"/>
              <a:gd name="connsiteY40" fmla="*/ 6826207 h 6858000"/>
              <a:gd name="connsiteX41" fmla="*/ 2331629 w 6096000"/>
              <a:gd name="connsiteY41" fmla="*/ 6798957 h 6858000"/>
              <a:gd name="connsiteX42" fmla="*/ 2039605 w 6096000"/>
              <a:gd name="connsiteY42" fmla="*/ 6730831 h 6858000"/>
              <a:gd name="connsiteX43" fmla="*/ 1715641 w 6096000"/>
              <a:gd name="connsiteY43" fmla="*/ 6653623 h 6858000"/>
              <a:gd name="connsiteX44" fmla="*/ 1524001 w 6096000"/>
              <a:gd name="connsiteY44" fmla="*/ 6603665 h 6858000"/>
              <a:gd name="connsiteX45" fmla="*/ 1250228 w 6096000"/>
              <a:gd name="connsiteY45" fmla="*/ 6530996 h 6858000"/>
              <a:gd name="connsiteX46" fmla="*/ 1012958 w 6096000"/>
              <a:gd name="connsiteY46" fmla="*/ 6462870 h 6858000"/>
              <a:gd name="connsiteX47" fmla="*/ 807629 w 6096000"/>
              <a:gd name="connsiteY47" fmla="*/ 6394745 h 6858000"/>
              <a:gd name="connsiteX48" fmla="*/ 652490 w 6096000"/>
              <a:gd name="connsiteY48" fmla="*/ 6349327 h 6858000"/>
              <a:gd name="connsiteX49" fmla="*/ 574922 w 6096000"/>
              <a:gd name="connsiteY49" fmla="*/ 6312994 h 6858000"/>
              <a:gd name="connsiteX50" fmla="*/ 465413 w 6096000"/>
              <a:gd name="connsiteY50" fmla="*/ 6067741 h 6858000"/>
              <a:gd name="connsiteX51" fmla="*/ 351341 w 6096000"/>
              <a:gd name="connsiteY51" fmla="*/ 5754362 h 6858000"/>
              <a:gd name="connsiteX52" fmla="*/ 269209 w 6096000"/>
              <a:gd name="connsiteY52" fmla="*/ 5440983 h 6858000"/>
              <a:gd name="connsiteX53" fmla="*/ 182516 w 6096000"/>
              <a:gd name="connsiteY53" fmla="*/ 5045853 h 6858000"/>
              <a:gd name="connsiteX54" fmla="*/ 104946 w 6096000"/>
              <a:gd name="connsiteY54" fmla="*/ 4673432 h 6858000"/>
              <a:gd name="connsiteX55" fmla="*/ 54755 w 6096000"/>
              <a:gd name="connsiteY55" fmla="*/ 4364595 h 6858000"/>
              <a:gd name="connsiteX56" fmla="*/ 27377 w 6096000"/>
              <a:gd name="connsiteY56" fmla="*/ 4060299 h 6858000"/>
              <a:gd name="connsiteX57" fmla="*/ 9125 w 6096000"/>
              <a:gd name="connsiteY57" fmla="*/ 3683337 h 6858000"/>
              <a:gd name="connsiteX58" fmla="*/ 4564 w 6096000"/>
              <a:gd name="connsiteY58" fmla="*/ 3301833 h 6858000"/>
              <a:gd name="connsiteX59" fmla="*/ 0 w 6096000"/>
              <a:gd name="connsiteY59" fmla="*/ 2970286 h 6858000"/>
              <a:gd name="connsiteX60" fmla="*/ 27377 w 6096000"/>
              <a:gd name="connsiteY60" fmla="*/ 2616032 h 6858000"/>
              <a:gd name="connsiteX61" fmla="*/ 77568 w 6096000"/>
              <a:gd name="connsiteY61" fmla="*/ 2279945 h 6858000"/>
              <a:gd name="connsiteX62" fmla="*/ 168827 w 6096000"/>
              <a:gd name="connsiteY62" fmla="*/ 1934773 h 6858000"/>
              <a:gd name="connsiteX63" fmla="*/ 328527 w 6096000"/>
              <a:gd name="connsiteY63" fmla="*/ 1457895 h 6858000"/>
              <a:gd name="connsiteX64" fmla="*/ 469977 w 6096000"/>
              <a:gd name="connsiteY64" fmla="*/ 1080931 h 6858000"/>
              <a:gd name="connsiteX65" fmla="*/ 570359 w 6096000"/>
              <a:gd name="connsiteY65" fmla="*/ 803885 h 6858000"/>
              <a:gd name="connsiteX66" fmla="*/ 652490 w 6096000"/>
              <a:gd name="connsiteY66" fmla="*/ 604050 h 6858000"/>
              <a:gd name="connsiteX67" fmla="*/ 1058588 w 6096000"/>
              <a:gd name="connsiteY67" fmla="*/ 445090 h 6858000"/>
              <a:gd name="connsiteX68" fmla="*/ 1346049 w 6096000"/>
              <a:gd name="connsiteY68" fmla="*/ 327004 h 6858000"/>
              <a:gd name="connsiteX69" fmla="*/ 1610694 w 6096000"/>
              <a:gd name="connsiteY69" fmla="*/ 231628 h 6858000"/>
              <a:gd name="connsiteX70" fmla="*/ 1943784 w 6096000"/>
              <a:gd name="connsiteY70" fmla="*/ 145337 h 6858000"/>
              <a:gd name="connsiteX71" fmla="*/ 2331629 w 6096000"/>
              <a:gd name="connsiteY71" fmla="*/ 68126 h 6858000"/>
              <a:gd name="connsiteX72" fmla="*/ 281073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3212262" y="0"/>
                </a:moveTo>
                <a:lnTo>
                  <a:pt x="3522539" y="4543"/>
                </a:lnTo>
                <a:lnTo>
                  <a:pt x="3805437" y="13625"/>
                </a:lnTo>
                <a:lnTo>
                  <a:pt x="4060957" y="45418"/>
                </a:lnTo>
                <a:lnTo>
                  <a:pt x="4357545" y="99919"/>
                </a:lnTo>
                <a:lnTo>
                  <a:pt x="4626754" y="149877"/>
                </a:lnTo>
                <a:lnTo>
                  <a:pt x="4895963" y="208920"/>
                </a:lnTo>
                <a:lnTo>
                  <a:pt x="5169735" y="272503"/>
                </a:lnTo>
                <a:lnTo>
                  <a:pt x="5448071" y="327004"/>
                </a:lnTo>
                <a:lnTo>
                  <a:pt x="5566705" y="626758"/>
                </a:lnTo>
                <a:lnTo>
                  <a:pt x="5653401" y="858385"/>
                </a:lnTo>
                <a:lnTo>
                  <a:pt x="5749221" y="1130889"/>
                </a:lnTo>
                <a:lnTo>
                  <a:pt x="5826789" y="1362517"/>
                </a:lnTo>
                <a:lnTo>
                  <a:pt x="5922609" y="1671355"/>
                </a:lnTo>
                <a:lnTo>
                  <a:pt x="5981927" y="1975649"/>
                </a:lnTo>
                <a:lnTo>
                  <a:pt x="6032118" y="2388946"/>
                </a:lnTo>
                <a:lnTo>
                  <a:pt x="6059496" y="2643282"/>
                </a:lnTo>
                <a:lnTo>
                  <a:pt x="6082311" y="2906703"/>
                </a:lnTo>
                <a:lnTo>
                  <a:pt x="6096000" y="3129248"/>
                </a:lnTo>
                <a:cubicBezTo>
                  <a:pt x="6094478" y="3274582"/>
                  <a:pt x="6092958" y="3419919"/>
                  <a:pt x="6091436" y="3565253"/>
                </a:cubicBezTo>
                <a:lnTo>
                  <a:pt x="6068623" y="3874089"/>
                </a:lnTo>
                <a:lnTo>
                  <a:pt x="6041246" y="4164760"/>
                </a:lnTo>
                <a:lnTo>
                  <a:pt x="6004741" y="4500847"/>
                </a:lnTo>
                <a:lnTo>
                  <a:pt x="5972802" y="4741557"/>
                </a:lnTo>
                <a:lnTo>
                  <a:pt x="5940862" y="4964102"/>
                </a:lnTo>
                <a:lnTo>
                  <a:pt x="5899796" y="5209355"/>
                </a:lnTo>
                <a:lnTo>
                  <a:pt x="5858730" y="5445526"/>
                </a:lnTo>
                <a:lnTo>
                  <a:pt x="5790287" y="5722569"/>
                </a:lnTo>
                <a:lnTo>
                  <a:pt x="5703591" y="6008698"/>
                </a:lnTo>
                <a:lnTo>
                  <a:pt x="5616898" y="6240325"/>
                </a:lnTo>
                <a:lnTo>
                  <a:pt x="5539328" y="6431078"/>
                </a:lnTo>
                <a:lnTo>
                  <a:pt x="5480012" y="6535539"/>
                </a:lnTo>
                <a:lnTo>
                  <a:pt x="5224490" y="6612747"/>
                </a:lnTo>
                <a:lnTo>
                  <a:pt x="4959844" y="6685416"/>
                </a:lnTo>
                <a:lnTo>
                  <a:pt x="4727138" y="6739916"/>
                </a:lnTo>
                <a:lnTo>
                  <a:pt x="4403172" y="6798957"/>
                </a:lnTo>
                <a:lnTo>
                  <a:pt x="4070084" y="6844375"/>
                </a:lnTo>
                <a:lnTo>
                  <a:pt x="3805437" y="6853458"/>
                </a:lnTo>
                <a:lnTo>
                  <a:pt x="3449532" y="6858000"/>
                </a:lnTo>
                <a:lnTo>
                  <a:pt x="3020622" y="6853458"/>
                </a:lnTo>
                <a:lnTo>
                  <a:pt x="2596274" y="6826207"/>
                </a:lnTo>
                <a:lnTo>
                  <a:pt x="2331629" y="6798957"/>
                </a:lnTo>
                <a:lnTo>
                  <a:pt x="2039605" y="6730831"/>
                </a:lnTo>
                <a:lnTo>
                  <a:pt x="1715641" y="6653623"/>
                </a:lnTo>
                <a:lnTo>
                  <a:pt x="1524001" y="6603665"/>
                </a:lnTo>
                <a:lnTo>
                  <a:pt x="1250228" y="6530996"/>
                </a:lnTo>
                <a:lnTo>
                  <a:pt x="1012958" y="6462870"/>
                </a:lnTo>
                <a:lnTo>
                  <a:pt x="807629" y="6394745"/>
                </a:lnTo>
                <a:lnTo>
                  <a:pt x="652490" y="6349327"/>
                </a:lnTo>
                <a:lnTo>
                  <a:pt x="574922" y="6312994"/>
                </a:lnTo>
                <a:lnTo>
                  <a:pt x="465413" y="6067741"/>
                </a:lnTo>
                <a:lnTo>
                  <a:pt x="351341" y="5754362"/>
                </a:lnTo>
                <a:lnTo>
                  <a:pt x="269209" y="5440983"/>
                </a:lnTo>
                <a:lnTo>
                  <a:pt x="182516" y="5045853"/>
                </a:lnTo>
                <a:lnTo>
                  <a:pt x="104946" y="4673432"/>
                </a:lnTo>
                <a:lnTo>
                  <a:pt x="54755" y="4364595"/>
                </a:lnTo>
                <a:lnTo>
                  <a:pt x="27377" y="4060299"/>
                </a:lnTo>
                <a:lnTo>
                  <a:pt x="9125" y="3683337"/>
                </a:lnTo>
                <a:cubicBezTo>
                  <a:pt x="7606" y="3556168"/>
                  <a:pt x="6084" y="3429001"/>
                  <a:pt x="4564" y="3301833"/>
                </a:cubicBezTo>
                <a:cubicBezTo>
                  <a:pt x="3042" y="3191316"/>
                  <a:pt x="1522" y="3080802"/>
                  <a:pt x="0" y="2970286"/>
                </a:cubicBezTo>
                <a:lnTo>
                  <a:pt x="27377" y="2616032"/>
                </a:lnTo>
                <a:lnTo>
                  <a:pt x="77568" y="2279945"/>
                </a:lnTo>
                <a:lnTo>
                  <a:pt x="168827" y="1934773"/>
                </a:lnTo>
                <a:lnTo>
                  <a:pt x="328527" y="1457895"/>
                </a:lnTo>
                <a:lnTo>
                  <a:pt x="469977" y="1080931"/>
                </a:lnTo>
                <a:lnTo>
                  <a:pt x="570359" y="803885"/>
                </a:lnTo>
                <a:lnTo>
                  <a:pt x="652490" y="604050"/>
                </a:lnTo>
                <a:lnTo>
                  <a:pt x="1058588" y="445090"/>
                </a:lnTo>
                <a:lnTo>
                  <a:pt x="1346049" y="327004"/>
                </a:lnTo>
                <a:lnTo>
                  <a:pt x="1610694" y="231628"/>
                </a:lnTo>
                <a:lnTo>
                  <a:pt x="1943784" y="145337"/>
                </a:lnTo>
                <a:lnTo>
                  <a:pt x="2331629" y="68126"/>
                </a:lnTo>
                <a:lnTo>
                  <a:pt x="2810731" y="4543"/>
                </a:lnTo>
                <a:close/>
              </a:path>
            </a:pathLst>
          </a:custGeom>
          <a:scene3d>
            <a:camera prst="orthographicFront"/>
            <a:lightRig rig="threePt" dir="t"/>
          </a:scene3d>
          <a:sp3d>
            <a:bevelT w="165100" prst="coolSlant"/>
          </a:sp3d>
        </p:spPr>
      </p:pic>
      <p:pic>
        <p:nvPicPr>
          <p:cNvPr id="2" name="Audio 1">
            <a:hlinkClick r:id="" action="ppaction://media"/>
            <a:extLst>
              <a:ext uri="{FF2B5EF4-FFF2-40B4-BE49-F238E27FC236}">
                <a16:creationId xmlns:a16="http://schemas.microsoft.com/office/drawing/2014/main" id="{94F4E0E3-D306-4846-8A45-6C192302FD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53626048"/>
      </p:ext>
    </p:extLst>
  </p:cSld>
  <p:clrMapOvr>
    <a:masterClrMapping/>
  </p:clrMapOvr>
  <mc:AlternateContent xmlns:mc="http://schemas.openxmlformats.org/markup-compatibility/2006" xmlns:p14="http://schemas.microsoft.com/office/powerpoint/2010/main">
    <mc:Choice Requires="p14">
      <p:transition spd="slow" p14:dur="2000" advTm="6716"/>
    </mc:Choice>
    <mc:Fallback xmlns="">
      <p:transition spd="slow" advTm="6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791392F-9AFF-3648-9EF0-BFDA70BC9B40}"/>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D096AAD-7608-5240-A8A9-EA7751927D39}"/>
              </a:ext>
            </a:extLst>
          </p:cNvPr>
          <p:cNvPicPr>
            <a:picLocks noChangeAspect="1"/>
          </p:cNvPicPr>
          <p:nvPr/>
        </p:nvPicPr>
        <p:blipFill>
          <a:blip r:embed="rId5"/>
          <a:srcRect/>
          <a:stretch>
            <a:fillRect/>
          </a:stretch>
        </p:blipFill>
        <p:spPr>
          <a:xfrm>
            <a:off x="0" y="0"/>
            <a:ext cx="6096000" cy="6858000"/>
          </a:xfrm>
          <a:custGeom>
            <a:avLst/>
            <a:gdLst>
              <a:gd name="connsiteX0" fmla="*/ 2883738 w 6096000"/>
              <a:gd name="connsiteY0" fmla="*/ 0 h 6858000"/>
              <a:gd name="connsiteX1" fmla="*/ 3285269 w 6096000"/>
              <a:gd name="connsiteY1" fmla="*/ 4543 h 6858000"/>
              <a:gd name="connsiteX2" fmla="*/ 3764371 w 6096000"/>
              <a:gd name="connsiteY2" fmla="*/ 68126 h 6858000"/>
              <a:gd name="connsiteX3" fmla="*/ 4152216 w 6096000"/>
              <a:gd name="connsiteY3" fmla="*/ 145337 h 6858000"/>
              <a:gd name="connsiteX4" fmla="*/ 4485307 w 6096000"/>
              <a:gd name="connsiteY4" fmla="*/ 231628 h 6858000"/>
              <a:gd name="connsiteX5" fmla="*/ 4749952 w 6096000"/>
              <a:gd name="connsiteY5" fmla="*/ 327004 h 6858000"/>
              <a:gd name="connsiteX6" fmla="*/ 5037413 w 6096000"/>
              <a:gd name="connsiteY6" fmla="*/ 445090 h 6858000"/>
              <a:gd name="connsiteX7" fmla="*/ 5443510 w 6096000"/>
              <a:gd name="connsiteY7" fmla="*/ 604050 h 6858000"/>
              <a:gd name="connsiteX8" fmla="*/ 5525642 w 6096000"/>
              <a:gd name="connsiteY8" fmla="*/ 803885 h 6858000"/>
              <a:gd name="connsiteX9" fmla="*/ 5626024 w 6096000"/>
              <a:gd name="connsiteY9" fmla="*/ 1080931 h 6858000"/>
              <a:gd name="connsiteX10" fmla="*/ 5767473 w 6096000"/>
              <a:gd name="connsiteY10" fmla="*/ 1457895 h 6858000"/>
              <a:gd name="connsiteX11" fmla="*/ 5927173 w 6096000"/>
              <a:gd name="connsiteY11" fmla="*/ 1934773 h 6858000"/>
              <a:gd name="connsiteX12" fmla="*/ 6018432 w 6096000"/>
              <a:gd name="connsiteY12" fmla="*/ 2279945 h 6858000"/>
              <a:gd name="connsiteX13" fmla="*/ 6068623 w 6096000"/>
              <a:gd name="connsiteY13" fmla="*/ 2616032 h 6858000"/>
              <a:gd name="connsiteX14" fmla="*/ 6096000 w 6096000"/>
              <a:gd name="connsiteY14" fmla="*/ 2970286 h 6858000"/>
              <a:gd name="connsiteX15" fmla="*/ 6091437 w 6096000"/>
              <a:gd name="connsiteY15" fmla="*/ 3301833 h 6858000"/>
              <a:gd name="connsiteX16" fmla="*/ 6086875 w 6096000"/>
              <a:gd name="connsiteY16" fmla="*/ 3683337 h 6858000"/>
              <a:gd name="connsiteX17" fmla="*/ 6068623 w 6096000"/>
              <a:gd name="connsiteY17" fmla="*/ 4060299 h 6858000"/>
              <a:gd name="connsiteX18" fmla="*/ 6041246 w 6096000"/>
              <a:gd name="connsiteY18" fmla="*/ 4364595 h 6858000"/>
              <a:gd name="connsiteX19" fmla="*/ 5991055 w 6096000"/>
              <a:gd name="connsiteY19" fmla="*/ 4673432 h 6858000"/>
              <a:gd name="connsiteX20" fmla="*/ 5913485 w 6096000"/>
              <a:gd name="connsiteY20" fmla="*/ 5045853 h 6858000"/>
              <a:gd name="connsiteX21" fmla="*/ 5826791 w 6096000"/>
              <a:gd name="connsiteY21" fmla="*/ 5440983 h 6858000"/>
              <a:gd name="connsiteX22" fmla="*/ 5744660 w 6096000"/>
              <a:gd name="connsiteY22" fmla="*/ 5754362 h 6858000"/>
              <a:gd name="connsiteX23" fmla="*/ 5630587 w 6096000"/>
              <a:gd name="connsiteY23" fmla="*/ 6067741 h 6858000"/>
              <a:gd name="connsiteX24" fmla="*/ 5521078 w 6096000"/>
              <a:gd name="connsiteY24" fmla="*/ 6312994 h 6858000"/>
              <a:gd name="connsiteX25" fmla="*/ 5443510 w 6096000"/>
              <a:gd name="connsiteY25" fmla="*/ 6349327 h 6858000"/>
              <a:gd name="connsiteX26" fmla="*/ 5288372 w 6096000"/>
              <a:gd name="connsiteY26" fmla="*/ 6394745 h 6858000"/>
              <a:gd name="connsiteX27" fmla="*/ 5083042 w 6096000"/>
              <a:gd name="connsiteY27" fmla="*/ 6462870 h 6858000"/>
              <a:gd name="connsiteX28" fmla="*/ 4845772 w 6096000"/>
              <a:gd name="connsiteY28" fmla="*/ 6530996 h 6858000"/>
              <a:gd name="connsiteX29" fmla="*/ 4572000 w 6096000"/>
              <a:gd name="connsiteY29" fmla="*/ 6603665 h 6858000"/>
              <a:gd name="connsiteX30" fmla="*/ 4380359 w 6096000"/>
              <a:gd name="connsiteY30" fmla="*/ 6653623 h 6858000"/>
              <a:gd name="connsiteX31" fmla="*/ 4056396 w 6096000"/>
              <a:gd name="connsiteY31" fmla="*/ 6730831 h 6858000"/>
              <a:gd name="connsiteX32" fmla="*/ 3764371 w 6096000"/>
              <a:gd name="connsiteY32" fmla="*/ 6798957 h 6858000"/>
              <a:gd name="connsiteX33" fmla="*/ 3499726 w 6096000"/>
              <a:gd name="connsiteY33" fmla="*/ 6826207 h 6858000"/>
              <a:gd name="connsiteX34" fmla="*/ 3075378 w 6096000"/>
              <a:gd name="connsiteY34" fmla="*/ 6853458 h 6858000"/>
              <a:gd name="connsiteX35" fmla="*/ 2646468 w 6096000"/>
              <a:gd name="connsiteY35" fmla="*/ 6858000 h 6858000"/>
              <a:gd name="connsiteX36" fmla="*/ 2290563 w 6096000"/>
              <a:gd name="connsiteY36" fmla="*/ 6853458 h 6858000"/>
              <a:gd name="connsiteX37" fmla="*/ 2025916 w 6096000"/>
              <a:gd name="connsiteY37" fmla="*/ 6844375 h 6858000"/>
              <a:gd name="connsiteX38" fmla="*/ 1692828 w 6096000"/>
              <a:gd name="connsiteY38" fmla="*/ 6798957 h 6858000"/>
              <a:gd name="connsiteX39" fmla="*/ 1368862 w 6096000"/>
              <a:gd name="connsiteY39" fmla="*/ 6739916 h 6858000"/>
              <a:gd name="connsiteX40" fmla="*/ 1136156 w 6096000"/>
              <a:gd name="connsiteY40" fmla="*/ 6685416 h 6858000"/>
              <a:gd name="connsiteX41" fmla="*/ 871510 w 6096000"/>
              <a:gd name="connsiteY41" fmla="*/ 6612747 h 6858000"/>
              <a:gd name="connsiteX42" fmla="*/ 615988 w 6096000"/>
              <a:gd name="connsiteY42" fmla="*/ 6535539 h 6858000"/>
              <a:gd name="connsiteX43" fmla="*/ 556672 w 6096000"/>
              <a:gd name="connsiteY43" fmla="*/ 6431078 h 6858000"/>
              <a:gd name="connsiteX44" fmla="*/ 479102 w 6096000"/>
              <a:gd name="connsiteY44" fmla="*/ 6240325 h 6858000"/>
              <a:gd name="connsiteX45" fmla="*/ 392409 w 6096000"/>
              <a:gd name="connsiteY45" fmla="*/ 6008698 h 6858000"/>
              <a:gd name="connsiteX46" fmla="*/ 305713 w 6096000"/>
              <a:gd name="connsiteY46" fmla="*/ 5722569 h 6858000"/>
              <a:gd name="connsiteX47" fmla="*/ 237270 w 6096000"/>
              <a:gd name="connsiteY47" fmla="*/ 5445526 h 6858000"/>
              <a:gd name="connsiteX48" fmla="*/ 196204 w 6096000"/>
              <a:gd name="connsiteY48" fmla="*/ 5209355 h 6858000"/>
              <a:gd name="connsiteX49" fmla="*/ 155139 w 6096000"/>
              <a:gd name="connsiteY49" fmla="*/ 4964102 h 6858000"/>
              <a:gd name="connsiteX50" fmla="*/ 123198 w 6096000"/>
              <a:gd name="connsiteY50" fmla="*/ 4741557 h 6858000"/>
              <a:gd name="connsiteX51" fmla="*/ 91259 w 6096000"/>
              <a:gd name="connsiteY51" fmla="*/ 4500847 h 6858000"/>
              <a:gd name="connsiteX52" fmla="*/ 54755 w 6096000"/>
              <a:gd name="connsiteY52" fmla="*/ 4164760 h 6858000"/>
              <a:gd name="connsiteX53" fmla="*/ 27377 w 6096000"/>
              <a:gd name="connsiteY53" fmla="*/ 3874089 h 6858000"/>
              <a:gd name="connsiteX54" fmla="*/ 4564 w 6096000"/>
              <a:gd name="connsiteY54" fmla="*/ 3565253 h 6858000"/>
              <a:gd name="connsiteX55" fmla="*/ 0 w 6096000"/>
              <a:gd name="connsiteY55" fmla="*/ 3129248 h 6858000"/>
              <a:gd name="connsiteX56" fmla="*/ 13689 w 6096000"/>
              <a:gd name="connsiteY56" fmla="*/ 2906703 h 6858000"/>
              <a:gd name="connsiteX57" fmla="*/ 36504 w 6096000"/>
              <a:gd name="connsiteY57" fmla="*/ 2643282 h 6858000"/>
              <a:gd name="connsiteX58" fmla="*/ 63882 w 6096000"/>
              <a:gd name="connsiteY58" fmla="*/ 2388946 h 6858000"/>
              <a:gd name="connsiteX59" fmla="*/ 114073 w 6096000"/>
              <a:gd name="connsiteY59" fmla="*/ 1975649 h 6858000"/>
              <a:gd name="connsiteX60" fmla="*/ 173391 w 6096000"/>
              <a:gd name="connsiteY60" fmla="*/ 1671355 h 6858000"/>
              <a:gd name="connsiteX61" fmla="*/ 269211 w 6096000"/>
              <a:gd name="connsiteY61" fmla="*/ 1362517 h 6858000"/>
              <a:gd name="connsiteX62" fmla="*/ 346779 w 6096000"/>
              <a:gd name="connsiteY62" fmla="*/ 1130889 h 6858000"/>
              <a:gd name="connsiteX63" fmla="*/ 442600 w 6096000"/>
              <a:gd name="connsiteY63" fmla="*/ 858385 h 6858000"/>
              <a:gd name="connsiteX64" fmla="*/ 529295 w 6096000"/>
              <a:gd name="connsiteY64" fmla="*/ 626758 h 6858000"/>
              <a:gd name="connsiteX65" fmla="*/ 647929 w 6096000"/>
              <a:gd name="connsiteY65" fmla="*/ 327004 h 6858000"/>
              <a:gd name="connsiteX66" fmla="*/ 926265 w 6096000"/>
              <a:gd name="connsiteY66" fmla="*/ 272503 h 6858000"/>
              <a:gd name="connsiteX67" fmla="*/ 1200037 w 6096000"/>
              <a:gd name="connsiteY67" fmla="*/ 208920 h 6858000"/>
              <a:gd name="connsiteX68" fmla="*/ 1469246 w 6096000"/>
              <a:gd name="connsiteY68" fmla="*/ 149877 h 6858000"/>
              <a:gd name="connsiteX69" fmla="*/ 1738455 w 6096000"/>
              <a:gd name="connsiteY69" fmla="*/ 99919 h 6858000"/>
              <a:gd name="connsiteX70" fmla="*/ 2035043 w 6096000"/>
              <a:gd name="connsiteY70" fmla="*/ 45418 h 6858000"/>
              <a:gd name="connsiteX71" fmla="*/ 2290563 w 6096000"/>
              <a:gd name="connsiteY71" fmla="*/ 13625 h 6858000"/>
              <a:gd name="connsiteX72" fmla="*/ 257346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2883738" y="0"/>
                </a:moveTo>
                <a:lnTo>
                  <a:pt x="3285269" y="4543"/>
                </a:lnTo>
                <a:lnTo>
                  <a:pt x="3764371" y="68126"/>
                </a:lnTo>
                <a:lnTo>
                  <a:pt x="4152216" y="145337"/>
                </a:lnTo>
                <a:lnTo>
                  <a:pt x="4485307" y="231628"/>
                </a:lnTo>
                <a:lnTo>
                  <a:pt x="4749952" y="327004"/>
                </a:lnTo>
                <a:lnTo>
                  <a:pt x="5037413" y="445090"/>
                </a:lnTo>
                <a:lnTo>
                  <a:pt x="5443510" y="604050"/>
                </a:lnTo>
                <a:lnTo>
                  <a:pt x="5525642" y="803885"/>
                </a:lnTo>
                <a:lnTo>
                  <a:pt x="5626024" y="1080931"/>
                </a:lnTo>
                <a:lnTo>
                  <a:pt x="5767473" y="1457895"/>
                </a:lnTo>
                <a:lnTo>
                  <a:pt x="5927173" y="1934773"/>
                </a:lnTo>
                <a:lnTo>
                  <a:pt x="6018432" y="2279945"/>
                </a:lnTo>
                <a:lnTo>
                  <a:pt x="6068623" y="2616032"/>
                </a:lnTo>
                <a:lnTo>
                  <a:pt x="6096000" y="2970286"/>
                </a:lnTo>
                <a:cubicBezTo>
                  <a:pt x="6094478" y="3080802"/>
                  <a:pt x="6092959" y="3191316"/>
                  <a:pt x="6091437" y="3301833"/>
                </a:cubicBezTo>
                <a:cubicBezTo>
                  <a:pt x="6089917" y="3429001"/>
                  <a:pt x="6088395" y="3556168"/>
                  <a:pt x="6086875" y="3683337"/>
                </a:cubicBezTo>
                <a:lnTo>
                  <a:pt x="6068623" y="4060299"/>
                </a:lnTo>
                <a:lnTo>
                  <a:pt x="6041246" y="4364595"/>
                </a:lnTo>
                <a:lnTo>
                  <a:pt x="5991055" y="4673432"/>
                </a:lnTo>
                <a:lnTo>
                  <a:pt x="5913485" y="5045853"/>
                </a:lnTo>
                <a:lnTo>
                  <a:pt x="5826791" y="5440983"/>
                </a:lnTo>
                <a:lnTo>
                  <a:pt x="5744660" y="5754362"/>
                </a:lnTo>
                <a:lnTo>
                  <a:pt x="5630587" y="6067741"/>
                </a:lnTo>
                <a:lnTo>
                  <a:pt x="5521078" y="6312994"/>
                </a:lnTo>
                <a:lnTo>
                  <a:pt x="5443510" y="6349327"/>
                </a:lnTo>
                <a:lnTo>
                  <a:pt x="5288372" y="6394745"/>
                </a:lnTo>
                <a:lnTo>
                  <a:pt x="5083042" y="6462870"/>
                </a:lnTo>
                <a:lnTo>
                  <a:pt x="4845772" y="6530996"/>
                </a:lnTo>
                <a:lnTo>
                  <a:pt x="4572000" y="6603665"/>
                </a:lnTo>
                <a:lnTo>
                  <a:pt x="4380359" y="6653623"/>
                </a:lnTo>
                <a:lnTo>
                  <a:pt x="4056396" y="6730831"/>
                </a:lnTo>
                <a:lnTo>
                  <a:pt x="3764371" y="6798957"/>
                </a:lnTo>
                <a:lnTo>
                  <a:pt x="3499726" y="6826207"/>
                </a:lnTo>
                <a:lnTo>
                  <a:pt x="3075378" y="6853458"/>
                </a:lnTo>
                <a:lnTo>
                  <a:pt x="2646468" y="6858000"/>
                </a:lnTo>
                <a:lnTo>
                  <a:pt x="2290563" y="6853458"/>
                </a:lnTo>
                <a:lnTo>
                  <a:pt x="2025916" y="6844375"/>
                </a:lnTo>
                <a:lnTo>
                  <a:pt x="1692828" y="6798957"/>
                </a:lnTo>
                <a:lnTo>
                  <a:pt x="1368862" y="6739916"/>
                </a:lnTo>
                <a:lnTo>
                  <a:pt x="1136156" y="6685416"/>
                </a:lnTo>
                <a:lnTo>
                  <a:pt x="871510" y="6612747"/>
                </a:lnTo>
                <a:lnTo>
                  <a:pt x="615988" y="6535539"/>
                </a:lnTo>
                <a:lnTo>
                  <a:pt x="556672" y="6431078"/>
                </a:lnTo>
                <a:lnTo>
                  <a:pt x="479102" y="6240325"/>
                </a:lnTo>
                <a:lnTo>
                  <a:pt x="392409" y="6008698"/>
                </a:lnTo>
                <a:lnTo>
                  <a:pt x="305713" y="5722569"/>
                </a:lnTo>
                <a:lnTo>
                  <a:pt x="237270" y="5445526"/>
                </a:lnTo>
                <a:lnTo>
                  <a:pt x="196204" y="5209355"/>
                </a:lnTo>
                <a:lnTo>
                  <a:pt x="155139" y="4964102"/>
                </a:lnTo>
                <a:lnTo>
                  <a:pt x="123198" y="4741557"/>
                </a:lnTo>
                <a:lnTo>
                  <a:pt x="91259" y="4500847"/>
                </a:lnTo>
                <a:lnTo>
                  <a:pt x="54755" y="4164760"/>
                </a:lnTo>
                <a:lnTo>
                  <a:pt x="27377" y="3874089"/>
                </a:lnTo>
                <a:lnTo>
                  <a:pt x="4564" y="3565253"/>
                </a:lnTo>
                <a:cubicBezTo>
                  <a:pt x="3042" y="3419919"/>
                  <a:pt x="1522" y="3274582"/>
                  <a:pt x="0" y="3129248"/>
                </a:cubicBezTo>
                <a:lnTo>
                  <a:pt x="13689" y="2906703"/>
                </a:lnTo>
                <a:lnTo>
                  <a:pt x="36504" y="2643282"/>
                </a:lnTo>
                <a:lnTo>
                  <a:pt x="63882" y="2388946"/>
                </a:lnTo>
                <a:lnTo>
                  <a:pt x="114073" y="1975649"/>
                </a:lnTo>
                <a:lnTo>
                  <a:pt x="173391" y="1671355"/>
                </a:lnTo>
                <a:lnTo>
                  <a:pt x="269211" y="1362517"/>
                </a:lnTo>
                <a:lnTo>
                  <a:pt x="346779" y="1130889"/>
                </a:lnTo>
                <a:lnTo>
                  <a:pt x="442600" y="858385"/>
                </a:lnTo>
                <a:lnTo>
                  <a:pt x="529295" y="626758"/>
                </a:lnTo>
                <a:lnTo>
                  <a:pt x="647929" y="327004"/>
                </a:lnTo>
                <a:lnTo>
                  <a:pt x="926265" y="272503"/>
                </a:lnTo>
                <a:lnTo>
                  <a:pt x="1200037" y="208920"/>
                </a:lnTo>
                <a:lnTo>
                  <a:pt x="1469246" y="149877"/>
                </a:lnTo>
                <a:lnTo>
                  <a:pt x="1738455" y="99919"/>
                </a:lnTo>
                <a:lnTo>
                  <a:pt x="2035043" y="45418"/>
                </a:lnTo>
                <a:lnTo>
                  <a:pt x="2290563" y="13625"/>
                </a:lnTo>
                <a:lnTo>
                  <a:pt x="2573461" y="4543"/>
                </a:lnTo>
                <a:close/>
              </a:path>
            </a:pathLst>
          </a:custGeom>
          <a:scene3d>
            <a:camera prst="orthographicFront"/>
            <a:lightRig rig="threePt" dir="t"/>
          </a:scene3d>
          <a:sp3d>
            <a:bevelT w="165100" prst="coolSlant"/>
          </a:sp3d>
        </p:spPr>
      </p:pic>
      <p:pic>
        <p:nvPicPr>
          <p:cNvPr id="16" name="Picture 15">
            <a:extLst>
              <a:ext uri="{FF2B5EF4-FFF2-40B4-BE49-F238E27FC236}">
                <a16:creationId xmlns:a16="http://schemas.microsoft.com/office/drawing/2014/main" id="{9BF290FF-343F-8041-8E0A-FBCBC48FFDDB}"/>
              </a:ext>
            </a:extLst>
          </p:cNvPr>
          <p:cNvPicPr>
            <a:picLocks noChangeAspect="1"/>
          </p:cNvPicPr>
          <p:nvPr/>
        </p:nvPicPr>
        <p:blipFill>
          <a:blip r:embed="rId6"/>
          <a:srcRect/>
          <a:stretch>
            <a:fillRect/>
          </a:stretch>
        </p:blipFill>
        <p:spPr>
          <a:xfrm>
            <a:off x="6096000" y="0"/>
            <a:ext cx="6096000" cy="6858000"/>
          </a:xfrm>
          <a:custGeom>
            <a:avLst/>
            <a:gdLst>
              <a:gd name="connsiteX0" fmla="*/ 3212262 w 6096000"/>
              <a:gd name="connsiteY0" fmla="*/ 0 h 6858000"/>
              <a:gd name="connsiteX1" fmla="*/ 3522539 w 6096000"/>
              <a:gd name="connsiteY1" fmla="*/ 4543 h 6858000"/>
              <a:gd name="connsiteX2" fmla="*/ 3805437 w 6096000"/>
              <a:gd name="connsiteY2" fmla="*/ 13625 h 6858000"/>
              <a:gd name="connsiteX3" fmla="*/ 4060957 w 6096000"/>
              <a:gd name="connsiteY3" fmla="*/ 45418 h 6858000"/>
              <a:gd name="connsiteX4" fmla="*/ 4357545 w 6096000"/>
              <a:gd name="connsiteY4" fmla="*/ 99919 h 6858000"/>
              <a:gd name="connsiteX5" fmla="*/ 4626754 w 6096000"/>
              <a:gd name="connsiteY5" fmla="*/ 149877 h 6858000"/>
              <a:gd name="connsiteX6" fmla="*/ 4895963 w 6096000"/>
              <a:gd name="connsiteY6" fmla="*/ 208920 h 6858000"/>
              <a:gd name="connsiteX7" fmla="*/ 5169735 w 6096000"/>
              <a:gd name="connsiteY7" fmla="*/ 272503 h 6858000"/>
              <a:gd name="connsiteX8" fmla="*/ 5448071 w 6096000"/>
              <a:gd name="connsiteY8" fmla="*/ 327004 h 6858000"/>
              <a:gd name="connsiteX9" fmla="*/ 5566705 w 6096000"/>
              <a:gd name="connsiteY9" fmla="*/ 626758 h 6858000"/>
              <a:gd name="connsiteX10" fmla="*/ 5653401 w 6096000"/>
              <a:gd name="connsiteY10" fmla="*/ 858385 h 6858000"/>
              <a:gd name="connsiteX11" fmla="*/ 5749221 w 6096000"/>
              <a:gd name="connsiteY11" fmla="*/ 1130889 h 6858000"/>
              <a:gd name="connsiteX12" fmla="*/ 5826789 w 6096000"/>
              <a:gd name="connsiteY12" fmla="*/ 1362517 h 6858000"/>
              <a:gd name="connsiteX13" fmla="*/ 5922609 w 6096000"/>
              <a:gd name="connsiteY13" fmla="*/ 1671355 h 6858000"/>
              <a:gd name="connsiteX14" fmla="*/ 5981927 w 6096000"/>
              <a:gd name="connsiteY14" fmla="*/ 1975649 h 6858000"/>
              <a:gd name="connsiteX15" fmla="*/ 6032118 w 6096000"/>
              <a:gd name="connsiteY15" fmla="*/ 2388946 h 6858000"/>
              <a:gd name="connsiteX16" fmla="*/ 6059496 w 6096000"/>
              <a:gd name="connsiteY16" fmla="*/ 2643282 h 6858000"/>
              <a:gd name="connsiteX17" fmla="*/ 6082311 w 6096000"/>
              <a:gd name="connsiteY17" fmla="*/ 2906703 h 6858000"/>
              <a:gd name="connsiteX18" fmla="*/ 6096000 w 6096000"/>
              <a:gd name="connsiteY18" fmla="*/ 3129248 h 6858000"/>
              <a:gd name="connsiteX19" fmla="*/ 6091436 w 6096000"/>
              <a:gd name="connsiteY19" fmla="*/ 3565253 h 6858000"/>
              <a:gd name="connsiteX20" fmla="*/ 6068623 w 6096000"/>
              <a:gd name="connsiteY20" fmla="*/ 3874089 h 6858000"/>
              <a:gd name="connsiteX21" fmla="*/ 6041246 w 6096000"/>
              <a:gd name="connsiteY21" fmla="*/ 4164760 h 6858000"/>
              <a:gd name="connsiteX22" fmla="*/ 6004741 w 6096000"/>
              <a:gd name="connsiteY22" fmla="*/ 4500847 h 6858000"/>
              <a:gd name="connsiteX23" fmla="*/ 5972802 w 6096000"/>
              <a:gd name="connsiteY23" fmla="*/ 4741557 h 6858000"/>
              <a:gd name="connsiteX24" fmla="*/ 5940862 w 6096000"/>
              <a:gd name="connsiteY24" fmla="*/ 4964102 h 6858000"/>
              <a:gd name="connsiteX25" fmla="*/ 5899796 w 6096000"/>
              <a:gd name="connsiteY25" fmla="*/ 5209355 h 6858000"/>
              <a:gd name="connsiteX26" fmla="*/ 5858730 w 6096000"/>
              <a:gd name="connsiteY26" fmla="*/ 5445526 h 6858000"/>
              <a:gd name="connsiteX27" fmla="*/ 5790287 w 6096000"/>
              <a:gd name="connsiteY27" fmla="*/ 5722569 h 6858000"/>
              <a:gd name="connsiteX28" fmla="*/ 5703591 w 6096000"/>
              <a:gd name="connsiteY28" fmla="*/ 6008698 h 6858000"/>
              <a:gd name="connsiteX29" fmla="*/ 5616898 w 6096000"/>
              <a:gd name="connsiteY29" fmla="*/ 6240325 h 6858000"/>
              <a:gd name="connsiteX30" fmla="*/ 5539328 w 6096000"/>
              <a:gd name="connsiteY30" fmla="*/ 6431078 h 6858000"/>
              <a:gd name="connsiteX31" fmla="*/ 5480012 w 6096000"/>
              <a:gd name="connsiteY31" fmla="*/ 6535539 h 6858000"/>
              <a:gd name="connsiteX32" fmla="*/ 5224490 w 6096000"/>
              <a:gd name="connsiteY32" fmla="*/ 6612747 h 6858000"/>
              <a:gd name="connsiteX33" fmla="*/ 4959844 w 6096000"/>
              <a:gd name="connsiteY33" fmla="*/ 6685416 h 6858000"/>
              <a:gd name="connsiteX34" fmla="*/ 4727138 w 6096000"/>
              <a:gd name="connsiteY34" fmla="*/ 6739916 h 6858000"/>
              <a:gd name="connsiteX35" fmla="*/ 4403172 w 6096000"/>
              <a:gd name="connsiteY35" fmla="*/ 6798957 h 6858000"/>
              <a:gd name="connsiteX36" fmla="*/ 4070084 w 6096000"/>
              <a:gd name="connsiteY36" fmla="*/ 6844375 h 6858000"/>
              <a:gd name="connsiteX37" fmla="*/ 3805437 w 6096000"/>
              <a:gd name="connsiteY37" fmla="*/ 6853458 h 6858000"/>
              <a:gd name="connsiteX38" fmla="*/ 3449532 w 6096000"/>
              <a:gd name="connsiteY38" fmla="*/ 6858000 h 6858000"/>
              <a:gd name="connsiteX39" fmla="*/ 3020622 w 6096000"/>
              <a:gd name="connsiteY39" fmla="*/ 6853458 h 6858000"/>
              <a:gd name="connsiteX40" fmla="*/ 2596274 w 6096000"/>
              <a:gd name="connsiteY40" fmla="*/ 6826207 h 6858000"/>
              <a:gd name="connsiteX41" fmla="*/ 2331629 w 6096000"/>
              <a:gd name="connsiteY41" fmla="*/ 6798957 h 6858000"/>
              <a:gd name="connsiteX42" fmla="*/ 2039605 w 6096000"/>
              <a:gd name="connsiteY42" fmla="*/ 6730831 h 6858000"/>
              <a:gd name="connsiteX43" fmla="*/ 1715641 w 6096000"/>
              <a:gd name="connsiteY43" fmla="*/ 6653623 h 6858000"/>
              <a:gd name="connsiteX44" fmla="*/ 1524001 w 6096000"/>
              <a:gd name="connsiteY44" fmla="*/ 6603665 h 6858000"/>
              <a:gd name="connsiteX45" fmla="*/ 1250228 w 6096000"/>
              <a:gd name="connsiteY45" fmla="*/ 6530996 h 6858000"/>
              <a:gd name="connsiteX46" fmla="*/ 1012958 w 6096000"/>
              <a:gd name="connsiteY46" fmla="*/ 6462870 h 6858000"/>
              <a:gd name="connsiteX47" fmla="*/ 807629 w 6096000"/>
              <a:gd name="connsiteY47" fmla="*/ 6394745 h 6858000"/>
              <a:gd name="connsiteX48" fmla="*/ 652490 w 6096000"/>
              <a:gd name="connsiteY48" fmla="*/ 6349327 h 6858000"/>
              <a:gd name="connsiteX49" fmla="*/ 574922 w 6096000"/>
              <a:gd name="connsiteY49" fmla="*/ 6312994 h 6858000"/>
              <a:gd name="connsiteX50" fmla="*/ 465413 w 6096000"/>
              <a:gd name="connsiteY50" fmla="*/ 6067741 h 6858000"/>
              <a:gd name="connsiteX51" fmla="*/ 351341 w 6096000"/>
              <a:gd name="connsiteY51" fmla="*/ 5754362 h 6858000"/>
              <a:gd name="connsiteX52" fmla="*/ 269209 w 6096000"/>
              <a:gd name="connsiteY52" fmla="*/ 5440983 h 6858000"/>
              <a:gd name="connsiteX53" fmla="*/ 182516 w 6096000"/>
              <a:gd name="connsiteY53" fmla="*/ 5045853 h 6858000"/>
              <a:gd name="connsiteX54" fmla="*/ 104946 w 6096000"/>
              <a:gd name="connsiteY54" fmla="*/ 4673432 h 6858000"/>
              <a:gd name="connsiteX55" fmla="*/ 54755 w 6096000"/>
              <a:gd name="connsiteY55" fmla="*/ 4364595 h 6858000"/>
              <a:gd name="connsiteX56" fmla="*/ 27377 w 6096000"/>
              <a:gd name="connsiteY56" fmla="*/ 4060299 h 6858000"/>
              <a:gd name="connsiteX57" fmla="*/ 9125 w 6096000"/>
              <a:gd name="connsiteY57" fmla="*/ 3683337 h 6858000"/>
              <a:gd name="connsiteX58" fmla="*/ 4564 w 6096000"/>
              <a:gd name="connsiteY58" fmla="*/ 3301833 h 6858000"/>
              <a:gd name="connsiteX59" fmla="*/ 0 w 6096000"/>
              <a:gd name="connsiteY59" fmla="*/ 2970286 h 6858000"/>
              <a:gd name="connsiteX60" fmla="*/ 27377 w 6096000"/>
              <a:gd name="connsiteY60" fmla="*/ 2616032 h 6858000"/>
              <a:gd name="connsiteX61" fmla="*/ 77568 w 6096000"/>
              <a:gd name="connsiteY61" fmla="*/ 2279945 h 6858000"/>
              <a:gd name="connsiteX62" fmla="*/ 168827 w 6096000"/>
              <a:gd name="connsiteY62" fmla="*/ 1934773 h 6858000"/>
              <a:gd name="connsiteX63" fmla="*/ 328527 w 6096000"/>
              <a:gd name="connsiteY63" fmla="*/ 1457895 h 6858000"/>
              <a:gd name="connsiteX64" fmla="*/ 469977 w 6096000"/>
              <a:gd name="connsiteY64" fmla="*/ 1080931 h 6858000"/>
              <a:gd name="connsiteX65" fmla="*/ 570359 w 6096000"/>
              <a:gd name="connsiteY65" fmla="*/ 803885 h 6858000"/>
              <a:gd name="connsiteX66" fmla="*/ 652490 w 6096000"/>
              <a:gd name="connsiteY66" fmla="*/ 604050 h 6858000"/>
              <a:gd name="connsiteX67" fmla="*/ 1058588 w 6096000"/>
              <a:gd name="connsiteY67" fmla="*/ 445090 h 6858000"/>
              <a:gd name="connsiteX68" fmla="*/ 1346049 w 6096000"/>
              <a:gd name="connsiteY68" fmla="*/ 327004 h 6858000"/>
              <a:gd name="connsiteX69" fmla="*/ 1610694 w 6096000"/>
              <a:gd name="connsiteY69" fmla="*/ 231628 h 6858000"/>
              <a:gd name="connsiteX70" fmla="*/ 1943784 w 6096000"/>
              <a:gd name="connsiteY70" fmla="*/ 145337 h 6858000"/>
              <a:gd name="connsiteX71" fmla="*/ 2331629 w 6096000"/>
              <a:gd name="connsiteY71" fmla="*/ 68126 h 6858000"/>
              <a:gd name="connsiteX72" fmla="*/ 281073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3212262" y="0"/>
                </a:moveTo>
                <a:lnTo>
                  <a:pt x="3522539" y="4543"/>
                </a:lnTo>
                <a:lnTo>
                  <a:pt x="3805437" y="13625"/>
                </a:lnTo>
                <a:lnTo>
                  <a:pt x="4060957" y="45418"/>
                </a:lnTo>
                <a:lnTo>
                  <a:pt x="4357545" y="99919"/>
                </a:lnTo>
                <a:lnTo>
                  <a:pt x="4626754" y="149877"/>
                </a:lnTo>
                <a:lnTo>
                  <a:pt x="4895963" y="208920"/>
                </a:lnTo>
                <a:lnTo>
                  <a:pt x="5169735" y="272503"/>
                </a:lnTo>
                <a:lnTo>
                  <a:pt x="5448071" y="327004"/>
                </a:lnTo>
                <a:lnTo>
                  <a:pt x="5566705" y="626758"/>
                </a:lnTo>
                <a:lnTo>
                  <a:pt x="5653401" y="858385"/>
                </a:lnTo>
                <a:lnTo>
                  <a:pt x="5749221" y="1130889"/>
                </a:lnTo>
                <a:lnTo>
                  <a:pt x="5826789" y="1362517"/>
                </a:lnTo>
                <a:lnTo>
                  <a:pt x="5922609" y="1671355"/>
                </a:lnTo>
                <a:lnTo>
                  <a:pt x="5981927" y="1975649"/>
                </a:lnTo>
                <a:lnTo>
                  <a:pt x="6032118" y="2388946"/>
                </a:lnTo>
                <a:lnTo>
                  <a:pt x="6059496" y="2643282"/>
                </a:lnTo>
                <a:lnTo>
                  <a:pt x="6082311" y="2906703"/>
                </a:lnTo>
                <a:lnTo>
                  <a:pt x="6096000" y="3129248"/>
                </a:lnTo>
                <a:cubicBezTo>
                  <a:pt x="6094478" y="3274582"/>
                  <a:pt x="6092958" y="3419919"/>
                  <a:pt x="6091436" y="3565253"/>
                </a:cubicBezTo>
                <a:lnTo>
                  <a:pt x="6068623" y="3874089"/>
                </a:lnTo>
                <a:lnTo>
                  <a:pt x="6041246" y="4164760"/>
                </a:lnTo>
                <a:lnTo>
                  <a:pt x="6004741" y="4500847"/>
                </a:lnTo>
                <a:lnTo>
                  <a:pt x="5972802" y="4741557"/>
                </a:lnTo>
                <a:lnTo>
                  <a:pt x="5940862" y="4964102"/>
                </a:lnTo>
                <a:lnTo>
                  <a:pt x="5899796" y="5209355"/>
                </a:lnTo>
                <a:lnTo>
                  <a:pt x="5858730" y="5445526"/>
                </a:lnTo>
                <a:lnTo>
                  <a:pt x="5790287" y="5722569"/>
                </a:lnTo>
                <a:lnTo>
                  <a:pt x="5703591" y="6008698"/>
                </a:lnTo>
                <a:lnTo>
                  <a:pt x="5616898" y="6240325"/>
                </a:lnTo>
                <a:lnTo>
                  <a:pt x="5539328" y="6431078"/>
                </a:lnTo>
                <a:lnTo>
                  <a:pt x="5480012" y="6535539"/>
                </a:lnTo>
                <a:lnTo>
                  <a:pt x="5224490" y="6612747"/>
                </a:lnTo>
                <a:lnTo>
                  <a:pt x="4959844" y="6685416"/>
                </a:lnTo>
                <a:lnTo>
                  <a:pt x="4727138" y="6739916"/>
                </a:lnTo>
                <a:lnTo>
                  <a:pt x="4403172" y="6798957"/>
                </a:lnTo>
                <a:lnTo>
                  <a:pt x="4070084" y="6844375"/>
                </a:lnTo>
                <a:lnTo>
                  <a:pt x="3805437" y="6853458"/>
                </a:lnTo>
                <a:lnTo>
                  <a:pt x="3449532" y="6858000"/>
                </a:lnTo>
                <a:lnTo>
                  <a:pt x="3020622" y="6853458"/>
                </a:lnTo>
                <a:lnTo>
                  <a:pt x="2596274" y="6826207"/>
                </a:lnTo>
                <a:lnTo>
                  <a:pt x="2331629" y="6798957"/>
                </a:lnTo>
                <a:lnTo>
                  <a:pt x="2039605" y="6730831"/>
                </a:lnTo>
                <a:lnTo>
                  <a:pt x="1715641" y="6653623"/>
                </a:lnTo>
                <a:lnTo>
                  <a:pt x="1524001" y="6603665"/>
                </a:lnTo>
                <a:lnTo>
                  <a:pt x="1250228" y="6530996"/>
                </a:lnTo>
                <a:lnTo>
                  <a:pt x="1012958" y="6462870"/>
                </a:lnTo>
                <a:lnTo>
                  <a:pt x="807629" y="6394745"/>
                </a:lnTo>
                <a:lnTo>
                  <a:pt x="652490" y="6349327"/>
                </a:lnTo>
                <a:lnTo>
                  <a:pt x="574922" y="6312994"/>
                </a:lnTo>
                <a:lnTo>
                  <a:pt x="465413" y="6067741"/>
                </a:lnTo>
                <a:lnTo>
                  <a:pt x="351341" y="5754362"/>
                </a:lnTo>
                <a:lnTo>
                  <a:pt x="269209" y="5440983"/>
                </a:lnTo>
                <a:lnTo>
                  <a:pt x="182516" y="5045853"/>
                </a:lnTo>
                <a:lnTo>
                  <a:pt x="104946" y="4673432"/>
                </a:lnTo>
                <a:lnTo>
                  <a:pt x="54755" y="4364595"/>
                </a:lnTo>
                <a:lnTo>
                  <a:pt x="27377" y="4060299"/>
                </a:lnTo>
                <a:lnTo>
                  <a:pt x="9125" y="3683337"/>
                </a:lnTo>
                <a:cubicBezTo>
                  <a:pt x="7606" y="3556168"/>
                  <a:pt x="6084" y="3429001"/>
                  <a:pt x="4564" y="3301833"/>
                </a:cubicBezTo>
                <a:cubicBezTo>
                  <a:pt x="3042" y="3191316"/>
                  <a:pt x="1522" y="3080802"/>
                  <a:pt x="0" y="2970286"/>
                </a:cubicBezTo>
                <a:lnTo>
                  <a:pt x="27377" y="2616032"/>
                </a:lnTo>
                <a:lnTo>
                  <a:pt x="77568" y="2279945"/>
                </a:lnTo>
                <a:lnTo>
                  <a:pt x="168827" y="1934773"/>
                </a:lnTo>
                <a:lnTo>
                  <a:pt x="328527" y="1457895"/>
                </a:lnTo>
                <a:lnTo>
                  <a:pt x="469977" y="1080931"/>
                </a:lnTo>
                <a:lnTo>
                  <a:pt x="570359" y="803885"/>
                </a:lnTo>
                <a:lnTo>
                  <a:pt x="652490" y="604050"/>
                </a:lnTo>
                <a:lnTo>
                  <a:pt x="1058588" y="445090"/>
                </a:lnTo>
                <a:lnTo>
                  <a:pt x="1346049" y="327004"/>
                </a:lnTo>
                <a:lnTo>
                  <a:pt x="1610694" y="231628"/>
                </a:lnTo>
                <a:lnTo>
                  <a:pt x="1943784" y="145337"/>
                </a:lnTo>
                <a:lnTo>
                  <a:pt x="2331629" y="68126"/>
                </a:lnTo>
                <a:lnTo>
                  <a:pt x="2810731" y="4543"/>
                </a:lnTo>
                <a:close/>
              </a:path>
            </a:pathLst>
          </a:custGeom>
          <a:scene3d>
            <a:camera prst="orthographicFront"/>
            <a:lightRig rig="threePt" dir="t"/>
          </a:scene3d>
          <a:sp3d>
            <a:bevelT w="165100" prst="coolSlant"/>
          </a:sp3d>
        </p:spPr>
      </p:pic>
      <p:sp>
        <p:nvSpPr>
          <p:cNvPr id="2" name="Oval 1">
            <a:extLst>
              <a:ext uri="{FF2B5EF4-FFF2-40B4-BE49-F238E27FC236}">
                <a16:creationId xmlns:a16="http://schemas.microsoft.com/office/drawing/2014/main" id="{536CE069-D2C5-8D46-BDA9-980B2B04C2B3}"/>
              </a:ext>
            </a:extLst>
          </p:cNvPr>
          <p:cNvSpPr/>
          <p:nvPr/>
        </p:nvSpPr>
        <p:spPr>
          <a:xfrm>
            <a:off x="2179899" y="2560899"/>
            <a:ext cx="1736202" cy="173620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272EF84-66D3-F14F-8AFA-8C6D88D91CDE}"/>
              </a:ext>
            </a:extLst>
          </p:cNvPr>
          <p:cNvSpPr/>
          <p:nvPr/>
        </p:nvSpPr>
        <p:spPr>
          <a:xfrm>
            <a:off x="8299049" y="2560899"/>
            <a:ext cx="1736202" cy="173620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24B73E9-58F1-FD4F-B0F3-25D96E7F205B}"/>
              </a:ext>
            </a:extLst>
          </p:cNvPr>
          <p:cNvSpPr txBox="1"/>
          <p:nvPr/>
        </p:nvSpPr>
        <p:spPr>
          <a:xfrm>
            <a:off x="2670044" y="4288421"/>
            <a:ext cx="755913" cy="400110"/>
          </a:xfrm>
          <a:prstGeom prst="rect">
            <a:avLst/>
          </a:prstGeom>
          <a:noFill/>
        </p:spPr>
        <p:txBody>
          <a:bodyPr wrap="none" rtlCol="0">
            <a:spAutoFit/>
          </a:bodyPr>
          <a:lstStyle/>
          <a:p>
            <a:r>
              <a:rPr lang="en-US" altLang="zh-CN" sz="2000" dirty="0">
                <a:solidFill>
                  <a:srgbClr val="FFFF00"/>
                </a:solidFill>
              </a:rPr>
              <a:t>fovea</a:t>
            </a:r>
            <a:endParaRPr lang="en-US" sz="2000" dirty="0">
              <a:solidFill>
                <a:srgbClr val="FFFF00"/>
              </a:solidFill>
            </a:endParaRPr>
          </a:p>
        </p:txBody>
      </p:sp>
      <p:sp>
        <p:nvSpPr>
          <p:cNvPr id="8" name="TextBox 7">
            <a:extLst>
              <a:ext uri="{FF2B5EF4-FFF2-40B4-BE49-F238E27FC236}">
                <a16:creationId xmlns:a16="http://schemas.microsoft.com/office/drawing/2014/main" id="{5D04F212-FAF9-5342-A794-391D8D33FD2B}"/>
              </a:ext>
            </a:extLst>
          </p:cNvPr>
          <p:cNvSpPr txBox="1"/>
          <p:nvPr/>
        </p:nvSpPr>
        <p:spPr>
          <a:xfrm>
            <a:off x="8816209" y="4297101"/>
            <a:ext cx="755913" cy="400110"/>
          </a:xfrm>
          <a:prstGeom prst="rect">
            <a:avLst/>
          </a:prstGeom>
          <a:noFill/>
        </p:spPr>
        <p:txBody>
          <a:bodyPr wrap="none" rtlCol="0">
            <a:spAutoFit/>
          </a:bodyPr>
          <a:lstStyle/>
          <a:p>
            <a:r>
              <a:rPr lang="en-US" altLang="zh-CN" sz="2000" dirty="0">
                <a:solidFill>
                  <a:srgbClr val="FFFF00"/>
                </a:solidFill>
              </a:rPr>
              <a:t>fovea</a:t>
            </a:r>
            <a:endParaRPr lang="en-US" sz="2000" dirty="0">
              <a:solidFill>
                <a:srgbClr val="FFFF00"/>
              </a:solidFill>
            </a:endParaRPr>
          </a:p>
        </p:txBody>
      </p:sp>
      <p:pic>
        <p:nvPicPr>
          <p:cNvPr id="4" name="Audio 3">
            <a:hlinkClick r:id="" action="ppaction://media"/>
            <a:extLst>
              <a:ext uri="{FF2B5EF4-FFF2-40B4-BE49-F238E27FC236}">
                <a16:creationId xmlns:a16="http://schemas.microsoft.com/office/drawing/2014/main" id="{75955949-2F03-DF49-9D6A-3EBA5614EF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53963089"/>
      </p:ext>
    </p:extLst>
  </p:cSld>
  <p:clrMapOvr>
    <a:masterClrMapping/>
  </p:clrMapOvr>
  <mc:AlternateContent xmlns:mc="http://schemas.openxmlformats.org/markup-compatibility/2006" xmlns:p14="http://schemas.microsoft.com/office/powerpoint/2010/main">
    <mc:Choice Requires="p14">
      <p:transition spd="slow" p14:dur="2000" advTm="29079"/>
    </mc:Choice>
    <mc:Fallback xmlns="">
      <p:transition spd="slow" advTm="29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8B75E-8206-D347-8EBC-B7829CB442EA}"/>
              </a:ext>
            </a:extLst>
          </p:cNvPr>
          <p:cNvSpPr>
            <a:spLocks noGrp="1"/>
          </p:cNvSpPr>
          <p:nvPr>
            <p:ph type="title"/>
          </p:nvPr>
        </p:nvSpPr>
        <p:spPr/>
        <p:txBody>
          <a:bodyPr/>
          <a:lstStyle/>
          <a:p>
            <a:r>
              <a:rPr lang="en-US" altLang="zh-CN" dirty="0"/>
              <a:t>Can</a:t>
            </a:r>
            <a:r>
              <a:rPr lang="zh-CN" altLang="en-US" dirty="0"/>
              <a:t> </a:t>
            </a:r>
            <a:r>
              <a:rPr lang="en-US" altLang="zh-CN" dirty="0"/>
              <a:t>we</a:t>
            </a:r>
            <a:r>
              <a:rPr lang="zh-CN" altLang="en-US" dirty="0"/>
              <a:t> </a:t>
            </a:r>
            <a:r>
              <a:rPr lang="en-US" altLang="zh-CN" dirty="0"/>
              <a:t>do</a:t>
            </a:r>
            <a:r>
              <a:rPr lang="zh-CN" altLang="en-US" dirty="0"/>
              <a:t> </a:t>
            </a:r>
            <a:r>
              <a:rPr lang="en-US" altLang="zh-CN" dirty="0"/>
              <a:t>better?</a:t>
            </a:r>
            <a:endParaRPr lang="en-US" dirty="0"/>
          </a:p>
        </p:txBody>
      </p:sp>
      <p:pic>
        <p:nvPicPr>
          <p:cNvPr id="3" name="Audio 2">
            <a:hlinkClick r:id="" action="ppaction://media"/>
            <a:extLst>
              <a:ext uri="{FF2B5EF4-FFF2-40B4-BE49-F238E27FC236}">
                <a16:creationId xmlns:a16="http://schemas.microsoft.com/office/drawing/2014/main" id="{74E692FA-ADFD-EE4E-9CFE-F1155B4DC7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55066450"/>
      </p:ext>
    </p:extLst>
  </p:cSld>
  <p:clrMapOvr>
    <a:masterClrMapping/>
  </p:clrMapOvr>
  <mc:AlternateContent xmlns:mc="http://schemas.openxmlformats.org/markup-compatibility/2006" xmlns:p14="http://schemas.microsoft.com/office/powerpoint/2010/main">
    <mc:Choice Requires="p14">
      <p:transition spd="slow" p14:dur="2000" advTm="4501"/>
    </mc:Choice>
    <mc:Fallback xmlns="">
      <p:transition spd="slow" advTm="4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791392F-9AFF-3648-9EF0-BFDA70BC9B40}"/>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D096AAD-7608-5240-A8A9-EA7751927D39}"/>
              </a:ext>
            </a:extLst>
          </p:cNvPr>
          <p:cNvPicPr>
            <a:picLocks noChangeAspect="1"/>
          </p:cNvPicPr>
          <p:nvPr/>
        </p:nvPicPr>
        <p:blipFill>
          <a:blip r:embed="rId5"/>
          <a:srcRect/>
          <a:stretch>
            <a:fillRect/>
          </a:stretch>
        </p:blipFill>
        <p:spPr>
          <a:xfrm>
            <a:off x="0" y="0"/>
            <a:ext cx="6096000" cy="6858000"/>
          </a:xfrm>
          <a:custGeom>
            <a:avLst/>
            <a:gdLst>
              <a:gd name="connsiteX0" fmla="*/ 2883738 w 6096000"/>
              <a:gd name="connsiteY0" fmla="*/ 0 h 6858000"/>
              <a:gd name="connsiteX1" fmla="*/ 3285269 w 6096000"/>
              <a:gd name="connsiteY1" fmla="*/ 4543 h 6858000"/>
              <a:gd name="connsiteX2" fmla="*/ 3764371 w 6096000"/>
              <a:gd name="connsiteY2" fmla="*/ 68126 h 6858000"/>
              <a:gd name="connsiteX3" fmla="*/ 4152216 w 6096000"/>
              <a:gd name="connsiteY3" fmla="*/ 145337 h 6858000"/>
              <a:gd name="connsiteX4" fmla="*/ 4485307 w 6096000"/>
              <a:gd name="connsiteY4" fmla="*/ 231628 h 6858000"/>
              <a:gd name="connsiteX5" fmla="*/ 4749952 w 6096000"/>
              <a:gd name="connsiteY5" fmla="*/ 327004 h 6858000"/>
              <a:gd name="connsiteX6" fmla="*/ 5037413 w 6096000"/>
              <a:gd name="connsiteY6" fmla="*/ 445090 h 6858000"/>
              <a:gd name="connsiteX7" fmla="*/ 5443510 w 6096000"/>
              <a:gd name="connsiteY7" fmla="*/ 604050 h 6858000"/>
              <a:gd name="connsiteX8" fmla="*/ 5525642 w 6096000"/>
              <a:gd name="connsiteY8" fmla="*/ 803885 h 6858000"/>
              <a:gd name="connsiteX9" fmla="*/ 5626024 w 6096000"/>
              <a:gd name="connsiteY9" fmla="*/ 1080931 h 6858000"/>
              <a:gd name="connsiteX10" fmla="*/ 5767473 w 6096000"/>
              <a:gd name="connsiteY10" fmla="*/ 1457895 h 6858000"/>
              <a:gd name="connsiteX11" fmla="*/ 5927173 w 6096000"/>
              <a:gd name="connsiteY11" fmla="*/ 1934773 h 6858000"/>
              <a:gd name="connsiteX12" fmla="*/ 6018432 w 6096000"/>
              <a:gd name="connsiteY12" fmla="*/ 2279945 h 6858000"/>
              <a:gd name="connsiteX13" fmla="*/ 6068623 w 6096000"/>
              <a:gd name="connsiteY13" fmla="*/ 2616032 h 6858000"/>
              <a:gd name="connsiteX14" fmla="*/ 6096000 w 6096000"/>
              <a:gd name="connsiteY14" fmla="*/ 2970286 h 6858000"/>
              <a:gd name="connsiteX15" fmla="*/ 6091437 w 6096000"/>
              <a:gd name="connsiteY15" fmla="*/ 3301833 h 6858000"/>
              <a:gd name="connsiteX16" fmla="*/ 6086875 w 6096000"/>
              <a:gd name="connsiteY16" fmla="*/ 3683337 h 6858000"/>
              <a:gd name="connsiteX17" fmla="*/ 6068623 w 6096000"/>
              <a:gd name="connsiteY17" fmla="*/ 4060299 h 6858000"/>
              <a:gd name="connsiteX18" fmla="*/ 6041246 w 6096000"/>
              <a:gd name="connsiteY18" fmla="*/ 4364595 h 6858000"/>
              <a:gd name="connsiteX19" fmla="*/ 5991055 w 6096000"/>
              <a:gd name="connsiteY19" fmla="*/ 4673432 h 6858000"/>
              <a:gd name="connsiteX20" fmla="*/ 5913485 w 6096000"/>
              <a:gd name="connsiteY20" fmla="*/ 5045853 h 6858000"/>
              <a:gd name="connsiteX21" fmla="*/ 5826791 w 6096000"/>
              <a:gd name="connsiteY21" fmla="*/ 5440983 h 6858000"/>
              <a:gd name="connsiteX22" fmla="*/ 5744660 w 6096000"/>
              <a:gd name="connsiteY22" fmla="*/ 5754362 h 6858000"/>
              <a:gd name="connsiteX23" fmla="*/ 5630587 w 6096000"/>
              <a:gd name="connsiteY23" fmla="*/ 6067741 h 6858000"/>
              <a:gd name="connsiteX24" fmla="*/ 5521078 w 6096000"/>
              <a:gd name="connsiteY24" fmla="*/ 6312994 h 6858000"/>
              <a:gd name="connsiteX25" fmla="*/ 5443510 w 6096000"/>
              <a:gd name="connsiteY25" fmla="*/ 6349327 h 6858000"/>
              <a:gd name="connsiteX26" fmla="*/ 5288372 w 6096000"/>
              <a:gd name="connsiteY26" fmla="*/ 6394745 h 6858000"/>
              <a:gd name="connsiteX27" fmla="*/ 5083042 w 6096000"/>
              <a:gd name="connsiteY27" fmla="*/ 6462870 h 6858000"/>
              <a:gd name="connsiteX28" fmla="*/ 4845772 w 6096000"/>
              <a:gd name="connsiteY28" fmla="*/ 6530996 h 6858000"/>
              <a:gd name="connsiteX29" fmla="*/ 4572000 w 6096000"/>
              <a:gd name="connsiteY29" fmla="*/ 6603665 h 6858000"/>
              <a:gd name="connsiteX30" fmla="*/ 4380359 w 6096000"/>
              <a:gd name="connsiteY30" fmla="*/ 6653623 h 6858000"/>
              <a:gd name="connsiteX31" fmla="*/ 4056396 w 6096000"/>
              <a:gd name="connsiteY31" fmla="*/ 6730831 h 6858000"/>
              <a:gd name="connsiteX32" fmla="*/ 3764371 w 6096000"/>
              <a:gd name="connsiteY32" fmla="*/ 6798957 h 6858000"/>
              <a:gd name="connsiteX33" fmla="*/ 3499726 w 6096000"/>
              <a:gd name="connsiteY33" fmla="*/ 6826207 h 6858000"/>
              <a:gd name="connsiteX34" fmla="*/ 3075378 w 6096000"/>
              <a:gd name="connsiteY34" fmla="*/ 6853458 h 6858000"/>
              <a:gd name="connsiteX35" fmla="*/ 2646468 w 6096000"/>
              <a:gd name="connsiteY35" fmla="*/ 6858000 h 6858000"/>
              <a:gd name="connsiteX36" fmla="*/ 2290563 w 6096000"/>
              <a:gd name="connsiteY36" fmla="*/ 6853458 h 6858000"/>
              <a:gd name="connsiteX37" fmla="*/ 2025916 w 6096000"/>
              <a:gd name="connsiteY37" fmla="*/ 6844375 h 6858000"/>
              <a:gd name="connsiteX38" fmla="*/ 1692828 w 6096000"/>
              <a:gd name="connsiteY38" fmla="*/ 6798957 h 6858000"/>
              <a:gd name="connsiteX39" fmla="*/ 1368862 w 6096000"/>
              <a:gd name="connsiteY39" fmla="*/ 6739916 h 6858000"/>
              <a:gd name="connsiteX40" fmla="*/ 1136156 w 6096000"/>
              <a:gd name="connsiteY40" fmla="*/ 6685416 h 6858000"/>
              <a:gd name="connsiteX41" fmla="*/ 871510 w 6096000"/>
              <a:gd name="connsiteY41" fmla="*/ 6612747 h 6858000"/>
              <a:gd name="connsiteX42" fmla="*/ 615988 w 6096000"/>
              <a:gd name="connsiteY42" fmla="*/ 6535539 h 6858000"/>
              <a:gd name="connsiteX43" fmla="*/ 556672 w 6096000"/>
              <a:gd name="connsiteY43" fmla="*/ 6431078 h 6858000"/>
              <a:gd name="connsiteX44" fmla="*/ 479102 w 6096000"/>
              <a:gd name="connsiteY44" fmla="*/ 6240325 h 6858000"/>
              <a:gd name="connsiteX45" fmla="*/ 392409 w 6096000"/>
              <a:gd name="connsiteY45" fmla="*/ 6008698 h 6858000"/>
              <a:gd name="connsiteX46" fmla="*/ 305713 w 6096000"/>
              <a:gd name="connsiteY46" fmla="*/ 5722569 h 6858000"/>
              <a:gd name="connsiteX47" fmla="*/ 237270 w 6096000"/>
              <a:gd name="connsiteY47" fmla="*/ 5445526 h 6858000"/>
              <a:gd name="connsiteX48" fmla="*/ 196204 w 6096000"/>
              <a:gd name="connsiteY48" fmla="*/ 5209355 h 6858000"/>
              <a:gd name="connsiteX49" fmla="*/ 155139 w 6096000"/>
              <a:gd name="connsiteY49" fmla="*/ 4964102 h 6858000"/>
              <a:gd name="connsiteX50" fmla="*/ 123198 w 6096000"/>
              <a:gd name="connsiteY50" fmla="*/ 4741557 h 6858000"/>
              <a:gd name="connsiteX51" fmla="*/ 91259 w 6096000"/>
              <a:gd name="connsiteY51" fmla="*/ 4500847 h 6858000"/>
              <a:gd name="connsiteX52" fmla="*/ 54755 w 6096000"/>
              <a:gd name="connsiteY52" fmla="*/ 4164760 h 6858000"/>
              <a:gd name="connsiteX53" fmla="*/ 27377 w 6096000"/>
              <a:gd name="connsiteY53" fmla="*/ 3874089 h 6858000"/>
              <a:gd name="connsiteX54" fmla="*/ 4564 w 6096000"/>
              <a:gd name="connsiteY54" fmla="*/ 3565253 h 6858000"/>
              <a:gd name="connsiteX55" fmla="*/ 0 w 6096000"/>
              <a:gd name="connsiteY55" fmla="*/ 3129248 h 6858000"/>
              <a:gd name="connsiteX56" fmla="*/ 13689 w 6096000"/>
              <a:gd name="connsiteY56" fmla="*/ 2906703 h 6858000"/>
              <a:gd name="connsiteX57" fmla="*/ 36504 w 6096000"/>
              <a:gd name="connsiteY57" fmla="*/ 2643282 h 6858000"/>
              <a:gd name="connsiteX58" fmla="*/ 63882 w 6096000"/>
              <a:gd name="connsiteY58" fmla="*/ 2388946 h 6858000"/>
              <a:gd name="connsiteX59" fmla="*/ 114073 w 6096000"/>
              <a:gd name="connsiteY59" fmla="*/ 1975649 h 6858000"/>
              <a:gd name="connsiteX60" fmla="*/ 173391 w 6096000"/>
              <a:gd name="connsiteY60" fmla="*/ 1671355 h 6858000"/>
              <a:gd name="connsiteX61" fmla="*/ 269211 w 6096000"/>
              <a:gd name="connsiteY61" fmla="*/ 1362517 h 6858000"/>
              <a:gd name="connsiteX62" fmla="*/ 346779 w 6096000"/>
              <a:gd name="connsiteY62" fmla="*/ 1130889 h 6858000"/>
              <a:gd name="connsiteX63" fmla="*/ 442600 w 6096000"/>
              <a:gd name="connsiteY63" fmla="*/ 858385 h 6858000"/>
              <a:gd name="connsiteX64" fmla="*/ 529295 w 6096000"/>
              <a:gd name="connsiteY64" fmla="*/ 626758 h 6858000"/>
              <a:gd name="connsiteX65" fmla="*/ 647929 w 6096000"/>
              <a:gd name="connsiteY65" fmla="*/ 327004 h 6858000"/>
              <a:gd name="connsiteX66" fmla="*/ 926265 w 6096000"/>
              <a:gd name="connsiteY66" fmla="*/ 272503 h 6858000"/>
              <a:gd name="connsiteX67" fmla="*/ 1200037 w 6096000"/>
              <a:gd name="connsiteY67" fmla="*/ 208920 h 6858000"/>
              <a:gd name="connsiteX68" fmla="*/ 1469246 w 6096000"/>
              <a:gd name="connsiteY68" fmla="*/ 149877 h 6858000"/>
              <a:gd name="connsiteX69" fmla="*/ 1738455 w 6096000"/>
              <a:gd name="connsiteY69" fmla="*/ 99919 h 6858000"/>
              <a:gd name="connsiteX70" fmla="*/ 2035043 w 6096000"/>
              <a:gd name="connsiteY70" fmla="*/ 45418 h 6858000"/>
              <a:gd name="connsiteX71" fmla="*/ 2290563 w 6096000"/>
              <a:gd name="connsiteY71" fmla="*/ 13625 h 6858000"/>
              <a:gd name="connsiteX72" fmla="*/ 257346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2883738" y="0"/>
                </a:moveTo>
                <a:lnTo>
                  <a:pt x="3285269" y="4543"/>
                </a:lnTo>
                <a:lnTo>
                  <a:pt x="3764371" y="68126"/>
                </a:lnTo>
                <a:lnTo>
                  <a:pt x="4152216" y="145337"/>
                </a:lnTo>
                <a:lnTo>
                  <a:pt x="4485307" y="231628"/>
                </a:lnTo>
                <a:lnTo>
                  <a:pt x="4749952" y="327004"/>
                </a:lnTo>
                <a:lnTo>
                  <a:pt x="5037413" y="445090"/>
                </a:lnTo>
                <a:lnTo>
                  <a:pt x="5443510" y="604050"/>
                </a:lnTo>
                <a:lnTo>
                  <a:pt x="5525642" y="803885"/>
                </a:lnTo>
                <a:lnTo>
                  <a:pt x="5626024" y="1080931"/>
                </a:lnTo>
                <a:lnTo>
                  <a:pt x="5767473" y="1457895"/>
                </a:lnTo>
                <a:lnTo>
                  <a:pt x="5927173" y="1934773"/>
                </a:lnTo>
                <a:lnTo>
                  <a:pt x="6018432" y="2279945"/>
                </a:lnTo>
                <a:lnTo>
                  <a:pt x="6068623" y="2616032"/>
                </a:lnTo>
                <a:lnTo>
                  <a:pt x="6096000" y="2970286"/>
                </a:lnTo>
                <a:cubicBezTo>
                  <a:pt x="6094478" y="3080802"/>
                  <a:pt x="6092959" y="3191316"/>
                  <a:pt x="6091437" y="3301833"/>
                </a:cubicBezTo>
                <a:cubicBezTo>
                  <a:pt x="6089917" y="3429001"/>
                  <a:pt x="6088395" y="3556168"/>
                  <a:pt x="6086875" y="3683337"/>
                </a:cubicBezTo>
                <a:lnTo>
                  <a:pt x="6068623" y="4060299"/>
                </a:lnTo>
                <a:lnTo>
                  <a:pt x="6041246" y="4364595"/>
                </a:lnTo>
                <a:lnTo>
                  <a:pt x="5991055" y="4673432"/>
                </a:lnTo>
                <a:lnTo>
                  <a:pt x="5913485" y="5045853"/>
                </a:lnTo>
                <a:lnTo>
                  <a:pt x="5826791" y="5440983"/>
                </a:lnTo>
                <a:lnTo>
                  <a:pt x="5744660" y="5754362"/>
                </a:lnTo>
                <a:lnTo>
                  <a:pt x="5630587" y="6067741"/>
                </a:lnTo>
                <a:lnTo>
                  <a:pt x="5521078" y="6312994"/>
                </a:lnTo>
                <a:lnTo>
                  <a:pt x="5443510" y="6349327"/>
                </a:lnTo>
                <a:lnTo>
                  <a:pt x="5288372" y="6394745"/>
                </a:lnTo>
                <a:lnTo>
                  <a:pt x="5083042" y="6462870"/>
                </a:lnTo>
                <a:lnTo>
                  <a:pt x="4845772" y="6530996"/>
                </a:lnTo>
                <a:lnTo>
                  <a:pt x="4572000" y="6603665"/>
                </a:lnTo>
                <a:lnTo>
                  <a:pt x="4380359" y="6653623"/>
                </a:lnTo>
                <a:lnTo>
                  <a:pt x="4056396" y="6730831"/>
                </a:lnTo>
                <a:lnTo>
                  <a:pt x="3764371" y="6798957"/>
                </a:lnTo>
                <a:lnTo>
                  <a:pt x="3499726" y="6826207"/>
                </a:lnTo>
                <a:lnTo>
                  <a:pt x="3075378" y="6853458"/>
                </a:lnTo>
                <a:lnTo>
                  <a:pt x="2646468" y="6858000"/>
                </a:lnTo>
                <a:lnTo>
                  <a:pt x="2290563" y="6853458"/>
                </a:lnTo>
                <a:lnTo>
                  <a:pt x="2025916" y="6844375"/>
                </a:lnTo>
                <a:lnTo>
                  <a:pt x="1692828" y="6798957"/>
                </a:lnTo>
                <a:lnTo>
                  <a:pt x="1368862" y="6739916"/>
                </a:lnTo>
                <a:lnTo>
                  <a:pt x="1136156" y="6685416"/>
                </a:lnTo>
                <a:lnTo>
                  <a:pt x="871510" y="6612747"/>
                </a:lnTo>
                <a:lnTo>
                  <a:pt x="615988" y="6535539"/>
                </a:lnTo>
                <a:lnTo>
                  <a:pt x="556672" y="6431078"/>
                </a:lnTo>
                <a:lnTo>
                  <a:pt x="479102" y="6240325"/>
                </a:lnTo>
                <a:lnTo>
                  <a:pt x="392409" y="6008698"/>
                </a:lnTo>
                <a:lnTo>
                  <a:pt x="305713" y="5722569"/>
                </a:lnTo>
                <a:lnTo>
                  <a:pt x="237270" y="5445526"/>
                </a:lnTo>
                <a:lnTo>
                  <a:pt x="196204" y="5209355"/>
                </a:lnTo>
                <a:lnTo>
                  <a:pt x="155139" y="4964102"/>
                </a:lnTo>
                <a:lnTo>
                  <a:pt x="123198" y="4741557"/>
                </a:lnTo>
                <a:lnTo>
                  <a:pt x="91259" y="4500847"/>
                </a:lnTo>
                <a:lnTo>
                  <a:pt x="54755" y="4164760"/>
                </a:lnTo>
                <a:lnTo>
                  <a:pt x="27377" y="3874089"/>
                </a:lnTo>
                <a:lnTo>
                  <a:pt x="4564" y="3565253"/>
                </a:lnTo>
                <a:cubicBezTo>
                  <a:pt x="3042" y="3419919"/>
                  <a:pt x="1522" y="3274582"/>
                  <a:pt x="0" y="3129248"/>
                </a:cubicBezTo>
                <a:lnTo>
                  <a:pt x="13689" y="2906703"/>
                </a:lnTo>
                <a:lnTo>
                  <a:pt x="36504" y="2643282"/>
                </a:lnTo>
                <a:lnTo>
                  <a:pt x="63882" y="2388946"/>
                </a:lnTo>
                <a:lnTo>
                  <a:pt x="114073" y="1975649"/>
                </a:lnTo>
                <a:lnTo>
                  <a:pt x="173391" y="1671355"/>
                </a:lnTo>
                <a:lnTo>
                  <a:pt x="269211" y="1362517"/>
                </a:lnTo>
                <a:lnTo>
                  <a:pt x="346779" y="1130889"/>
                </a:lnTo>
                <a:lnTo>
                  <a:pt x="442600" y="858385"/>
                </a:lnTo>
                <a:lnTo>
                  <a:pt x="529295" y="626758"/>
                </a:lnTo>
                <a:lnTo>
                  <a:pt x="647929" y="327004"/>
                </a:lnTo>
                <a:lnTo>
                  <a:pt x="926265" y="272503"/>
                </a:lnTo>
                <a:lnTo>
                  <a:pt x="1200037" y="208920"/>
                </a:lnTo>
                <a:lnTo>
                  <a:pt x="1469246" y="149877"/>
                </a:lnTo>
                <a:lnTo>
                  <a:pt x="1738455" y="99919"/>
                </a:lnTo>
                <a:lnTo>
                  <a:pt x="2035043" y="45418"/>
                </a:lnTo>
                <a:lnTo>
                  <a:pt x="2290563" y="13625"/>
                </a:lnTo>
                <a:lnTo>
                  <a:pt x="2573461" y="4543"/>
                </a:lnTo>
                <a:close/>
              </a:path>
            </a:pathLst>
          </a:custGeom>
          <a:scene3d>
            <a:camera prst="orthographicFront"/>
            <a:lightRig rig="threePt" dir="t"/>
          </a:scene3d>
          <a:sp3d>
            <a:bevelT w="165100" prst="coolSlant"/>
          </a:sp3d>
        </p:spPr>
      </p:pic>
      <p:pic>
        <p:nvPicPr>
          <p:cNvPr id="16" name="Picture 15">
            <a:extLst>
              <a:ext uri="{FF2B5EF4-FFF2-40B4-BE49-F238E27FC236}">
                <a16:creationId xmlns:a16="http://schemas.microsoft.com/office/drawing/2014/main" id="{9BF290FF-343F-8041-8E0A-FBCBC48FFDDB}"/>
              </a:ext>
            </a:extLst>
          </p:cNvPr>
          <p:cNvPicPr>
            <a:picLocks noChangeAspect="1"/>
          </p:cNvPicPr>
          <p:nvPr/>
        </p:nvPicPr>
        <p:blipFill>
          <a:blip r:embed="rId6"/>
          <a:srcRect/>
          <a:stretch>
            <a:fillRect/>
          </a:stretch>
        </p:blipFill>
        <p:spPr>
          <a:xfrm>
            <a:off x="6096000" y="0"/>
            <a:ext cx="6096000" cy="6858000"/>
          </a:xfrm>
          <a:custGeom>
            <a:avLst/>
            <a:gdLst>
              <a:gd name="connsiteX0" fmla="*/ 3212262 w 6096000"/>
              <a:gd name="connsiteY0" fmla="*/ 0 h 6858000"/>
              <a:gd name="connsiteX1" fmla="*/ 3522539 w 6096000"/>
              <a:gd name="connsiteY1" fmla="*/ 4543 h 6858000"/>
              <a:gd name="connsiteX2" fmla="*/ 3805437 w 6096000"/>
              <a:gd name="connsiteY2" fmla="*/ 13625 h 6858000"/>
              <a:gd name="connsiteX3" fmla="*/ 4060957 w 6096000"/>
              <a:gd name="connsiteY3" fmla="*/ 45418 h 6858000"/>
              <a:gd name="connsiteX4" fmla="*/ 4357545 w 6096000"/>
              <a:gd name="connsiteY4" fmla="*/ 99919 h 6858000"/>
              <a:gd name="connsiteX5" fmla="*/ 4626754 w 6096000"/>
              <a:gd name="connsiteY5" fmla="*/ 149877 h 6858000"/>
              <a:gd name="connsiteX6" fmla="*/ 4895963 w 6096000"/>
              <a:gd name="connsiteY6" fmla="*/ 208920 h 6858000"/>
              <a:gd name="connsiteX7" fmla="*/ 5169735 w 6096000"/>
              <a:gd name="connsiteY7" fmla="*/ 272503 h 6858000"/>
              <a:gd name="connsiteX8" fmla="*/ 5448071 w 6096000"/>
              <a:gd name="connsiteY8" fmla="*/ 327004 h 6858000"/>
              <a:gd name="connsiteX9" fmla="*/ 5566705 w 6096000"/>
              <a:gd name="connsiteY9" fmla="*/ 626758 h 6858000"/>
              <a:gd name="connsiteX10" fmla="*/ 5653401 w 6096000"/>
              <a:gd name="connsiteY10" fmla="*/ 858385 h 6858000"/>
              <a:gd name="connsiteX11" fmla="*/ 5749221 w 6096000"/>
              <a:gd name="connsiteY11" fmla="*/ 1130889 h 6858000"/>
              <a:gd name="connsiteX12" fmla="*/ 5826789 w 6096000"/>
              <a:gd name="connsiteY12" fmla="*/ 1362517 h 6858000"/>
              <a:gd name="connsiteX13" fmla="*/ 5922609 w 6096000"/>
              <a:gd name="connsiteY13" fmla="*/ 1671355 h 6858000"/>
              <a:gd name="connsiteX14" fmla="*/ 5981927 w 6096000"/>
              <a:gd name="connsiteY14" fmla="*/ 1975649 h 6858000"/>
              <a:gd name="connsiteX15" fmla="*/ 6032118 w 6096000"/>
              <a:gd name="connsiteY15" fmla="*/ 2388946 h 6858000"/>
              <a:gd name="connsiteX16" fmla="*/ 6059496 w 6096000"/>
              <a:gd name="connsiteY16" fmla="*/ 2643282 h 6858000"/>
              <a:gd name="connsiteX17" fmla="*/ 6082311 w 6096000"/>
              <a:gd name="connsiteY17" fmla="*/ 2906703 h 6858000"/>
              <a:gd name="connsiteX18" fmla="*/ 6096000 w 6096000"/>
              <a:gd name="connsiteY18" fmla="*/ 3129248 h 6858000"/>
              <a:gd name="connsiteX19" fmla="*/ 6091436 w 6096000"/>
              <a:gd name="connsiteY19" fmla="*/ 3565253 h 6858000"/>
              <a:gd name="connsiteX20" fmla="*/ 6068623 w 6096000"/>
              <a:gd name="connsiteY20" fmla="*/ 3874089 h 6858000"/>
              <a:gd name="connsiteX21" fmla="*/ 6041246 w 6096000"/>
              <a:gd name="connsiteY21" fmla="*/ 4164760 h 6858000"/>
              <a:gd name="connsiteX22" fmla="*/ 6004741 w 6096000"/>
              <a:gd name="connsiteY22" fmla="*/ 4500847 h 6858000"/>
              <a:gd name="connsiteX23" fmla="*/ 5972802 w 6096000"/>
              <a:gd name="connsiteY23" fmla="*/ 4741557 h 6858000"/>
              <a:gd name="connsiteX24" fmla="*/ 5940862 w 6096000"/>
              <a:gd name="connsiteY24" fmla="*/ 4964102 h 6858000"/>
              <a:gd name="connsiteX25" fmla="*/ 5899796 w 6096000"/>
              <a:gd name="connsiteY25" fmla="*/ 5209355 h 6858000"/>
              <a:gd name="connsiteX26" fmla="*/ 5858730 w 6096000"/>
              <a:gd name="connsiteY26" fmla="*/ 5445526 h 6858000"/>
              <a:gd name="connsiteX27" fmla="*/ 5790287 w 6096000"/>
              <a:gd name="connsiteY27" fmla="*/ 5722569 h 6858000"/>
              <a:gd name="connsiteX28" fmla="*/ 5703591 w 6096000"/>
              <a:gd name="connsiteY28" fmla="*/ 6008698 h 6858000"/>
              <a:gd name="connsiteX29" fmla="*/ 5616898 w 6096000"/>
              <a:gd name="connsiteY29" fmla="*/ 6240325 h 6858000"/>
              <a:gd name="connsiteX30" fmla="*/ 5539328 w 6096000"/>
              <a:gd name="connsiteY30" fmla="*/ 6431078 h 6858000"/>
              <a:gd name="connsiteX31" fmla="*/ 5480012 w 6096000"/>
              <a:gd name="connsiteY31" fmla="*/ 6535539 h 6858000"/>
              <a:gd name="connsiteX32" fmla="*/ 5224490 w 6096000"/>
              <a:gd name="connsiteY32" fmla="*/ 6612747 h 6858000"/>
              <a:gd name="connsiteX33" fmla="*/ 4959844 w 6096000"/>
              <a:gd name="connsiteY33" fmla="*/ 6685416 h 6858000"/>
              <a:gd name="connsiteX34" fmla="*/ 4727138 w 6096000"/>
              <a:gd name="connsiteY34" fmla="*/ 6739916 h 6858000"/>
              <a:gd name="connsiteX35" fmla="*/ 4403172 w 6096000"/>
              <a:gd name="connsiteY35" fmla="*/ 6798957 h 6858000"/>
              <a:gd name="connsiteX36" fmla="*/ 4070084 w 6096000"/>
              <a:gd name="connsiteY36" fmla="*/ 6844375 h 6858000"/>
              <a:gd name="connsiteX37" fmla="*/ 3805437 w 6096000"/>
              <a:gd name="connsiteY37" fmla="*/ 6853458 h 6858000"/>
              <a:gd name="connsiteX38" fmla="*/ 3449532 w 6096000"/>
              <a:gd name="connsiteY38" fmla="*/ 6858000 h 6858000"/>
              <a:gd name="connsiteX39" fmla="*/ 3020622 w 6096000"/>
              <a:gd name="connsiteY39" fmla="*/ 6853458 h 6858000"/>
              <a:gd name="connsiteX40" fmla="*/ 2596274 w 6096000"/>
              <a:gd name="connsiteY40" fmla="*/ 6826207 h 6858000"/>
              <a:gd name="connsiteX41" fmla="*/ 2331629 w 6096000"/>
              <a:gd name="connsiteY41" fmla="*/ 6798957 h 6858000"/>
              <a:gd name="connsiteX42" fmla="*/ 2039605 w 6096000"/>
              <a:gd name="connsiteY42" fmla="*/ 6730831 h 6858000"/>
              <a:gd name="connsiteX43" fmla="*/ 1715641 w 6096000"/>
              <a:gd name="connsiteY43" fmla="*/ 6653623 h 6858000"/>
              <a:gd name="connsiteX44" fmla="*/ 1524001 w 6096000"/>
              <a:gd name="connsiteY44" fmla="*/ 6603665 h 6858000"/>
              <a:gd name="connsiteX45" fmla="*/ 1250228 w 6096000"/>
              <a:gd name="connsiteY45" fmla="*/ 6530996 h 6858000"/>
              <a:gd name="connsiteX46" fmla="*/ 1012958 w 6096000"/>
              <a:gd name="connsiteY46" fmla="*/ 6462870 h 6858000"/>
              <a:gd name="connsiteX47" fmla="*/ 807629 w 6096000"/>
              <a:gd name="connsiteY47" fmla="*/ 6394745 h 6858000"/>
              <a:gd name="connsiteX48" fmla="*/ 652490 w 6096000"/>
              <a:gd name="connsiteY48" fmla="*/ 6349327 h 6858000"/>
              <a:gd name="connsiteX49" fmla="*/ 574922 w 6096000"/>
              <a:gd name="connsiteY49" fmla="*/ 6312994 h 6858000"/>
              <a:gd name="connsiteX50" fmla="*/ 465413 w 6096000"/>
              <a:gd name="connsiteY50" fmla="*/ 6067741 h 6858000"/>
              <a:gd name="connsiteX51" fmla="*/ 351341 w 6096000"/>
              <a:gd name="connsiteY51" fmla="*/ 5754362 h 6858000"/>
              <a:gd name="connsiteX52" fmla="*/ 269209 w 6096000"/>
              <a:gd name="connsiteY52" fmla="*/ 5440983 h 6858000"/>
              <a:gd name="connsiteX53" fmla="*/ 182516 w 6096000"/>
              <a:gd name="connsiteY53" fmla="*/ 5045853 h 6858000"/>
              <a:gd name="connsiteX54" fmla="*/ 104946 w 6096000"/>
              <a:gd name="connsiteY54" fmla="*/ 4673432 h 6858000"/>
              <a:gd name="connsiteX55" fmla="*/ 54755 w 6096000"/>
              <a:gd name="connsiteY55" fmla="*/ 4364595 h 6858000"/>
              <a:gd name="connsiteX56" fmla="*/ 27377 w 6096000"/>
              <a:gd name="connsiteY56" fmla="*/ 4060299 h 6858000"/>
              <a:gd name="connsiteX57" fmla="*/ 9125 w 6096000"/>
              <a:gd name="connsiteY57" fmla="*/ 3683337 h 6858000"/>
              <a:gd name="connsiteX58" fmla="*/ 4564 w 6096000"/>
              <a:gd name="connsiteY58" fmla="*/ 3301833 h 6858000"/>
              <a:gd name="connsiteX59" fmla="*/ 0 w 6096000"/>
              <a:gd name="connsiteY59" fmla="*/ 2970286 h 6858000"/>
              <a:gd name="connsiteX60" fmla="*/ 27377 w 6096000"/>
              <a:gd name="connsiteY60" fmla="*/ 2616032 h 6858000"/>
              <a:gd name="connsiteX61" fmla="*/ 77568 w 6096000"/>
              <a:gd name="connsiteY61" fmla="*/ 2279945 h 6858000"/>
              <a:gd name="connsiteX62" fmla="*/ 168827 w 6096000"/>
              <a:gd name="connsiteY62" fmla="*/ 1934773 h 6858000"/>
              <a:gd name="connsiteX63" fmla="*/ 328527 w 6096000"/>
              <a:gd name="connsiteY63" fmla="*/ 1457895 h 6858000"/>
              <a:gd name="connsiteX64" fmla="*/ 469977 w 6096000"/>
              <a:gd name="connsiteY64" fmla="*/ 1080931 h 6858000"/>
              <a:gd name="connsiteX65" fmla="*/ 570359 w 6096000"/>
              <a:gd name="connsiteY65" fmla="*/ 803885 h 6858000"/>
              <a:gd name="connsiteX66" fmla="*/ 652490 w 6096000"/>
              <a:gd name="connsiteY66" fmla="*/ 604050 h 6858000"/>
              <a:gd name="connsiteX67" fmla="*/ 1058588 w 6096000"/>
              <a:gd name="connsiteY67" fmla="*/ 445090 h 6858000"/>
              <a:gd name="connsiteX68" fmla="*/ 1346049 w 6096000"/>
              <a:gd name="connsiteY68" fmla="*/ 327004 h 6858000"/>
              <a:gd name="connsiteX69" fmla="*/ 1610694 w 6096000"/>
              <a:gd name="connsiteY69" fmla="*/ 231628 h 6858000"/>
              <a:gd name="connsiteX70" fmla="*/ 1943784 w 6096000"/>
              <a:gd name="connsiteY70" fmla="*/ 145337 h 6858000"/>
              <a:gd name="connsiteX71" fmla="*/ 2331629 w 6096000"/>
              <a:gd name="connsiteY71" fmla="*/ 68126 h 6858000"/>
              <a:gd name="connsiteX72" fmla="*/ 281073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3212262" y="0"/>
                </a:moveTo>
                <a:lnTo>
                  <a:pt x="3522539" y="4543"/>
                </a:lnTo>
                <a:lnTo>
                  <a:pt x="3805437" y="13625"/>
                </a:lnTo>
                <a:lnTo>
                  <a:pt x="4060957" y="45418"/>
                </a:lnTo>
                <a:lnTo>
                  <a:pt x="4357545" y="99919"/>
                </a:lnTo>
                <a:lnTo>
                  <a:pt x="4626754" y="149877"/>
                </a:lnTo>
                <a:lnTo>
                  <a:pt x="4895963" y="208920"/>
                </a:lnTo>
                <a:lnTo>
                  <a:pt x="5169735" y="272503"/>
                </a:lnTo>
                <a:lnTo>
                  <a:pt x="5448071" y="327004"/>
                </a:lnTo>
                <a:lnTo>
                  <a:pt x="5566705" y="626758"/>
                </a:lnTo>
                <a:lnTo>
                  <a:pt x="5653401" y="858385"/>
                </a:lnTo>
                <a:lnTo>
                  <a:pt x="5749221" y="1130889"/>
                </a:lnTo>
                <a:lnTo>
                  <a:pt x="5826789" y="1362517"/>
                </a:lnTo>
                <a:lnTo>
                  <a:pt x="5922609" y="1671355"/>
                </a:lnTo>
                <a:lnTo>
                  <a:pt x="5981927" y="1975649"/>
                </a:lnTo>
                <a:lnTo>
                  <a:pt x="6032118" y="2388946"/>
                </a:lnTo>
                <a:lnTo>
                  <a:pt x="6059496" y="2643282"/>
                </a:lnTo>
                <a:lnTo>
                  <a:pt x="6082311" y="2906703"/>
                </a:lnTo>
                <a:lnTo>
                  <a:pt x="6096000" y="3129248"/>
                </a:lnTo>
                <a:cubicBezTo>
                  <a:pt x="6094478" y="3274582"/>
                  <a:pt x="6092958" y="3419919"/>
                  <a:pt x="6091436" y="3565253"/>
                </a:cubicBezTo>
                <a:lnTo>
                  <a:pt x="6068623" y="3874089"/>
                </a:lnTo>
                <a:lnTo>
                  <a:pt x="6041246" y="4164760"/>
                </a:lnTo>
                <a:lnTo>
                  <a:pt x="6004741" y="4500847"/>
                </a:lnTo>
                <a:lnTo>
                  <a:pt x="5972802" y="4741557"/>
                </a:lnTo>
                <a:lnTo>
                  <a:pt x="5940862" y="4964102"/>
                </a:lnTo>
                <a:lnTo>
                  <a:pt x="5899796" y="5209355"/>
                </a:lnTo>
                <a:lnTo>
                  <a:pt x="5858730" y="5445526"/>
                </a:lnTo>
                <a:lnTo>
                  <a:pt x="5790287" y="5722569"/>
                </a:lnTo>
                <a:lnTo>
                  <a:pt x="5703591" y="6008698"/>
                </a:lnTo>
                <a:lnTo>
                  <a:pt x="5616898" y="6240325"/>
                </a:lnTo>
                <a:lnTo>
                  <a:pt x="5539328" y="6431078"/>
                </a:lnTo>
                <a:lnTo>
                  <a:pt x="5480012" y="6535539"/>
                </a:lnTo>
                <a:lnTo>
                  <a:pt x="5224490" y="6612747"/>
                </a:lnTo>
                <a:lnTo>
                  <a:pt x="4959844" y="6685416"/>
                </a:lnTo>
                <a:lnTo>
                  <a:pt x="4727138" y="6739916"/>
                </a:lnTo>
                <a:lnTo>
                  <a:pt x="4403172" y="6798957"/>
                </a:lnTo>
                <a:lnTo>
                  <a:pt x="4070084" y="6844375"/>
                </a:lnTo>
                <a:lnTo>
                  <a:pt x="3805437" y="6853458"/>
                </a:lnTo>
                <a:lnTo>
                  <a:pt x="3449532" y="6858000"/>
                </a:lnTo>
                <a:lnTo>
                  <a:pt x="3020622" y="6853458"/>
                </a:lnTo>
                <a:lnTo>
                  <a:pt x="2596274" y="6826207"/>
                </a:lnTo>
                <a:lnTo>
                  <a:pt x="2331629" y="6798957"/>
                </a:lnTo>
                <a:lnTo>
                  <a:pt x="2039605" y="6730831"/>
                </a:lnTo>
                <a:lnTo>
                  <a:pt x="1715641" y="6653623"/>
                </a:lnTo>
                <a:lnTo>
                  <a:pt x="1524001" y="6603665"/>
                </a:lnTo>
                <a:lnTo>
                  <a:pt x="1250228" y="6530996"/>
                </a:lnTo>
                <a:lnTo>
                  <a:pt x="1012958" y="6462870"/>
                </a:lnTo>
                <a:lnTo>
                  <a:pt x="807629" y="6394745"/>
                </a:lnTo>
                <a:lnTo>
                  <a:pt x="652490" y="6349327"/>
                </a:lnTo>
                <a:lnTo>
                  <a:pt x="574922" y="6312994"/>
                </a:lnTo>
                <a:lnTo>
                  <a:pt x="465413" y="6067741"/>
                </a:lnTo>
                <a:lnTo>
                  <a:pt x="351341" y="5754362"/>
                </a:lnTo>
                <a:lnTo>
                  <a:pt x="269209" y="5440983"/>
                </a:lnTo>
                <a:lnTo>
                  <a:pt x="182516" y="5045853"/>
                </a:lnTo>
                <a:lnTo>
                  <a:pt x="104946" y="4673432"/>
                </a:lnTo>
                <a:lnTo>
                  <a:pt x="54755" y="4364595"/>
                </a:lnTo>
                <a:lnTo>
                  <a:pt x="27377" y="4060299"/>
                </a:lnTo>
                <a:lnTo>
                  <a:pt x="9125" y="3683337"/>
                </a:lnTo>
                <a:cubicBezTo>
                  <a:pt x="7606" y="3556168"/>
                  <a:pt x="6084" y="3429001"/>
                  <a:pt x="4564" y="3301833"/>
                </a:cubicBezTo>
                <a:cubicBezTo>
                  <a:pt x="3042" y="3191316"/>
                  <a:pt x="1522" y="3080802"/>
                  <a:pt x="0" y="2970286"/>
                </a:cubicBezTo>
                <a:lnTo>
                  <a:pt x="27377" y="2616032"/>
                </a:lnTo>
                <a:lnTo>
                  <a:pt x="77568" y="2279945"/>
                </a:lnTo>
                <a:lnTo>
                  <a:pt x="168827" y="1934773"/>
                </a:lnTo>
                <a:lnTo>
                  <a:pt x="328527" y="1457895"/>
                </a:lnTo>
                <a:lnTo>
                  <a:pt x="469977" y="1080931"/>
                </a:lnTo>
                <a:lnTo>
                  <a:pt x="570359" y="803885"/>
                </a:lnTo>
                <a:lnTo>
                  <a:pt x="652490" y="604050"/>
                </a:lnTo>
                <a:lnTo>
                  <a:pt x="1058588" y="445090"/>
                </a:lnTo>
                <a:lnTo>
                  <a:pt x="1346049" y="327004"/>
                </a:lnTo>
                <a:lnTo>
                  <a:pt x="1610694" y="231628"/>
                </a:lnTo>
                <a:lnTo>
                  <a:pt x="1943784" y="145337"/>
                </a:lnTo>
                <a:lnTo>
                  <a:pt x="2331629" y="68126"/>
                </a:lnTo>
                <a:lnTo>
                  <a:pt x="2810731" y="4543"/>
                </a:lnTo>
                <a:close/>
              </a:path>
            </a:pathLst>
          </a:custGeom>
          <a:scene3d>
            <a:camera prst="orthographicFront"/>
            <a:lightRig rig="threePt" dir="t"/>
          </a:scene3d>
          <a:sp3d>
            <a:bevelT w="165100" prst="coolSlant"/>
          </a:sp3d>
        </p:spPr>
      </p:pic>
      <p:sp>
        <p:nvSpPr>
          <p:cNvPr id="2" name="Oval 1">
            <a:extLst>
              <a:ext uri="{FF2B5EF4-FFF2-40B4-BE49-F238E27FC236}">
                <a16:creationId xmlns:a16="http://schemas.microsoft.com/office/drawing/2014/main" id="{536CE069-D2C5-8D46-BDA9-980B2B04C2B3}"/>
              </a:ext>
            </a:extLst>
          </p:cNvPr>
          <p:cNvSpPr/>
          <p:nvPr/>
        </p:nvSpPr>
        <p:spPr>
          <a:xfrm>
            <a:off x="2179899" y="2560899"/>
            <a:ext cx="1736202" cy="173620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272EF84-66D3-F14F-8AFA-8C6D88D91CDE}"/>
              </a:ext>
            </a:extLst>
          </p:cNvPr>
          <p:cNvSpPr/>
          <p:nvPr/>
        </p:nvSpPr>
        <p:spPr>
          <a:xfrm>
            <a:off x="8299049" y="2560899"/>
            <a:ext cx="1736202" cy="173620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24B73E9-58F1-FD4F-B0F3-25D96E7F205B}"/>
              </a:ext>
            </a:extLst>
          </p:cNvPr>
          <p:cNvSpPr txBox="1"/>
          <p:nvPr/>
        </p:nvSpPr>
        <p:spPr>
          <a:xfrm>
            <a:off x="2670044" y="4288421"/>
            <a:ext cx="755913" cy="400110"/>
          </a:xfrm>
          <a:prstGeom prst="rect">
            <a:avLst/>
          </a:prstGeom>
          <a:noFill/>
        </p:spPr>
        <p:txBody>
          <a:bodyPr wrap="none" rtlCol="0">
            <a:spAutoFit/>
          </a:bodyPr>
          <a:lstStyle/>
          <a:p>
            <a:r>
              <a:rPr lang="en-US" altLang="zh-CN" sz="2000" dirty="0">
                <a:solidFill>
                  <a:srgbClr val="FFFF00"/>
                </a:solidFill>
              </a:rPr>
              <a:t>fovea</a:t>
            </a:r>
            <a:endParaRPr lang="en-US" sz="2000" dirty="0">
              <a:solidFill>
                <a:srgbClr val="FFFF00"/>
              </a:solidFill>
            </a:endParaRPr>
          </a:p>
        </p:txBody>
      </p:sp>
      <p:sp>
        <p:nvSpPr>
          <p:cNvPr id="8" name="TextBox 7">
            <a:extLst>
              <a:ext uri="{FF2B5EF4-FFF2-40B4-BE49-F238E27FC236}">
                <a16:creationId xmlns:a16="http://schemas.microsoft.com/office/drawing/2014/main" id="{5D04F212-FAF9-5342-A794-391D8D33FD2B}"/>
              </a:ext>
            </a:extLst>
          </p:cNvPr>
          <p:cNvSpPr txBox="1"/>
          <p:nvPr/>
        </p:nvSpPr>
        <p:spPr>
          <a:xfrm>
            <a:off x="8816209" y="4297101"/>
            <a:ext cx="755913" cy="400110"/>
          </a:xfrm>
          <a:prstGeom prst="rect">
            <a:avLst/>
          </a:prstGeom>
          <a:noFill/>
        </p:spPr>
        <p:txBody>
          <a:bodyPr wrap="none" rtlCol="0">
            <a:spAutoFit/>
          </a:bodyPr>
          <a:lstStyle/>
          <a:p>
            <a:r>
              <a:rPr lang="en-US" altLang="zh-CN" sz="2000" dirty="0">
                <a:solidFill>
                  <a:srgbClr val="FFFF00"/>
                </a:solidFill>
              </a:rPr>
              <a:t>fovea</a:t>
            </a:r>
            <a:endParaRPr lang="en-US" sz="2000" dirty="0">
              <a:solidFill>
                <a:srgbClr val="FFFF00"/>
              </a:solidFill>
            </a:endParaRPr>
          </a:p>
        </p:txBody>
      </p:sp>
      <p:sp>
        <p:nvSpPr>
          <p:cNvPr id="9" name="TextBox 8">
            <a:extLst>
              <a:ext uri="{FF2B5EF4-FFF2-40B4-BE49-F238E27FC236}">
                <a16:creationId xmlns:a16="http://schemas.microsoft.com/office/drawing/2014/main" id="{8F67542D-4DA8-8B4C-A13A-7D34A38DC71A}"/>
              </a:ext>
            </a:extLst>
          </p:cNvPr>
          <p:cNvSpPr txBox="1"/>
          <p:nvPr/>
        </p:nvSpPr>
        <p:spPr>
          <a:xfrm>
            <a:off x="1001863" y="5378292"/>
            <a:ext cx="3755332" cy="646331"/>
          </a:xfrm>
          <a:prstGeom prst="rect">
            <a:avLst/>
          </a:prstGeom>
          <a:noFill/>
        </p:spPr>
        <p:txBody>
          <a:bodyPr wrap="square" rtlCol="0">
            <a:spAutoFit/>
          </a:bodyPr>
          <a:lstStyle/>
          <a:p>
            <a:pPr algn="ctr"/>
            <a:r>
              <a:rPr lang="en-US" altLang="zh-CN" dirty="0">
                <a:solidFill>
                  <a:srgbClr val="FFFF00"/>
                </a:solidFill>
              </a:rPr>
              <a:t>non-dominant</a:t>
            </a:r>
            <a:r>
              <a:rPr lang="zh-CN" altLang="en-US" dirty="0">
                <a:solidFill>
                  <a:srgbClr val="FFFF00"/>
                </a:solidFill>
              </a:rPr>
              <a:t> </a:t>
            </a:r>
            <a:r>
              <a:rPr lang="en-US" altLang="zh-CN" dirty="0">
                <a:solidFill>
                  <a:srgbClr val="FFFF00"/>
                </a:solidFill>
              </a:rPr>
              <a:t>eye</a:t>
            </a:r>
            <a:endParaRPr lang="en-US" dirty="0">
              <a:solidFill>
                <a:srgbClr val="FFFF00"/>
              </a:solidFill>
            </a:endParaRPr>
          </a:p>
          <a:p>
            <a:pPr algn="ctr"/>
            <a:endParaRPr lang="en-US" dirty="0"/>
          </a:p>
        </p:txBody>
      </p:sp>
      <p:pic>
        <p:nvPicPr>
          <p:cNvPr id="4" name="Audio 3">
            <a:hlinkClick r:id="" action="ppaction://media"/>
            <a:extLst>
              <a:ext uri="{FF2B5EF4-FFF2-40B4-BE49-F238E27FC236}">
                <a16:creationId xmlns:a16="http://schemas.microsoft.com/office/drawing/2014/main" id="{E7DCFCFD-2586-554C-BDEE-8CFD28260D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11983967"/>
      </p:ext>
    </p:extLst>
  </p:cSld>
  <p:clrMapOvr>
    <a:masterClrMapping/>
  </p:clrMapOvr>
  <mc:AlternateContent xmlns:mc="http://schemas.openxmlformats.org/markup-compatibility/2006" xmlns:p14="http://schemas.microsoft.com/office/powerpoint/2010/main">
    <mc:Choice Requires="p14">
      <p:transition spd="slow" p14:dur="2000" advTm="8906"/>
    </mc:Choice>
    <mc:Fallback xmlns="">
      <p:transition spd="slow" advTm="8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57128E-FFAA-004E-A7D5-2ECC1D79BA36}"/>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65170EB-C2F2-DB47-9E40-A1A8432830A1}"/>
              </a:ext>
            </a:extLst>
          </p:cNvPr>
          <p:cNvPicPr>
            <a:picLocks noChangeAspect="1"/>
          </p:cNvPicPr>
          <p:nvPr/>
        </p:nvPicPr>
        <p:blipFill>
          <a:blip r:embed="rId5"/>
          <a:srcRect/>
          <a:stretch>
            <a:fillRect/>
          </a:stretch>
        </p:blipFill>
        <p:spPr>
          <a:xfrm>
            <a:off x="0" y="0"/>
            <a:ext cx="6096000" cy="6858000"/>
          </a:xfrm>
          <a:custGeom>
            <a:avLst/>
            <a:gdLst>
              <a:gd name="connsiteX0" fmla="*/ 2883738 w 6096000"/>
              <a:gd name="connsiteY0" fmla="*/ 0 h 6858000"/>
              <a:gd name="connsiteX1" fmla="*/ 3285269 w 6096000"/>
              <a:gd name="connsiteY1" fmla="*/ 4543 h 6858000"/>
              <a:gd name="connsiteX2" fmla="*/ 3764371 w 6096000"/>
              <a:gd name="connsiteY2" fmla="*/ 68126 h 6858000"/>
              <a:gd name="connsiteX3" fmla="*/ 4152216 w 6096000"/>
              <a:gd name="connsiteY3" fmla="*/ 145337 h 6858000"/>
              <a:gd name="connsiteX4" fmla="*/ 4485307 w 6096000"/>
              <a:gd name="connsiteY4" fmla="*/ 231628 h 6858000"/>
              <a:gd name="connsiteX5" fmla="*/ 4749952 w 6096000"/>
              <a:gd name="connsiteY5" fmla="*/ 327004 h 6858000"/>
              <a:gd name="connsiteX6" fmla="*/ 5037413 w 6096000"/>
              <a:gd name="connsiteY6" fmla="*/ 445090 h 6858000"/>
              <a:gd name="connsiteX7" fmla="*/ 5443510 w 6096000"/>
              <a:gd name="connsiteY7" fmla="*/ 604050 h 6858000"/>
              <a:gd name="connsiteX8" fmla="*/ 5525642 w 6096000"/>
              <a:gd name="connsiteY8" fmla="*/ 803885 h 6858000"/>
              <a:gd name="connsiteX9" fmla="*/ 5626024 w 6096000"/>
              <a:gd name="connsiteY9" fmla="*/ 1080931 h 6858000"/>
              <a:gd name="connsiteX10" fmla="*/ 5767473 w 6096000"/>
              <a:gd name="connsiteY10" fmla="*/ 1457895 h 6858000"/>
              <a:gd name="connsiteX11" fmla="*/ 5927173 w 6096000"/>
              <a:gd name="connsiteY11" fmla="*/ 1934773 h 6858000"/>
              <a:gd name="connsiteX12" fmla="*/ 6018432 w 6096000"/>
              <a:gd name="connsiteY12" fmla="*/ 2279945 h 6858000"/>
              <a:gd name="connsiteX13" fmla="*/ 6068623 w 6096000"/>
              <a:gd name="connsiteY13" fmla="*/ 2616032 h 6858000"/>
              <a:gd name="connsiteX14" fmla="*/ 6096000 w 6096000"/>
              <a:gd name="connsiteY14" fmla="*/ 2970286 h 6858000"/>
              <a:gd name="connsiteX15" fmla="*/ 6091437 w 6096000"/>
              <a:gd name="connsiteY15" fmla="*/ 3301833 h 6858000"/>
              <a:gd name="connsiteX16" fmla="*/ 6086875 w 6096000"/>
              <a:gd name="connsiteY16" fmla="*/ 3683337 h 6858000"/>
              <a:gd name="connsiteX17" fmla="*/ 6068623 w 6096000"/>
              <a:gd name="connsiteY17" fmla="*/ 4060299 h 6858000"/>
              <a:gd name="connsiteX18" fmla="*/ 6041246 w 6096000"/>
              <a:gd name="connsiteY18" fmla="*/ 4364595 h 6858000"/>
              <a:gd name="connsiteX19" fmla="*/ 5991055 w 6096000"/>
              <a:gd name="connsiteY19" fmla="*/ 4673432 h 6858000"/>
              <a:gd name="connsiteX20" fmla="*/ 5913485 w 6096000"/>
              <a:gd name="connsiteY20" fmla="*/ 5045853 h 6858000"/>
              <a:gd name="connsiteX21" fmla="*/ 5826791 w 6096000"/>
              <a:gd name="connsiteY21" fmla="*/ 5440983 h 6858000"/>
              <a:gd name="connsiteX22" fmla="*/ 5744660 w 6096000"/>
              <a:gd name="connsiteY22" fmla="*/ 5754362 h 6858000"/>
              <a:gd name="connsiteX23" fmla="*/ 5630587 w 6096000"/>
              <a:gd name="connsiteY23" fmla="*/ 6067741 h 6858000"/>
              <a:gd name="connsiteX24" fmla="*/ 5521078 w 6096000"/>
              <a:gd name="connsiteY24" fmla="*/ 6312994 h 6858000"/>
              <a:gd name="connsiteX25" fmla="*/ 5443510 w 6096000"/>
              <a:gd name="connsiteY25" fmla="*/ 6349327 h 6858000"/>
              <a:gd name="connsiteX26" fmla="*/ 5288372 w 6096000"/>
              <a:gd name="connsiteY26" fmla="*/ 6394745 h 6858000"/>
              <a:gd name="connsiteX27" fmla="*/ 5083042 w 6096000"/>
              <a:gd name="connsiteY27" fmla="*/ 6462870 h 6858000"/>
              <a:gd name="connsiteX28" fmla="*/ 4845772 w 6096000"/>
              <a:gd name="connsiteY28" fmla="*/ 6530996 h 6858000"/>
              <a:gd name="connsiteX29" fmla="*/ 4572000 w 6096000"/>
              <a:gd name="connsiteY29" fmla="*/ 6603665 h 6858000"/>
              <a:gd name="connsiteX30" fmla="*/ 4380359 w 6096000"/>
              <a:gd name="connsiteY30" fmla="*/ 6653623 h 6858000"/>
              <a:gd name="connsiteX31" fmla="*/ 4056396 w 6096000"/>
              <a:gd name="connsiteY31" fmla="*/ 6730831 h 6858000"/>
              <a:gd name="connsiteX32" fmla="*/ 3764371 w 6096000"/>
              <a:gd name="connsiteY32" fmla="*/ 6798957 h 6858000"/>
              <a:gd name="connsiteX33" fmla="*/ 3499726 w 6096000"/>
              <a:gd name="connsiteY33" fmla="*/ 6826207 h 6858000"/>
              <a:gd name="connsiteX34" fmla="*/ 3075378 w 6096000"/>
              <a:gd name="connsiteY34" fmla="*/ 6853458 h 6858000"/>
              <a:gd name="connsiteX35" fmla="*/ 2646468 w 6096000"/>
              <a:gd name="connsiteY35" fmla="*/ 6858000 h 6858000"/>
              <a:gd name="connsiteX36" fmla="*/ 2290563 w 6096000"/>
              <a:gd name="connsiteY36" fmla="*/ 6853458 h 6858000"/>
              <a:gd name="connsiteX37" fmla="*/ 2025916 w 6096000"/>
              <a:gd name="connsiteY37" fmla="*/ 6844375 h 6858000"/>
              <a:gd name="connsiteX38" fmla="*/ 1692828 w 6096000"/>
              <a:gd name="connsiteY38" fmla="*/ 6798957 h 6858000"/>
              <a:gd name="connsiteX39" fmla="*/ 1368862 w 6096000"/>
              <a:gd name="connsiteY39" fmla="*/ 6739916 h 6858000"/>
              <a:gd name="connsiteX40" fmla="*/ 1136156 w 6096000"/>
              <a:gd name="connsiteY40" fmla="*/ 6685416 h 6858000"/>
              <a:gd name="connsiteX41" fmla="*/ 871510 w 6096000"/>
              <a:gd name="connsiteY41" fmla="*/ 6612747 h 6858000"/>
              <a:gd name="connsiteX42" fmla="*/ 615988 w 6096000"/>
              <a:gd name="connsiteY42" fmla="*/ 6535539 h 6858000"/>
              <a:gd name="connsiteX43" fmla="*/ 556672 w 6096000"/>
              <a:gd name="connsiteY43" fmla="*/ 6431078 h 6858000"/>
              <a:gd name="connsiteX44" fmla="*/ 479102 w 6096000"/>
              <a:gd name="connsiteY44" fmla="*/ 6240325 h 6858000"/>
              <a:gd name="connsiteX45" fmla="*/ 392409 w 6096000"/>
              <a:gd name="connsiteY45" fmla="*/ 6008698 h 6858000"/>
              <a:gd name="connsiteX46" fmla="*/ 305713 w 6096000"/>
              <a:gd name="connsiteY46" fmla="*/ 5722569 h 6858000"/>
              <a:gd name="connsiteX47" fmla="*/ 237270 w 6096000"/>
              <a:gd name="connsiteY47" fmla="*/ 5445526 h 6858000"/>
              <a:gd name="connsiteX48" fmla="*/ 196204 w 6096000"/>
              <a:gd name="connsiteY48" fmla="*/ 5209355 h 6858000"/>
              <a:gd name="connsiteX49" fmla="*/ 155139 w 6096000"/>
              <a:gd name="connsiteY49" fmla="*/ 4964102 h 6858000"/>
              <a:gd name="connsiteX50" fmla="*/ 123198 w 6096000"/>
              <a:gd name="connsiteY50" fmla="*/ 4741557 h 6858000"/>
              <a:gd name="connsiteX51" fmla="*/ 91259 w 6096000"/>
              <a:gd name="connsiteY51" fmla="*/ 4500847 h 6858000"/>
              <a:gd name="connsiteX52" fmla="*/ 54755 w 6096000"/>
              <a:gd name="connsiteY52" fmla="*/ 4164760 h 6858000"/>
              <a:gd name="connsiteX53" fmla="*/ 27377 w 6096000"/>
              <a:gd name="connsiteY53" fmla="*/ 3874089 h 6858000"/>
              <a:gd name="connsiteX54" fmla="*/ 4564 w 6096000"/>
              <a:gd name="connsiteY54" fmla="*/ 3565253 h 6858000"/>
              <a:gd name="connsiteX55" fmla="*/ 0 w 6096000"/>
              <a:gd name="connsiteY55" fmla="*/ 3129248 h 6858000"/>
              <a:gd name="connsiteX56" fmla="*/ 13689 w 6096000"/>
              <a:gd name="connsiteY56" fmla="*/ 2906703 h 6858000"/>
              <a:gd name="connsiteX57" fmla="*/ 36504 w 6096000"/>
              <a:gd name="connsiteY57" fmla="*/ 2643282 h 6858000"/>
              <a:gd name="connsiteX58" fmla="*/ 63882 w 6096000"/>
              <a:gd name="connsiteY58" fmla="*/ 2388946 h 6858000"/>
              <a:gd name="connsiteX59" fmla="*/ 114073 w 6096000"/>
              <a:gd name="connsiteY59" fmla="*/ 1975649 h 6858000"/>
              <a:gd name="connsiteX60" fmla="*/ 173391 w 6096000"/>
              <a:gd name="connsiteY60" fmla="*/ 1671355 h 6858000"/>
              <a:gd name="connsiteX61" fmla="*/ 269211 w 6096000"/>
              <a:gd name="connsiteY61" fmla="*/ 1362517 h 6858000"/>
              <a:gd name="connsiteX62" fmla="*/ 346779 w 6096000"/>
              <a:gd name="connsiteY62" fmla="*/ 1130889 h 6858000"/>
              <a:gd name="connsiteX63" fmla="*/ 442600 w 6096000"/>
              <a:gd name="connsiteY63" fmla="*/ 858385 h 6858000"/>
              <a:gd name="connsiteX64" fmla="*/ 529295 w 6096000"/>
              <a:gd name="connsiteY64" fmla="*/ 626758 h 6858000"/>
              <a:gd name="connsiteX65" fmla="*/ 647929 w 6096000"/>
              <a:gd name="connsiteY65" fmla="*/ 327004 h 6858000"/>
              <a:gd name="connsiteX66" fmla="*/ 926265 w 6096000"/>
              <a:gd name="connsiteY66" fmla="*/ 272503 h 6858000"/>
              <a:gd name="connsiteX67" fmla="*/ 1200037 w 6096000"/>
              <a:gd name="connsiteY67" fmla="*/ 208920 h 6858000"/>
              <a:gd name="connsiteX68" fmla="*/ 1469246 w 6096000"/>
              <a:gd name="connsiteY68" fmla="*/ 149877 h 6858000"/>
              <a:gd name="connsiteX69" fmla="*/ 1738455 w 6096000"/>
              <a:gd name="connsiteY69" fmla="*/ 99919 h 6858000"/>
              <a:gd name="connsiteX70" fmla="*/ 2035043 w 6096000"/>
              <a:gd name="connsiteY70" fmla="*/ 45418 h 6858000"/>
              <a:gd name="connsiteX71" fmla="*/ 2290563 w 6096000"/>
              <a:gd name="connsiteY71" fmla="*/ 13625 h 6858000"/>
              <a:gd name="connsiteX72" fmla="*/ 257346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2883738" y="0"/>
                </a:moveTo>
                <a:lnTo>
                  <a:pt x="3285269" y="4543"/>
                </a:lnTo>
                <a:lnTo>
                  <a:pt x="3764371" y="68126"/>
                </a:lnTo>
                <a:lnTo>
                  <a:pt x="4152216" y="145337"/>
                </a:lnTo>
                <a:lnTo>
                  <a:pt x="4485307" y="231628"/>
                </a:lnTo>
                <a:lnTo>
                  <a:pt x="4749952" y="327004"/>
                </a:lnTo>
                <a:lnTo>
                  <a:pt x="5037413" y="445090"/>
                </a:lnTo>
                <a:lnTo>
                  <a:pt x="5443510" y="604050"/>
                </a:lnTo>
                <a:lnTo>
                  <a:pt x="5525642" y="803885"/>
                </a:lnTo>
                <a:lnTo>
                  <a:pt x="5626024" y="1080931"/>
                </a:lnTo>
                <a:lnTo>
                  <a:pt x="5767473" y="1457895"/>
                </a:lnTo>
                <a:lnTo>
                  <a:pt x="5927173" y="1934773"/>
                </a:lnTo>
                <a:lnTo>
                  <a:pt x="6018432" y="2279945"/>
                </a:lnTo>
                <a:lnTo>
                  <a:pt x="6068623" y="2616032"/>
                </a:lnTo>
                <a:lnTo>
                  <a:pt x="6096000" y="2970286"/>
                </a:lnTo>
                <a:cubicBezTo>
                  <a:pt x="6094478" y="3080802"/>
                  <a:pt x="6092959" y="3191316"/>
                  <a:pt x="6091437" y="3301833"/>
                </a:cubicBezTo>
                <a:cubicBezTo>
                  <a:pt x="6089917" y="3429001"/>
                  <a:pt x="6088395" y="3556168"/>
                  <a:pt x="6086875" y="3683337"/>
                </a:cubicBezTo>
                <a:lnTo>
                  <a:pt x="6068623" y="4060299"/>
                </a:lnTo>
                <a:lnTo>
                  <a:pt x="6041246" y="4364595"/>
                </a:lnTo>
                <a:lnTo>
                  <a:pt x="5991055" y="4673432"/>
                </a:lnTo>
                <a:lnTo>
                  <a:pt x="5913485" y="5045853"/>
                </a:lnTo>
                <a:lnTo>
                  <a:pt x="5826791" y="5440983"/>
                </a:lnTo>
                <a:lnTo>
                  <a:pt x="5744660" y="5754362"/>
                </a:lnTo>
                <a:lnTo>
                  <a:pt x="5630587" y="6067741"/>
                </a:lnTo>
                <a:lnTo>
                  <a:pt x="5521078" y="6312994"/>
                </a:lnTo>
                <a:lnTo>
                  <a:pt x="5443510" y="6349327"/>
                </a:lnTo>
                <a:lnTo>
                  <a:pt x="5288372" y="6394745"/>
                </a:lnTo>
                <a:lnTo>
                  <a:pt x="5083042" y="6462870"/>
                </a:lnTo>
                <a:lnTo>
                  <a:pt x="4845772" y="6530996"/>
                </a:lnTo>
                <a:lnTo>
                  <a:pt x="4572000" y="6603665"/>
                </a:lnTo>
                <a:lnTo>
                  <a:pt x="4380359" y="6653623"/>
                </a:lnTo>
                <a:lnTo>
                  <a:pt x="4056396" y="6730831"/>
                </a:lnTo>
                <a:lnTo>
                  <a:pt x="3764371" y="6798957"/>
                </a:lnTo>
                <a:lnTo>
                  <a:pt x="3499726" y="6826207"/>
                </a:lnTo>
                <a:lnTo>
                  <a:pt x="3075378" y="6853458"/>
                </a:lnTo>
                <a:lnTo>
                  <a:pt x="2646468" y="6858000"/>
                </a:lnTo>
                <a:lnTo>
                  <a:pt x="2290563" y="6853458"/>
                </a:lnTo>
                <a:lnTo>
                  <a:pt x="2025916" y="6844375"/>
                </a:lnTo>
                <a:lnTo>
                  <a:pt x="1692828" y="6798957"/>
                </a:lnTo>
                <a:lnTo>
                  <a:pt x="1368862" y="6739916"/>
                </a:lnTo>
                <a:lnTo>
                  <a:pt x="1136156" y="6685416"/>
                </a:lnTo>
                <a:lnTo>
                  <a:pt x="871510" y="6612747"/>
                </a:lnTo>
                <a:lnTo>
                  <a:pt x="615988" y="6535539"/>
                </a:lnTo>
                <a:lnTo>
                  <a:pt x="556672" y="6431078"/>
                </a:lnTo>
                <a:lnTo>
                  <a:pt x="479102" y="6240325"/>
                </a:lnTo>
                <a:lnTo>
                  <a:pt x="392409" y="6008698"/>
                </a:lnTo>
                <a:lnTo>
                  <a:pt x="305713" y="5722569"/>
                </a:lnTo>
                <a:lnTo>
                  <a:pt x="237270" y="5445526"/>
                </a:lnTo>
                <a:lnTo>
                  <a:pt x="196204" y="5209355"/>
                </a:lnTo>
                <a:lnTo>
                  <a:pt x="155139" y="4964102"/>
                </a:lnTo>
                <a:lnTo>
                  <a:pt x="123198" y="4741557"/>
                </a:lnTo>
                <a:lnTo>
                  <a:pt x="91259" y="4500847"/>
                </a:lnTo>
                <a:lnTo>
                  <a:pt x="54755" y="4164760"/>
                </a:lnTo>
                <a:lnTo>
                  <a:pt x="27377" y="3874089"/>
                </a:lnTo>
                <a:lnTo>
                  <a:pt x="4564" y="3565253"/>
                </a:lnTo>
                <a:cubicBezTo>
                  <a:pt x="3042" y="3419919"/>
                  <a:pt x="1522" y="3274582"/>
                  <a:pt x="0" y="3129248"/>
                </a:cubicBezTo>
                <a:lnTo>
                  <a:pt x="13689" y="2906703"/>
                </a:lnTo>
                <a:lnTo>
                  <a:pt x="36504" y="2643282"/>
                </a:lnTo>
                <a:lnTo>
                  <a:pt x="63882" y="2388946"/>
                </a:lnTo>
                <a:lnTo>
                  <a:pt x="114073" y="1975649"/>
                </a:lnTo>
                <a:lnTo>
                  <a:pt x="173391" y="1671355"/>
                </a:lnTo>
                <a:lnTo>
                  <a:pt x="269211" y="1362517"/>
                </a:lnTo>
                <a:lnTo>
                  <a:pt x="346779" y="1130889"/>
                </a:lnTo>
                <a:lnTo>
                  <a:pt x="442600" y="858385"/>
                </a:lnTo>
                <a:lnTo>
                  <a:pt x="529295" y="626758"/>
                </a:lnTo>
                <a:lnTo>
                  <a:pt x="647929" y="327004"/>
                </a:lnTo>
                <a:lnTo>
                  <a:pt x="926265" y="272503"/>
                </a:lnTo>
                <a:lnTo>
                  <a:pt x="1200037" y="208920"/>
                </a:lnTo>
                <a:lnTo>
                  <a:pt x="1469246" y="149877"/>
                </a:lnTo>
                <a:lnTo>
                  <a:pt x="1738455" y="99919"/>
                </a:lnTo>
                <a:lnTo>
                  <a:pt x="2035043" y="45418"/>
                </a:lnTo>
                <a:lnTo>
                  <a:pt x="2290563" y="13625"/>
                </a:lnTo>
                <a:lnTo>
                  <a:pt x="2573461" y="4543"/>
                </a:lnTo>
                <a:close/>
              </a:path>
            </a:pathLst>
          </a:custGeom>
          <a:scene3d>
            <a:camera prst="orthographicFront"/>
            <a:lightRig rig="threePt" dir="t"/>
          </a:scene3d>
          <a:sp3d>
            <a:bevelT w="165100" prst="coolSlant"/>
          </a:sp3d>
        </p:spPr>
      </p:pic>
      <p:pic>
        <p:nvPicPr>
          <p:cNvPr id="10" name="Picture 9">
            <a:extLst>
              <a:ext uri="{FF2B5EF4-FFF2-40B4-BE49-F238E27FC236}">
                <a16:creationId xmlns:a16="http://schemas.microsoft.com/office/drawing/2014/main" id="{71DB957A-FDCA-2148-A601-D258E25E940B}"/>
              </a:ext>
            </a:extLst>
          </p:cNvPr>
          <p:cNvPicPr>
            <a:picLocks noChangeAspect="1"/>
          </p:cNvPicPr>
          <p:nvPr/>
        </p:nvPicPr>
        <p:blipFill>
          <a:blip r:embed="rId6"/>
          <a:srcRect/>
          <a:stretch>
            <a:fillRect/>
          </a:stretch>
        </p:blipFill>
        <p:spPr>
          <a:xfrm>
            <a:off x="6096000" y="0"/>
            <a:ext cx="6096000" cy="6858000"/>
          </a:xfrm>
          <a:custGeom>
            <a:avLst/>
            <a:gdLst>
              <a:gd name="connsiteX0" fmla="*/ 3212262 w 6096000"/>
              <a:gd name="connsiteY0" fmla="*/ 0 h 6858000"/>
              <a:gd name="connsiteX1" fmla="*/ 3522539 w 6096000"/>
              <a:gd name="connsiteY1" fmla="*/ 4543 h 6858000"/>
              <a:gd name="connsiteX2" fmla="*/ 3805437 w 6096000"/>
              <a:gd name="connsiteY2" fmla="*/ 13625 h 6858000"/>
              <a:gd name="connsiteX3" fmla="*/ 4060957 w 6096000"/>
              <a:gd name="connsiteY3" fmla="*/ 45418 h 6858000"/>
              <a:gd name="connsiteX4" fmla="*/ 4357545 w 6096000"/>
              <a:gd name="connsiteY4" fmla="*/ 99919 h 6858000"/>
              <a:gd name="connsiteX5" fmla="*/ 4626754 w 6096000"/>
              <a:gd name="connsiteY5" fmla="*/ 149877 h 6858000"/>
              <a:gd name="connsiteX6" fmla="*/ 4895963 w 6096000"/>
              <a:gd name="connsiteY6" fmla="*/ 208920 h 6858000"/>
              <a:gd name="connsiteX7" fmla="*/ 5169735 w 6096000"/>
              <a:gd name="connsiteY7" fmla="*/ 272503 h 6858000"/>
              <a:gd name="connsiteX8" fmla="*/ 5448071 w 6096000"/>
              <a:gd name="connsiteY8" fmla="*/ 327004 h 6858000"/>
              <a:gd name="connsiteX9" fmla="*/ 5566705 w 6096000"/>
              <a:gd name="connsiteY9" fmla="*/ 626758 h 6858000"/>
              <a:gd name="connsiteX10" fmla="*/ 5653401 w 6096000"/>
              <a:gd name="connsiteY10" fmla="*/ 858385 h 6858000"/>
              <a:gd name="connsiteX11" fmla="*/ 5749221 w 6096000"/>
              <a:gd name="connsiteY11" fmla="*/ 1130889 h 6858000"/>
              <a:gd name="connsiteX12" fmla="*/ 5826789 w 6096000"/>
              <a:gd name="connsiteY12" fmla="*/ 1362517 h 6858000"/>
              <a:gd name="connsiteX13" fmla="*/ 5922609 w 6096000"/>
              <a:gd name="connsiteY13" fmla="*/ 1671355 h 6858000"/>
              <a:gd name="connsiteX14" fmla="*/ 5981927 w 6096000"/>
              <a:gd name="connsiteY14" fmla="*/ 1975649 h 6858000"/>
              <a:gd name="connsiteX15" fmla="*/ 6032118 w 6096000"/>
              <a:gd name="connsiteY15" fmla="*/ 2388946 h 6858000"/>
              <a:gd name="connsiteX16" fmla="*/ 6059496 w 6096000"/>
              <a:gd name="connsiteY16" fmla="*/ 2643282 h 6858000"/>
              <a:gd name="connsiteX17" fmla="*/ 6082311 w 6096000"/>
              <a:gd name="connsiteY17" fmla="*/ 2906703 h 6858000"/>
              <a:gd name="connsiteX18" fmla="*/ 6096000 w 6096000"/>
              <a:gd name="connsiteY18" fmla="*/ 3129248 h 6858000"/>
              <a:gd name="connsiteX19" fmla="*/ 6091436 w 6096000"/>
              <a:gd name="connsiteY19" fmla="*/ 3565253 h 6858000"/>
              <a:gd name="connsiteX20" fmla="*/ 6068623 w 6096000"/>
              <a:gd name="connsiteY20" fmla="*/ 3874089 h 6858000"/>
              <a:gd name="connsiteX21" fmla="*/ 6041246 w 6096000"/>
              <a:gd name="connsiteY21" fmla="*/ 4164760 h 6858000"/>
              <a:gd name="connsiteX22" fmla="*/ 6004741 w 6096000"/>
              <a:gd name="connsiteY22" fmla="*/ 4500847 h 6858000"/>
              <a:gd name="connsiteX23" fmla="*/ 5972802 w 6096000"/>
              <a:gd name="connsiteY23" fmla="*/ 4741557 h 6858000"/>
              <a:gd name="connsiteX24" fmla="*/ 5940862 w 6096000"/>
              <a:gd name="connsiteY24" fmla="*/ 4964102 h 6858000"/>
              <a:gd name="connsiteX25" fmla="*/ 5899796 w 6096000"/>
              <a:gd name="connsiteY25" fmla="*/ 5209355 h 6858000"/>
              <a:gd name="connsiteX26" fmla="*/ 5858730 w 6096000"/>
              <a:gd name="connsiteY26" fmla="*/ 5445526 h 6858000"/>
              <a:gd name="connsiteX27" fmla="*/ 5790287 w 6096000"/>
              <a:gd name="connsiteY27" fmla="*/ 5722569 h 6858000"/>
              <a:gd name="connsiteX28" fmla="*/ 5703591 w 6096000"/>
              <a:gd name="connsiteY28" fmla="*/ 6008698 h 6858000"/>
              <a:gd name="connsiteX29" fmla="*/ 5616898 w 6096000"/>
              <a:gd name="connsiteY29" fmla="*/ 6240325 h 6858000"/>
              <a:gd name="connsiteX30" fmla="*/ 5539328 w 6096000"/>
              <a:gd name="connsiteY30" fmla="*/ 6431078 h 6858000"/>
              <a:gd name="connsiteX31" fmla="*/ 5480012 w 6096000"/>
              <a:gd name="connsiteY31" fmla="*/ 6535539 h 6858000"/>
              <a:gd name="connsiteX32" fmla="*/ 5224490 w 6096000"/>
              <a:gd name="connsiteY32" fmla="*/ 6612747 h 6858000"/>
              <a:gd name="connsiteX33" fmla="*/ 4959844 w 6096000"/>
              <a:gd name="connsiteY33" fmla="*/ 6685416 h 6858000"/>
              <a:gd name="connsiteX34" fmla="*/ 4727138 w 6096000"/>
              <a:gd name="connsiteY34" fmla="*/ 6739916 h 6858000"/>
              <a:gd name="connsiteX35" fmla="*/ 4403172 w 6096000"/>
              <a:gd name="connsiteY35" fmla="*/ 6798957 h 6858000"/>
              <a:gd name="connsiteX36" fmla="*/ 4070084 w 6096000"/>
              <a:gd name="connsiteY36" fmla="*/ 6844375 h 6858000"/>
              <a:gd name="connsiteX37" fmla="*/ 3805437 w 6096000"/>
              <a:gd name="connsiteY37" fmla="*/ 6853458 h 6858000"/>
              <a:gd name="connsiteX38" fmla="*/ 3449532 w 6096000"/>
              <a:gd name="connsiteY38" fmla="*/ 6858000 h 6858000"/>
              <a:gd name="connsiteX39" fmla="*/ 3020622 w 6096000"/>
              <a:gd name="connsiteY39" fmla="*/ 6853458 h 6858000"/>
              <a:gd name="connsiteX40" fmla="*/ 2596274 w 6096000"/>
              <a:gd name="connsiteY40" fmla="*/ 6826207 h 6858000"/>
              <a:gd name="connsiteX41" fmla="*/ 2331629 w 6096000"/>
              <a:gd name="connsiteY41" fmla="*/ 6798957 h 6858000"/>
              <a:gd name="connsiteX42" fmla="*/ 2039605 w 6096000"/>
              <a:gd name="connsiteY42" fmla="*/ 6730831 h 6858000"/>
              <a:gd name="connsiteX43" fmla="*/ 1715641 w 6096000"/>
              <a:gd name="connsiteY43" fmla="*/ 6653623 h 6858000"/>
              <a:gd name="connsiteX44" fmla="*/ 1524001 w 6096000"/>
              <a:gd name="connsiteY44" fmla="*/ 6603665 h 6858000"/>
              <a:gd name="connsiteX45" fmla="*/ 1250228 w 6096000"/>
              <a:gd name="connsiteY45" fmla="*/ 6530996 h 6858000"/>
              <a:gd name="connsiteX46" fmla="*/ 1012958 w 6096000"/>
              <a:gd name="connsiteY46" fmla="*/ 6462870 h 6858000"/>
              <a:gd name="connsiteX47" fmla="*/ 807629 w 6096000"/>
              <a:gd name="connsiteY47" fmla="*/ 6394745 h 6858000"/>
              <a:gd name="connsiteX48" fmla="*/ 652490 w 6096000"/>
              <a:gd name="connsiteY48" fmla="*/ 6349327 h 6858000"/>
              <a:gd name="connsiteX49" fmla="*/ 574922 w 6096000"/>
              <a:gd name="connsiteY49" fmla="*/ 6312994 h 6858000"/>
              <a:gd name="connsiteX50" fmla="*/ 465413 w 6096000"/>
              <a:gd name="connsiteY50" fmla="*/ 6067741 h 6858000"/>
              <a:gd name="connsiteX51" fmla="*/ 351341 w 6096000"/>
              <a:gd name="connsiteY51" fmla="*/ 5754362 h 6858000"/>
              <a:gd name="connsiteX52" fmla="*/ 269209 w 6096000"/>
              <a:gd name="connsiteY52" fmla="*/ 5440983 h 6858000"/>
              <a:gd name="connsiteX53" fmla="*/ 182516 w 6096000"/>
              <a:gd name="connsiteY53" fmla="*/ 5045853 h 6858000"/>
              <a:gd name="connsiteX54" fmla="*/ 104946 w 6096000"/>
              <a:gd name="connsiteY54" fmla="*/ 4673432 h 6858000"/>
              <a:gd name="connsiteX55" fmla="*/ 54755 w 6096000"/>
              <a:gd name="connsiteY55" fmla="*/ 4364595 h 6858000"/>
              <a:gd name="connsiteX56" fmla="*/ 27377 w 6096000"/>
              <a:gd name="connsiteY56" fmla="*/ 4060299 h 6858000"/>
              <a:gd name="connsiteX57" fmla="*/ 9125 w 6096000"/>
              <a:gd name="connsiteY57" fmla="*/ 3683337 h 6858000"/>
              <a:gd name="connsiteX58" fmla="*/ 4564 w 6096000"/>
              <a:gd name="connsiteY58" fmla="*/ 3301833 h 6858000"/>
              <a:gd name="connsiteX59" fmla="*/ 0 w 6096000"/>
              <a:gd name="connsiteY59" fmla="*/ 2970286 h 6858000"/>
              <a:gd name="connsiteX60" fmla="*/ 27377 w 6096000"/>
              <a:gd name="connsiteY60" fmla="*/ 2616032 h 6858000"/>
              <a:gd name="connsiteX61" fmla="*/ 77568 w 6096000"/>
              <a:gd name="connsiteY61" fmla="*/ 2279945 h 6858000"/>
              <a:gd name="connsiteX62" fmla="*/ 168827 w 6096000"/>
              <a:gd name="connsiteY62" fmla="*/ 1934773 h 6858000"/>
              <a:gd name="connsiteX63" fmla="*/ 328527 w 6096000"/>
              <a:gd name="connsiteY63" fmla="*/ 1457895 h 6858000"/>
              <a:gd name="connsiteX64" fmla="*/ 469977 w 6096000"/>
              <a:gd name="connsiteY64" fmla="*/ 1080931 h 6858000"/>
              <a:gd name="connsiteX65" fmla="*/ 570359 w 6096000"/>
              <a:gd name="connsiteY65" fmla="*/ 803885 h 6858000"/>
              <a:gd name="connsiteX66" fmla="*/ 652490 w 6096000"/>
              <a:gd name="connsiteY66" fmla="*/ 604050 h 6858000"/>
              <a:gd name="connsiteX67" fmla="*/ 1058588 w 6096000"/>
              <a:gd name="connsiteY67" fmla="*/ 445090 h 6858000"/>
              <a:gd name="connsiteX68" fmla="*/ 1346049 w 6096000"/>
              <a:gd name="connsiteY68" fmla="*/ 327004 h 6858000"/>
              <a:gd name="connsiteX69" fmla="*/ 1610694 w 6096000"/>
              <a:gd name="connsiteY69" fmla="*/ 231628 h 6858000"/>
              <a:gd name="connsiteX70" fmla="*/ 1943784 w 6096000"/>
              <a:gd name="connsiteY70" fmla="*/ 145337 h 6858000"/>
              <a:gd name="connsiteX71" fmla="*/ 2331629 w 6096000"/>
              <a:gd name="connsiteY71" fmla="*/ 68126 h 6858000"/>
              <a:gd name="connsiteX72" fmla="*/ 281073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3212262" y="0"/>
                </a:moveTo>
                <a:lnTo>
                  <a:pt x="3522539" y="4543"/>
                </a:lnTo>
                <a:lnTo>
                  <a:pt x="3805437" y="13625"/>
                </a:lnTo>
                <a:lnTo>
                  <a:pt x="4060957" y="45418"/>
                </a:lnTo>
                <a:lnTo>
                  <a:pt x="4357545" y="99919"/>
                </a:lnTo>
                <a:lnTo>
                  <a:pt x="4626754" y="149877"/>
                </a:lnTo>
                <a:lnTo>
                  <a:pt x="4895963" y="208920"/>
                </a:lnTo>
                <a:lnTo>
                  <a:pt x="5169735" y="272503"/>
                </a:lnTo>
                <a:lnTo>
                  <a:pt x="5448071" y="327004"/>
                </a:lnTo>
                <a:lnTo>
                  <a:pt x="5566705" y="626758"/>
                </a:lnTo>
                <a:lnTo>
                  <a:pt x="5653401" y="858385"/>
                </a:lnTo>
                <a:lnTo>
                  <a:pt x="5749221" y="1130889"/>
                </a:lnTo>
                <a:lnTo>
                  <a:pt x="5826789" y="1362517"/>
                </a:lnTo>
                <a:lnTo>
                  <a:pt x="5922609" y="1671355"/>
                </a:lnTo>
                <a:lnTo>
                  <a:pt x="5981927" y="1975649"/>
                </a:lnTo>
                <a:lnTo>
                  <a:pt x="6032118" y="2388946"/>
                </a:lnTo>
                <a:lnTo>
                  <a:pt x="6059496" y="2643282"/>
                </a:lnTo>
                <a:lnTo>
                  <a:pt x="6082311" y="2906703"/>
                </a:lnTo>
                <a:lnTo>
                  <a:pt x="6096000" y="3129248"/>
                </a:lnTo>
                <a:cubicBezTo>
                  <a:pt x="6094478" y="3274582"/>
                  <a:pt x="6092958" y="3419919"/>
                  <a:pt x="6091436" y="3565253"/>
                </a:cubicBezTo>
                <a:lnTo>
                  <a:pt x="6068623" y="3874089"/>
                </a:lnTo>
                <a:lnTo>
                  <a:pt x="6041246" y="4164760"/>
                </a:lnTo>
                <a:lnTo>
                  <a:pt x="6004741" y="4500847"/>
                </a:lnTo>
                <a:lnTo>
                  <a:pt x="5972802" y="4741557"/>
                </a:lnTo>
                <a:lnTo>
                  <a:pt x="5940862" y="4964102"/>
                </a:lnTo>
                <a:lnTo>
                  <a:pt x="5899796" y="5209355"/>
                </a:lnTo>
                <a:lnTo>
                  <a:pt x="5858730" y="5445526"/>
                </a:lnTo>
                <a:lnTo>
                  <a:pt x="5790287" y="5722569"/>
                </a:lnTo>
                <a:lnTo>
                  <a:pt x="5703591" y="6008698"/>
                </a:lnTo>
                <a:lnTo>
                  <a:pt x="5616898" y="6240325"/>
                </a:lnTo>
                <a:lnTo>
                  <a:pt x="5539328" y="6431078"/>
                </a:lnTo>
                <a:lnTo>
                  <a:pt x="5480012" y="6535539"/>
                </a:lnTo>
                <a:lnTo>
                  <a:pt x="5224490" y="6612747"/>
                </a:lnTo>
                <a:lnTo>
                  <a:pt x="4959844" y="6685416"/>
                </a:lnTo>
                <a:lnTo>
                  <a:pt x="4727138" y="6739916"/>
                </a:lnTo>
                <a:lnTo>
                  <a:pt x="4403172" y="6798957"/>
                </a:lnTo>
                <a:lnTo>
                  <a:pt x="4070084" y="6844375"/>
                </a:lnTo>
                <a:lnTo>
                  <a:pt x="3805437" y="6853458"/>
                </a:lnTo>
                <a:lnTo>
                  <a:pt x="3449532" y="6858000"/>
                </a:lnTo>
                <a:lnTo>
                  <a:pt x="3020622" y="6853458"/>
                </a:lnTo>
                <a:lnTo>
                  <a:pt x="2596274" y="6826207"/>
                </a:lnTo>
                <a:lnTo>
                  <a:pt x="2331629" y="6798957"/>
                </a:lnTo>
                <a:lnTo>
                  <a:pt x="2039605" y="6730831"/>
                </a:lnTo>
                <a:lnTo>
                  <a:pt x="1715641" y="6653623"/>
                </a:lnTo>
                <a:lnTo>
                  <a:pt x="1524001" y="6603665"/>
                </a:lnTo>
                <a:lnTo>
                  <a:pt x="1250228" y="6530996"/>
                </a:lnTo>
                <a:lnTo>
                  <a:pt x="1012958" y="6462870"/>
                </a:lnTo>
                <a:lnTo>
                  <a:pt x="807629" y="6394745"/>
                </a:lnTo>
                <a:lnTo>
                  <a:pt x="652490" y="6349327"/>
                </a:lnTo>
                <a:lnTo>
                  <a:pt x="574922" y="6312994"/>
                </a:lnTo>
                <a:lnTo>
                  <a:pt x="465413" y="6067741"/>
                </a:lnTo>
                <a:lnTo>
                  <a:pt x="351341" y="5754362"/>
                </a:lnTo>
                <a:lnTo>
                  <a:pt x="269209" y="5440983"/>
                </a:lnTo>
                <a:lnTo>
                  <a:pt x="182516" y="5045853"/>
                </a:lnTo>
                <a:lnTo>
                  <a:pt x="104946" y="4673432"/>
                </a:lnTo>
                <a:lnTo>
                  <a:pt x="54755" y="4364595"/>
                </a:lnTo>
                <a:lnTo>
                  <a:pt x="27377" y="4060299"/>
                </a:lnTo>
                <a:lnTo>
                  <a:pt x="9125" y="3683337"/>
                </a:lnTo>
                <a:cubicBezTo>
                  <a:pt x="7606" y="3556168"/>
                  <a:pt x="6084" y="3429001"/>
                  <a:pt x="4564" y="3301833"/>
                </a:cubicBezTo>
                <a:cubicBezTo>
                  <a:pt x="3042" y="3191316"/>
                  <a:pt x="1522" y="3080802"/>
                  <a:pt x="0" y="2970286"/>
                </a:cubicBezTo>
                <a:lnTo>
                  <a:pt x="27377" y="2616032"/>
                </a:lnTo>
                <a:lnTo>
                  <a:pt x="77568" y="2279945"/>
                </a:lnTo>
                <a:lnTo>
                  <a:pt x="168827" y="1934773"/>
                </a:lnTo>
                <a:lnTo>
                  <a:pt x="328527" y="1457895"/>
                </a:lnTo>
                <a:lnTo>
                  <a:pt x="469977" y="1080931"/>
                </a:lnTo>
                <a:lnTo>
                  <a:pt x="570359" y="803885"/>
                </a:lnTo>
                <a:lnTo>
                  <a:pt x="652490" y="604050"/>
                </a:lnTo>
                <a:lnTo>
                  <a:pt x="1058588" y="445090"/>
                </a:lnTo>
                <a:lnTo>
                  <a:pt x="1346049" y="327004"/>
                </a:lnTo>
                <a:lnTo>
                  <a:pt x="1610694" y="231628"/>
                </a:lnTo>
                <a:lnTo>
                  <a:pt x="1943784" y="145337"/>
                </a:lnTo>
                <a:lnTo>
                  <a:pt x="2331629" y="68126"/>
                </a:lnTo>
                <a:lnTo>
                  <a:pt x="2810731" y="4543"/>
                </a:lnTo>
                <a:close/>
              </a:path>
            </a:pathLst>
          </a:custGeom>
          <a:scene3d>
            <a:camera prst="orthographicFront"/>
            <a:lightRig rig="threePt" dir="t"/>
          </a:scene3d>
          <a:sp3d>
            <a:bevelT w="165100" prst="coolSlant"/>
          </a:sp3d>
        </p:spPr>
      </p:pic>
      <p:sp>
        <p:nvSpPr>
          <p:cNvPr id="5" name="Oval 4">
            <a:extLst>
              <a:ext uri="{FF2B5EF4-FFF2-40B4-BE49-F238E27FC236}">
                <a16:creationId xmlns:a16="http://schemas.microsoft.com/office/drawing/2014/main" id="{E0B79B25-473E-004A-A32A-737218040991}"/>
              </a:ext>
            </a:extLst>
          </p:cNvPr>
          <p:cNvSpPr/>
          <p:nvPr/>
        </p:nvSpPr>
        <p:spPr>
          <a:xfrm>
            <a:off x="2179899" y="2560899"/>
            <a:ext cx="1736202" cy="173620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842553A-54E2-914D-8704-3720150FF5E6}"/>
              </a:ext>
            </a:extLst>
          </p:cNvPr>
          <p:cNvSpPr/>
          <p:nvPr/>
        </p:nvSpPr>
        <p:spPr>
          <a:xfrm>
            <a:off x="8299049" y="2560899"/>
            <a:ext cx="1736202" cy="173620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16634DA-BE52-1742-B1EC-7A0E6D54120B}"/>
              </a:ext>
            </a:extLst>
          </p:cNvPr>
          <p:cNvSpPr txBox="1"/>
          <p:nvPr/>
        </p:nvSpPr>
        <p:spPr>
          <a:xfrm>
            <a:off x="2670044" y="4288421"/>
            <a:ext cx="755913" cy="400110"/>
          </a:xfrm>
          <a:prstGeom prst="rect">
            <a:avLst/>
          </a:prstGeom>
          <a:noFill/>
        </p:spPr>
        <p:txBody>
          <a:bodyPr wrap="none" rtlCol="0">
            <a:spAutoFit/>
          </a:bodyPr>
          <a:lstStyle/>
          <a:p>
            <a:r>
              <a:rPr lang="en-US" altLang="zh-CN" sz="2000" dirty="0">
                <a:solidFill>
                  <a:srgbClr val="FFFF00"/>
                </a:solidFill>
              </a:rPr>
              <a:t>fovea</a:t>
            </a:r>
          </a:p>
        </p:txBody>
      </p:sp>
      <p:sp>
        <p:nvSpPr>
          <p:cNvPr id="8" name="TextBox 7">
            <a:extLst>
              <a:ext uri="{FF2B5EF4-FFF2-40B4-BE49-F238E27FC236}">
                <a16:creationId xmlns:a16="http://schemas.microsoft.com/office/drawing/2014/main" id="{46622F12-433D-8D44-95E1-5A5810551ADC}"/>
              </a:ext>
            </a:extLst>
          </p:cNvPr>
          <p:cNvSpPr txBox="1"/>
          <p:nvPr/>
        </p:nvSpPr>
        <p:spPr>
          <a:xfrm>
            <a:off x="8816209" y="4297101"/>
            <a:ext cx="755913" cy="400110"/>
          </a:xfrm>
          <a:prstGeom prst="rect">
            <a:avLst/>
          </a:prstGeom>
          <a:noFill/>
        </p:spPr>
        <p:txBody>
          <a:bodyPr wrap="none" rtlCol="0">
            <a:spAutoFit/>
          </a:bodyPr>
          <a:lstStyle/>
          <a:p>
            <a:r>
              <a:rPr lang="en-US" altLang="zh-CN" sz="2000" dirty="0">
                <a:solidFill>
                  <a:srgbClr val="FFFF00"/>
                </a:solidFill>
              </a:rPr>
              <a:t>fovea</a:t>
            </a:r>
            <a:endParaRPr lang="en-US" sz="2000" dirty="0">
              <a:solidFill>
                <a:srgbClr val="FFFF00"/>
              </a:solidFill>
            </a:endParaRPr>
          </a:p>
        </p:txBody>
      </p:sp>
      <p:sp>
        <p:nvSpPr>
          <p:cNvPr id="2" name="TextBox 1">
            <a:extLst>
              <a:ext uri="{FF2B5EF4-FFF2-40B4-BE49-F238E27FC236}">
                <a16:creationId xmlns:a16="http://schemas.microsoft.com/office/drawing/2014/main" id="{58646D3D-B0D0-3B41-ABBA-E2A024315903}"/>
              </a:ext>
            </a:extLst>
          </p:cNvPr>
          <p:cNvSpPr txBox="1"/>
          <p:nvPr/>
        </p:nvSpPr>
        <p:spPr>
          <a:xfrm>
            <a:off x="1001863" y="5378292"/>
            <a:ext cx="4092274" cy="646331"/>
          </a:xfrm>
          <a:prstGeom prst="rect">
            <a:avLst/>
          </a:prstGeom>
          <a:noFill/>
        </p:spPr>
        <p:txBody>
          <a:bodyPr wrap="none" rtlCol="0">
            <a:spAutoFit/>
          </a:bodyPr>
          <a:lstStyle/>
          <a:p>
            <a:r>
              <a:rPr lang="en-US" altLang="zh-CN" dirty="0">
                <a:solidFill>
                  <a:srgbClr val="FFFF00"/>
                </a:solidFill>
              </a:rPr>
              <a:t>more</a:t>
            </a:r>
            <a:r>
              <a:rPr lang="zh-CN" altLang="en-US" dirty="0">
                <a:solidFill>
                  <a:srgbClr val="FFFF00"/>
                </a:solidFill>
              </a:rPr>
              <a:t> </a:t>
            </a:r>
            <a:r>
              <a:rPr lang="en-US" altLang="zh-CN" dirty="0">
                <a:solidFill>
                  <a:srgbClr val="FFFF00"/>
                </a:solidFill>
              </a:rPr>
              <a:t>foveation</a:t>
            </a:r>
            <a:r>
              <a:rPr lang="zh-CN" altLang="en-US" dirty="0">
                <a:solidFill>
                  <a:srgbClr val="FFFF00"/>
                </a:solidFill>
              </a:rPr>
              <a:t> </a:t>
            </a:r>
            <a:r>
              <a:rPr lang="en-US" altLang="zh-CN" dirty="0">
                <a:solidFill>
                  <a:srgbClr val="FFFF00"/>
                </a:solidFill>
              </a:rPr>
              <a:t>for</a:t>
            </a:r>
            <a:r>
              <a:rPr lang="zh-CN" altLang="en-US" dirty="0">
                <a:solidFill>
                  <a:srgbClr val="FFFF00"/>
                </a:solidFill>
              </a:rPr>
              <a:t> </a:t>
            </a:r>
            <a:r>
              <a:rPr lang="en-US" altLang="zh-CN" dirty="0">
                <a:solidFill>
                  <a:srgbClr val="FFFF00"/>
                </a:solidFill>
              </a:rPr>
              <a:t>the</a:t>
            </a:r>
            <a:r>
              <a:rPr lang="zh-CN" altLang="en-US" dirty="0">
                <a:solidFill>
                  <a:srgbClr val="FFFF00"/>
                </a:solidFill>
              </a:rPr>
              <a:t> </a:t>
            </a:r>
            <a:r>
              <a:rPr lang="en-US" altLang="zh-CN" dirty="0">
                <a:solidFill>
                  <a:srgbClr val="FFFF00"/>
                </a:solidFill>
              </a:rPr>
              <a:t>non-dominant</a:t>
            </a:r>
            <a:r>
              <a:rPr lang="zh-CN" altLang="en-US" dirty="0">
                <a:solidFill>
                  <a:srgbClr val="FFFF00"/>
                </a:solidFill>
              </a:rPr>
              <a:t> </a:t>
            </a:r>
            <a:r>
              <a:rPr lang="en-US" altLang="zh-CN" dirty="0">
                <a:solidFill>
                  <a:srgbClr val="FFFF00"/>
                </a:solidFill>
              </a:rPr>
              <a:t>eye</a:t>
            </a:r>
            <a:endParaRPr lang="en-US" dirty="0">
              <a:solidFill>
                <a:srgbClr val="FFFF00"/>
              </a:solidFill>
            </a:endParaRPr>
          </a:p>
          <a:p>
            <a:endParaRPr lang="en-US" dirty="0"/>
          </a:p>
        </p:txBody>
      </p:sp>
      <p:pic>
        <p:nvPicPr>
          <p:cNvPr id="3" name="Audio 2">
            <a:hlinkClick r:id="" action="ppaction://media"/>
            <a:extLst>
              <a:ext uri="{FF2B5EF4-FFF2-40B4-BE49-F238E27FC236}">
                <a16:creationId xmlns:a16="http://schemas.microsoft.com/office/drawing/2014/main" id="{4B40504B-81A0-5B4E-B7BD-EE1F049F24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30246383"/>
      </p:ext>
    </p:extLst>
  </p:cSld>
  <p:clrMapOvr>
    <a:masterClrMapping/>
  </p:clrMapOvr>
  <mc:AlternateContent xmlns:mc="http://schemas.openxmlformats.org/markup-compatibility/2006" xmlns:p14="http://schemas.microsoft.com/office/powerpoint/2010/main">
    <mc:Choice Requires="p14">
      <p:transition spd="slow" p14:dur="2000" advTm="5012"/>
    </mc:Choice>
    <mc:Fallback xmlns="">
      <p:transition spd="slow" advTm="5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8B75E-8206-D347-8EBC-B7829CB442EA}"/>
              </a:ext>
            </a:extLst>
          </p:cNvPr>
          <p:cNvSpPr>
            <a:spLocks noGrp="1"/>
          </p:cNvSpPr>
          <p:nvPr>
            <p:ph type="title"/>
          </p:nvPr>
        </p:nvSpPr>
        <p:spPr/>
        <p:txBody>
          <a:bodyPr/>
          <a:lstStyle/>
          <a:p>
            <a:r>
              <a:rPr lang="en-US" dirty="0"/>
              <a:t>Eye-dominance-guided</a:t>
            </a:r>
            <a:br>
              <a:rPr lang="en-US" dirty="0"/>
            </a:br>
            <a:r>
              <a:rPr lang="en-US" dirty="0"/>
              <a:t>Foveated Rendering</a:t>
            </a:r>
          </a:p>
        </p:txBody>
      </p:sp>
      <p:sp>
        <p:nvSpPr>
          <p:cNvPr id="3" name="Text Placeholder 2">
            <a:extLst>
              <a:ext uri="{FF2B5EF4-FFF2-40B4-BE49-F238E27FC236}">
                <a16:creationId xmlns:a16="http://schemas.microsoft.com/office/drawing/2014/main" id="{19D9A555-3337-A247-8092-C80F0DC01E53}"/>
              </a:ext>
            </a:extLst>
          </p:cNvPr>
          <p:cNvSpPr>
            <a:spLocks noGrp="1"/>
          </p:cNvSpPr>
          <p:nvPr>
            <p:ph type="body" idx="1"/>
          </p:nvPr>
        </p:nvSpPr>
        <p:spPr/>
        <p:txBody>
          <a:bodyPr/>
          <a:lstStyle/>
          <a:p>
            <a:r>
              <a:rPr lang="en-US" dirty="0"/>
              <a:t>Over</a:t>
            </a:r>
            <a:r>
              <a:rPr lang="en-US" altLang="zh-CN" dirty="0"/>
              <a:t>view</a:t>
            </a:r>
            <a:endParaRPr lang="en-US" dirty="0"/>
          </a:p>
        </p:txBody>
      </p:sp>
      <p:pic>
        <p:nvPicPr>
          <p:cNvPr id="5" name="Audio 4">
            <a:hlinkClick r:id="" action="ppaction://media"/>
            <a:extLst>
              <a:ext uri="{FF2B5EF4-FFF2-40B4-BE49-F238E27FC236}">
                <a16:creationId xmlns:a16="http://schemas.microsoft.com/office/drawing/2014/main" id="{5533DDAE-1423-5649-9D91-8122BF3812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46770583"/>
      </p:ext>
    </p:extLst>
  </p:cSld>
  <p:clrMapOvr>
    <a:masterClrMapping/>
  </p:clrMapOvr>
  <mc:AlternateContent xmlns:mc="http://schemas.openxmlformats.org/markup-compatibility/2006" xmlns:p14="http://schemas.microsoft.com/office/powerpoint/2010/main">
    <mc:Choice Requires="p14">
      <p:transition spd="slow" p14:dur="2000" advTm="6756"/>
    </mc:Choice>
    <mc:Fallback xmlns="">
      <p:transition spd="slow" advTm="6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0D89CF2-166D-3048-8E31-82491D0070EF}"/>
              </a:ext>
            </a:extLst>
          </p:cNvPr>
          <p:cNvSpPr>
            <a:spLocks noGrp="1"/>
          </p:cNvSpPr>
          <p:nvPr>
            <p:ph type="sldNum" sz="quarter" idx="14"/>
          </p:nvPr>
        </p:nvSpPr>
        <p:spPr/>
        <p:txBody>
          <a:bodyPr/>
          <a:lstStyle/>
          <a:p>
            <a:fld id="{3DD97BEB-BAEF-0344-9D5C-EC73E478698A}" type="slidenum">
              <a:rPr lang="en-US" smtClean="0"/>
              <a:pPr/>
              <a:t>17</a:t>
            </a:fld>
            <a:endParaRPr lang="en-US"/>
          </a:p>
        </p:txBody>
      </p:sp>
      <p:sp>
        <p:nvSpPr>
          <p:cNvPr id="4" name="Rounded Rectangle 3">
            <a:extLst>
              <a:ext uri="{FF2B5EF4-FFF2-40B4-BE49-F238E27FC236}">
                <a16:creationId xmlns:a16="http://schemas.microsoft.com/office/drawing/2014/main" id="{F86FF76A-3A8A-7A4F-86CA-F16932072B1A}"/>
              </a:ext>
            </a:extLst>
          </p:cNvPr>
          <p:cNvSpPr/>
          <p:nvPr/>
        </p:nvSpPr>
        <p:spPr>
          <a:xfrm>
            <a:off x="2196622" y="3768611"/>
            <a:ext cx="6333920" cy="1539598"/>
          </a:xfrm>
          <a:prstGeom prst="roundRect">
            <a:avLst/>
          </a:prstGeom>
          <a:solidFill>
            <a:srgbClr val="4E85C1">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8D6F8A29-FAA8-DA40-AED4-EE98EC434781}"/>
              </a:ext>
            </a:extLst>
          </p:cNvPr>
          <p:cNvSpPr/>
          <p:nvPr/>
        </p:nvSpPr>
        <p:spPr>
          <a:xfrm>
            <a:off x="2196622" y="1388515"/>
            <a:ext cx="6333920" cy="1539598"/>
          </a:xfrm>
          <a:prstGeom prst="roundRect">
            <a:avLst/>
          </a:prstGeom>
          <a:solidFill>
            <a:srgbClr val="D51C13">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530BF23-DE47-034C-97BB-D68EAAA99A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018" t="14394" r="24341" b="51337"/>
          <a:stretch/>
        </p:blipFill>
        <p:spPr>
          <a:xfrm flipH="1">
            <a:off x="10543942" y="2597286"/>
            <a:ext cx="1510945" cy="1475399"/>
          </a:xfrm>
          <a:prstGeom prst="rect">
            <a:avLst/>
          </a:prstGeom>
        </p:spPr>
      </p:pic>
      <p:pic>
        <p:nvPicPr>
          <p:cNvPr id="9" name="Picture 8">
            <a:extLst>
              <a:ext uri="{FF2B5EF4-FFF2-40B4-BE49-F238E27FC236}">
                <a16:creationId xmlns:a16="http://schemas.microsoft.com/office/drawing/2014/main" id="{936767DA-147B-7A43-B862-7B1C5F9918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99" y="2760386"/>
            <a:ext cx="1268793" cy="1268793"/>
          </a:xfrm>
          <a:prstGeom prst="rect">
            <a:avLst/>
          </a:prstGeom>
          <a:ln>
            <a:noFill/>
          </a:ln>
        </p:spPr>
      </p:pic>
      <p:sp>
        <p:nvSpPr>
          <p:cNvPr id="13" name="Diamond 12">
            <a:extLst>
              <a:ext uri="{FF2B5EF4-FFF2-40B4-BE49-F238E27FC236}">
                <a16:creationId xmlns:a16="http://schemas.microsoft.com/office/drawing/2014/main" id="{0799E0FA-55D8-CA4A-9F56-7D59B14A9C5D}"/>
              </a:ext>
            </a:extLst>
          </p:cNvPr>
          <p:cNvSpPr/>
          <p:nvPr/>
        </p:nvSpPr>
        <p:spPr>
          <a:xfrm>
            <a:off x="1849406" y="3256099"/>
            <a:ext cx="271849" cy="277369"/>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4" name="Elbow Connector 13">
            <a:extLst>
              <a:ext uri="{FF2B5EF4-FFF2-40B4-BE49-F238E27FC236}">
                <a16:creationId xmlns:a16="http://schemas.microsoft.com/office/drawing/2014/main" id="{859954F5-D5BC-8A41-877D-58BF69C5084A}"/>
              </a:ext>
            </a:extLst>
          </p:cNvPr>
          <p:cNvCxnSpPr>
            <a:cxnSpLocks/>
            <a:stCxn id="13" idx="0"/>
          </p:cNvCxnSpPr>
          <p:nvPr/>
        </p:nvCxnSpPr>
        <p:spPr>
          <a:xfrm rot="5400000" flipH="1" flipV="1">
            <a:off x="1647990" y="2496174"/>
            <a:ext cx="1097266" cy="42258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F5940B2A-5752-DF4A-B151-15A89C5045BC}"/>
              </a:ext>
            </a:extLst>
          </p:cNvPr>
          <p:cNvCxnSpPr>
            <a:cxnSpLocks/>
            <a:stCxn id="13" idx="2"/>
          </p:cNvCxnSpPr>
          <p:nvPr/>
        </p:nvCxnSpPr>
        <p:spPr>
          <a:xfrm rot="16200000" flipH="1">
            <a:off x="1694152" y="3824646"/>
            <a:ext cx="1004945" cy="42258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2A2833C-4EA6-204B-9395-A53D34C8C446}"/>
              </a:ext>
            </a:extLst>
          </p:cNvPr>
          <p:cNvCxnSpPr>
            <a:cxnSpLocks/>
            <a:stCxn id="9" idx="3"/>
            <a:endCxn id="13" idx="1"/>
          </p:cNvCxnSpPr>
          <p:nvPr/>
        </p:nvCxnSpPr>
        <p:spPr>
          <a:xfrm>
            <a:off x="1370693" y="3394783"/>
            <a:ext cx="478712"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219AAA35-096E-BA4F-A32C-4ACD13423EE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866838" y="3794532"/>
            <a:ext cx="1355532" cy="1463040"/>
          </a:xfrm>
          <a:custGeom>
            <a:avLst/>
            <a:gdLst>
              <a:gd name="connsiteX0" fmla="*/ 1444054 w 2743200"/>
              <a:gd name="connsiteY0" fmla="*/ 0 h 2743200"/>
              <a:gd name="connsiteX1" fmla="*/ 1583836 w 2743200"/>
              <a:gd name="connsiteY1" fmla="*/ 1817 h 2743200"/>
              <a:gd name="connsiteX2" fmla="*/ 1711283 w 2743200"/>
              <a:gd name="connsiteY2" fmla="*/ 5450 h 2743200"/>
              <a:gd name="connsiteX3" fmla="*/ 1826397 w 2743200"/>
              <a:gd name="connsiteY3" fmla="*/ 18167 h 2743200"/>
              <a:gd name="connsiteX4" fmla="*/ 1960013 w 2743200"/>
              <a:gd name="connsiteY4" fmla="*/ 39967 h 2743200"/>
              <a:gd name="connsiteX5" fmla="*/ 2081293 w 2743200"/>
              <a:gd name="connsiteY5" fmla="*/ 59951 h 2743200"/>
              <a:gd name="connsiteX6" fmla="*/ 2202574 w 2743200"/>
              <a:gd name="connsiteY6" fmla="*/ 83568 h 2743200"/>
              <a:gd name="connsiteX7" fmla="*/ 2325911 w 2743200"/>
              <a:gd name="connsiteY7" fmla="*/ 109001 h 2743200"/>
              <a:gd name="connsiteX8" fmla="*/ 2451303 w 2743200"/>
              <a:gd name="connsiteY8" fmla="*/ 130802 h 2743200"/>
              <a:gd name="connsiteX9" fmla="*/ 2504749 w 2743200"/>
              <a:gd name="connsiteY9" fmla="*/ 250703 h 2743200"/>
              <a:gd name="connsiteX10" fmla="*/ 2543806 w 2743200"/>
              <a:gd name="connsiteY10" fmla="*/ 343354 h 2743200"/>
              <a:gd name="connsiteX11" fmla="*/ 2586974 w 2743200"/>
              <a:gd name="connsiteY11" fmla="*/ 452356 h 2743200"/>
              <a:gd name="connsiteX12" fmla="*/ 2621919 w 2743200"/>
              <a:gd name="connsiteY12" fmla="*/ 545007 h 2743200"/>
              <a:gd name="connsiteX13" fmla="*/ 2665086 w 2743200"/>
              <a:gd name="connsiteY13" fmla="*/ 668542 h 2743200"/>
              <a:gd name="connsiteX14" fmla="*/ 2691810 w 2743200"/>
              <a:gd name="connsiteY14" fmla="*/ 790260 h 2743200"/>
              <a:gd name="connsiteX15" fmla="*/ 2714421 w 2743200"/>
              <a:gd name="connsiteY15" fmla="*/ 955579 h 2743200"/>
              <a:gd name="connsiteX16" fmla="*/ 2726755 w 2743200"/>
              <a:gd name="connsiteY16" fmla="*/ 1057313 h 2743200"/>
              <a:gd name="connsiteX17" fmla="*/ 2737033 w 2743200"/>
              <a:gd name="connsiteY17" fmla="*/ 1162681 h 2743200"/>
              <a:gd name="connsiteX18" fmla="*/ 2743200 w 2743200"/>
              <a:gd name="connsiteY18" fmla="*/ 1251699 h 2743200"/>
              <a:gd name="connsiteX19" fmla="*/ 2741144 w 2743200"/>
              <a:gd name="connsiteY19" fmla="*/ 1426101 h 2743200"/>
              <a:gd name="connsiteX20" fmla="*/ 2730867 w 2743200"/>
              <a:gd name="connsiteY20" fmla="*/ 1549636 h 2743200"/>
              <a:gd name="connsiteX21" fmla="*/ 2718533 w 2743200"/>
              <a:gd name="connsiteY21" fmla="*/ 1665904 h 2743200"/>
              <a:gd name="connsiteX22" fmla="*/ 2702087 w 2743200"/>
              <a:gd name="connsiteY22" fmla="*/ 1800339 h 2743200"/>
              <a:gd name="connsiteX23" fmla="*/ 2687699 w 2743200"/>
              <a:gd name="connsiteY23" fmla="*/ 1896623 h 2743200"/>
              <a:gd name="connsiteX24" fmla="*/ 2673309 w 2743200"/>
              <a:gd name="connsiteY24" fmla="*/ 1985641 h 2743200"/>
              <a:gd name="connsiteX25" fmla="*/ 2654809 w 2743200"/>
              <a:gd name="connsiteY25" fmla="*/ 2083742 h 2743200"/>
              <a:gd name="connsiteX26" fmla="*/ 2636308 w 2743200"/>
              <a:gd name="connsiteY26" fmla="*/ 2178210 h 2743200"/>
              <a:gd name="connsiteX27" fmla="*/ 2605474 w 2743200"/>
              <a:gd name="connsiteY27" fmla="*/ 2289028 h 2743200"/>
              <a:gd name="connsiteX28" fmla="*/ 2566417 w 2743200"/>
              <a:gd name="connsiteY28" fmla="*/ 2403479 h 2743200"/>
              <a:gd name="connsiteX29" fmla="*/ 2527361 w 2743200"/>
              <a:gd name="connsiteY29" fmla="*/ 2496130 h 2743200"/>
              <a:gd name="connsiteX30" fmla="*/ 2492415 w 2743200"/>
              <a:gd name="connsiteY30" fmla="*/ 2572431 h 2743200"/>
              <a:gd name="connsiteX31" fmla="*/ 2465693 w 2743200"/>
              <a:gd name="connsiteY31" fmla="*/ 2614216 h 2743200"/>
              <a:gd name="connsiteX32" fmla="*/ 2350578 w 2743200"/>
              <a:gd name="connsiteY32" fmla="*/ 2645099 h 2743200"/>
              <a:gd name="connsiteX33" fmla="*/ 2231353 w 2743200"/>
              <a:gd name="connsiteY33" fmla="*/ 2674166 h 2743200"/>
              <a:gd name="connsiteX34" fmla="*/ 2126517 w 2743200"/>
              <a:gd name="connsiteY34" fmla="*/ 2695967 h 2743200"/>
              <a:gd name="connsiteX35" fmla="*/ 1980568 w 2743200"/>
              <a:gd name="connsiteY35" fmla="*/ 2719583 h 2743200"/>
              <a:gd name="connsiteX36" fmla="*/ 1830509 w 2743200"/>
              <a:gd name="connsiteY36" fmla="*/ 2737750 h 2743200"/>
              <a:gd name="connsiteX37" fmla="*/ 1711283 w 2743200"/>
              <a:gd name="connsiteY37" fmla="*/ 2741383 h 2743200"/>
              <a:gd name="connsiteX38" fmla="*/ 1550946 w 2743200"/>
              <a:gd name="connsiteY38" fmla="*/ 2743200 h 2743200"/>
              <a:gd name="connsiteX39" fmla="*/ 1357718 w 2743200"/>
              <a:gd name="connsiteY39" fmla="*/ 2741383 h 2743200"/>
              <a:gd name="connsiteX40" fmla="*/ 1166546 w 2743200"/>
              <a:gd name="connsiteY40" fmla="*/ 2730483 h 2743200"/>
              <a:gd name="connsiteX41" fmla="*/ 1047321 w 2743200"/>
              <a:gd name="connsiteY41" fmla="*/ 2719583 h 2743200"/>
              <a:gd name="connsiteX42" fmla="*/ 915762 w 2743200"/>
              <a:gd name="connsiteY42" fmla="*/ 2692333 h 2743200"/>
              <a:gd name="connsiteX43" fmla="*/ 769814 w 2743200"/>
              <a:gd name="connsiteY43" fmla="*/ 2661449 h 2743200"/>
              <a:gd name="connsiteX44" fmla="*/ 683478 w 2743200"/>
              <a:gd name="connsiteY44" fmla="*/ 2641466 h 2743200"/>
              <a:gd name="connsiteX45" fmla="*/ 560142 w 2743200"/>
              <a:gd name="connsiteY45" fmla="*/ 2612399 h 2743200"/>
              <a:gd name="connsiteX46" fmla="*/ 453250 w 2743200"/>
              <a:gd name="connsiteY46" fmla="*/ 2585148 h 2743200"/>
              <a:gd name="connsiteX47" fmla="*/ 360747 w 2743200"/>
              <a:gd name="connsiteY47" fmla="*/ 2557898 h 2743200"/>
              <a:gd name="connsiteX48" fmla="*/ 290856 w 2743200"/>
              <a:gd name="connsiteY48" fmla="*/ 2539731 h 2743200"/>
              <a:gd name="connsiteX49" fmla="*/ 255911 w 2743200"/>
              <a:gd name="connsiteY49" fmla="*/ 2525197 h 2743200"/>
              <a:gd name="connsiteX50" fmla="*/ 206576 w 2743200"/>
              <a:gd name="connsiteY50" fmla="*/ 2427096 h 2743200"/>
              <a:gd name="connsiteX51" fmla="*/ 155186 w 2743200"/>
              <a:gd name="connsiteY51" fmla="*/ 2301745 h 2743200"/>
              <a:gd name="connsiteX52" fmla="*/ 118185 w 2743200"/>
              <a:gd name="connsiteY52" fmla="*/ 2176393 h 2743200"/>
              <a:gd name="connsiteX53" fmla="*/ 79129 w 2743200"/>
              <a:gd name="connsiteY53" fmla="*/ 2018341 h 2743200"/>
              <a:gd name="connsiteX54" fmla="*/ 44183 w 2743200"/>
              <a:gd name="connsiteY54" fmla="*/ 1869373 h 2743200"/>
              <a:gd name="connsiteX55" fmla="*/ 21571 w 2743200"/>
              <a:gd name="connsiteY55" fmla="*/ 1745838 h 2743200"/>
              <a:gd name="connsiteX56" fmla="*/ 9238 w 2743200"/>
              <a:gd name="connsiteY56" fmla="*/ 1624120 h 2743200"/>
              <a:gd name="connsiteX57" fmla="*/ 1015 w 2743200"/>
              <a:gd name="connsiteY57" fmla="*/ 1473335 h 2743200"/>
              <a:gd name="connsiteX58" fmla="*/ 0 w 2743200"/>
              <a:gd name="connsiteY58" fmla="*/ 1397962 h 2743200"/>
              <a:gd name="connsiteX59" fmla="*/ 0 w 2743200"/>
              <a:gd name="connsiteY59" fmla="*/ 1152545 h 2743200"/>
              <a:gd name="connsiteX60" fmla="*/ 9238 w 2743200"/>
              <a:gd name="connsiteY60" fmla="*/ 1046413 h 2743200"/>
              <a:gd name="connsiteX61" fmla="*/ 31849 w 2743200"/>
              <a:gd name="connsiteY61" fmla="*/ 911978 h 2743200"/>
              <a:gd name="connsiteX62" fmla="*/ 72962 w 2743200"/>
              <a:gd name="connsiteY62" fmla="*/ 773909 h 2743200"/>
              <a:gd name="connsiteX63" fmla="*/ 144908 w 2743200"/>
              <a:gd name="connsiteY63" fmla="*/ 583158 h 2743200"/>
              <a:gd name="connsiteX64" fmla="*/ 208632 w 2743200"/>
              <a:gd name="connsiteY64" fmla="*/ 432372 h 2743200"/>
              <a:gd name="connsiteX65" fmla="*/ 253855 w 2743200"/>
              <a:gd name="connsiteY65" fmla="*/ 321554 h 2743200"/>
              <a:gd name="connsiteX66" fmla="*/ 290856 w 2743200"/>
              <a:gd name="connsiteY66" fmla="*/ 241620 h 2743200"/>
              <a:gd name="connsiteX67" fmla="*/ 473806 w 2743200"/>
              <a:gd name="connsiteY67" fmla="*/ 178036 h 2743200"/>
              <a:gd name="connsiteX68" fmla="*/ 603310 w 2743200"/>
              <a:gd name="connsiteY68" fmla="*/ 130802 h 2743200"/>
              <a:gd name="connsiteX69" fmla="*/ 722534 w 2743200"/>
              <a:gd name="connsiteY69" fmla="*/ 92651 h 2743200"/>
              <a:gd name="connsiteX70" fmla="*/ 872594 w 2743200"/>
              <a:gd name="connsiteY70" fmla="*/ 58135 h 2743200"/>
              <a:gd name="connsiteX71" fmla="*/ 1047321 w 2743200"/>
              <a:gd name="connsiteY71" fmla="*/ 27250 h 2743200"/>
              <a:gd name="connsiteX72" fmla="*/ 1263161 w 2743200"/>
              <a:gd name="connsiteY72" fmla="*/ 1817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743200" h="2743200">
                <a:moveTo>
                  <a:pt x="1444054" y="0"/>
                </a:moveTo>
                <a:lnTo>
                  <a:pt x="1583836" y="1817"/>
                </a:lnTo>
                <a:lnTo>
                  <a:pt x="1711283" y="5450"/>
                </a:lnTo>
                <a:lnTo>
                  <a:pt x="1826397" y="18167"/>
                </a:lnTo>
                <a:lnTo>
                  <a:pt x="1960013" y="39967"/>
                </a:lnTo>
                <a:lnTo>
                  <a:pt x="2081293" y="59951"/>
                </a:lnTo>
                <a:lnTo>
                  <a:pt x="2202574" y="83568"/>
                </a:lnTo>
                <a:lnTo>
                  <a:pt x="2325911" y="109001"/>
                </a:lnTo>
                <a:lnTo>
                  <a:pt x="2451303" y="130802"/>
                </a:lnTo>
                <a:lnTo>
                  <a:pt x="2504749" y="250703"/>
                </a:lnTo>
                <a:lnTo>
                  <a:pt x="2543806" y="343354"/>
                </a:lnTo>
                <a:lnTo>
                  <a:pt x="2586974" y="452356"/>
                </a:lnTo>
                <a:lnTo>
                  <a:pt x="2621919" y="545007"/>
                </a:lnTo>
                <a:lnTo>
                  <a:pt x="2665086" y="668542"/>
                </a:lnTo>
                <a:lnTo>
                  <a:pt x="2691810" y="790260"/>
                </a:lnTo>
                <a:lnTo>
                  <a:pt x="2714421" y="955579"/>
                </a:lnTo>
                <a:lnTo>
                  <a:pt x="2726755" y="1057313"/>
                </a:lnTo>
                <a:lnTo>
                  <a:pt x="2737033" y="1162681"/>
                </a:lnTo>
                <a:lnTo>
                  <a:pt x="2743200" y="1251699"/>
                </a:lnTo>
                <a:cubicBezTo>
                  <a:pt x="2742515" y="1309833"/>
                  <a:pt x="2741830" y="1367967"/>
                  <a:pt x="2741144" y="1426101"/>
                </a:cubicBezTo>
                <a:lnTo>
                  <a:pt x="2730867" y="1549636"/>
                </a:lnTo>
                <a:lnTo>
                  <a:pt x="2718533" y="1665904"/>
                </a:lnTo>
                <a:lnTo>
                  <a:pt x="2702087" y="1800339"/>
                </a:lnTo>
                <a:lnTo>
                  <a:pt x="2687699" y="1896623"/>
                </a:lnTo>
                <a:lnTo>
                  <a:pt x="2673309" y="1985641"/>
                </a:lnTo>
                <a:lnTo>
                  <a:pt x="2654809" y="2083742"/>
                </a:lnTo>
                <a:lnTo>
                  <a:pt x="2636308" y="2178210"/>
                </a:lnTo>
                <a:lnTo>
                  <a:pt x="2605474" y="2289028"/>
                </a:lnTo>
                <a:lnTo>
                  <a:pt x="2566417" y="2403479"/>
                </a:lnTo>
                <a:lnTo>
                  <a:pt x="2527361" y="2496130"/>
                </a:lnTo>
                <a:lnTo>
                  <a:pt x="2492415" y="2572431"/>
                </a:lnTo>
                <a:lnTo>
                  <a:pt x="2465693" y="2614216"/>
                </a:lnTo>
                <a:lnTo>
                  <a:pt x="2350578" y="2645099"/>
                </a:lnTo>
                <a:lnTo>
                  <a:pt x="2231353" y="2674166"/>
                </a:lnTo>
                <a:lnTo>
                  <a:pt x="2126517" y="2695967"/>
                </a:lnTo>
                <a:lnTo>
                  <a:pt x="1980568" y="2719583"/>
                </a:lnTo>
                <a:lnTo>
                  <a:pt x="1830509" y="2737750"/>
                </a:lnTo>
                <a:lnTo>
                  <a:pt x="1711283" y="2741383"/>
                </a:lnTo>
                <a:lnTo>
                  <a:pt x="1550946" y="2743200"/>
                </a:lnTo>
                <a:lnTo>
                  <a:pt x="1357718" y="2741383"/>
                </a:lnTo>
                <a:lnTo>
                  <a:pt x="1166546" y="2730483"/>
                </a:lnTo>
                <a:lnTo>
                  <a:pt x="1047321" y="2719583"/>
                </a:lnTo>
                <a:lnTo>
                  <a:pt x="915762" y="2692333"/>
                </a:lnTo>
                <a:lnTo>
                  <a:pt x="769814" y="2661449"/>
                </a:lnTo>
                <a:lnTo>
                  <a:pt x="683478" y="2641466"/>
                </a:lnTo>
                <a:lnTo>
                  <a:pt x="560142" y="2612399"/>
                </a:lnTo>
                <a:lnTo>
                  <a:pt x="453250" y="2585148"/>
                </a:lnTo>
                <a:lnTo>
                  <a:pt x="360747" y="2557898"/>
                </a:lnTo>
                <a:lnTo>
                  <a:pt x="290856" y="2539731"/>
                </a:lnTo>
                <a:lnTo>
                  <a:pt x="255911" y="2525197"/>
                </a:lnTo>
                <a:lnTo>
                  <a:pt x="206576" y="2427096"/>
                </a:lnTo>
                <a:lnTo>
                  <a:pt x="155186" y="2301745"/>
                </a:lnTo>
                <a:lnTo>
                  <a:pt x="118185" y="2176393"/>
                </a:lnTo>
                <a:lnTo>
                  <a:pt x="79129" y="2018341"/>
                </a:lnTo>
                <a:lnTo>
                  <a:pt x="44183" y="1869373"/>
                </a:lnTo>
                <a:lnTo>
                  <a:pt x="21571" y="1745838"/>
                </a:lnTo>
                <a:lnTo>
                  <a:pt x="9238" y="1624120"/>
                </a:lnTo>
                <a:lnTo>
                  <a:pt x="1015" y="1473335"/>
                </a:lnTo>
                <a:lnTo>
                  <a:pt x="0" y="1397962"/>
                </a:lnTo>
                <a:lnTo>
                  <a:pt x="0" y="1152545"/>
                </a:lnTo>
                <a:lnTo>
                  <a:pt x="9238" y="1046413"/>
                </a:lnTo>
                <a:lnTo>
                  <a:pt x="31849" y="911978"/>
                </a:lnTo>
                <a:lnTo>
                  <a:pt x="72962" y="773909"/>
                </a:lnTo>
                <a:lnTo>
                  <a:pt x="144908" y="583158"/>
                </a:lnTo>
                <a:lnTo>
                  <a:pt x="208632" y="432372"/>
                </a:lnTo>
                <a:lnTo>
                  <a:pt x="253855" y="321554"/>
                </a:lnTo>
                <a:lnTo>
                  <a:pt x="290856" y="241620"/>
                </a:lnTo>
                <a:lnTo>
                  <a:pt x="473806" y="178036"/>
                </a:lnTo>
                <a:lnTo>
                  <a:pt x="603310" y="130802"/>
                </a:lnTo>
                <a:lnTo>
                  <a:pt x="722534" y="92651"/>
                </a:lnTo>
                <a:lnTo>
                  <a:pt x="872594" y="58135"/>
                </a:lnTo>
                <a:lnTo>
                  <a:pt x="1047321" y="27250"/>
                </a:lnTo>
                <a:lnTo>
                  <a:pt x="1263161" y="1817"/>
                </a:lnTo>
                <a:close/>
              </a:path>
            </a:pathLst>
          </a:custGeom>
          <a:ln w="12700">
            <a:solidFill>
              <a:srgbClr val="4E85C1"/>
            </a:solidFill>
          </a:ln>
        </p:spPr>
      </p:pic>
      <p:pic>
        <p:nvPicPr>
          <p:cNvPr id="21" name="Picture 20">
            <a:extLst>
              <a:ext uri="{FF2B5EF4-FFF2-40B4-BE49-F238E27FC236}">
                <a16:creationId xmlns:a16="http://schemas.microsoft.com/office/drawing/2014/main" id="{1E0A663A-46EB-6240-9338-E4AB6179695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8866838" y="1402596"/>
            <a:ext cx="1355532" cy="1463040"/>
          </a:xfrm>
          <a:custGeom>
            <a:avLst/>
            <a:gdLst>
              <a:gd name="connsiteX0" fmla="*/ 1029528 w 2743200"/>
              <a:gd name="connsiteY0" fmla="*/ 0 h 2743200"/>
              <a:gd name="connsiteX1" fmla="*/ 1510318 w 2743200"/>
              <a:gd name="connsiteY1" fmla="*/ 0 h 2743200"/>
              <a:gd name="connsiteX2" fmla="*/ 1693967 w 2743200"/>
              <a:gd name="connsiteY2" fmla="*/ 21709 h 2743200"/>
              <a:gd name="connsiteX3" fmla="*/ 1868497 w 2743200"/>
              <a:gd name="connsiteY3" fmla="*/ 52656 h 2743200"/>
              <a:gd name="connsiteX4" fmla="*/ 2018388 w 2743200"/>
              <a:gd name="connsiteY4" fmla="*/ 87243 h 2743200"/>
              <a:gd name="connsiteX5" fmla="*/ 2137478 w 2743200"/>
              <a:gd name="connsiteY5" fmla="*/ 125472 h 2743200"/>
              <a:gd name="connsiteX6" fmla="*/ 2266836 w 2743200"/>
              <a:gd name="connsiteY6" fmla="*/ 172802 h 2743200"/>
              <a:gd name="connsiteX7" fmla="*/ 2449580 w 2743200"/>
              <a:gd name="connsiteY7" fmla="*/ 236516 h 2743200"/>
              <a:gd name="connsiteX8" fmla="*/ 2486539 w 2743200"/>
              <a:gd name="connsiteY8" fmla="*/ 316613 h 2743200"/>
              <a:gd name="connsiteX9" fmla="*/ 2531711 w 2743200"/>
              <a:gd name="connsiteY9" fmla="*/ 427658 h 2743200"/>
              <a:gd name="connsiteX10" fmla="*/ 2595363 w 2743200"/>
              <a:gd name="connsiteY10" fmla="*/ 578751 h 2743200"/>
              <a:gd name="connsiteX11" fmla="*/ 2667228 w 2743200"/>
              <a:gd name="connsiteY11" fmla="*/ 769892 h 2743200"/>
              <a:gd name="connsiteX12" fmla="*/ 2708294 w 2743200"/>
              <a:gd name="connsiteY12" fmla="*/ 908242 h 2743200"/>
              <a:gd name="connsiteX13" fmla="*/ 2730880 w 2743200"/>
              <a:gd name="connsiteY13" fmla="*/ 1042951 h 2743200"/>
              <a:gd name="connsiteX14" fmla="*/ 2743200 w 2743200"/>
              <a:gd name="connsiteY14" fmla="*/ 1184942 h 2743200"/>
              <a:gd name="connsiteX15" fmla="*/ 2741147 w 2743200"/>
              <a:gd name="connsiteY15" fmla="*/ 1317831 h 2743200"/>
              <a:gd name="connsiteX16" fmla="*/ 2739094 w 2743200"/>
              <a:gd name="connsiteY16" fmla="*/ 1470744 h 2743200"/>
              <a:gd name="connsiteX17" fmla="*/ 2730880 w 2743200"/>
              <a:gd name="connsiteY17" fmla="*/ 1621837 h 2743200"/>
              <a:gd name="connsiteX18" fmla="*/ 2718561 w 2743200"/>
              <a:gd name="connsiteY18" fmla="*/ 1743804 h 2743200"/>
              <a:gd name="connsiteX19" fmla="*/ 2695975 w 2743200"/>
              <a:gd name="connsiteY19" fmla="*/ 1867590 h 2743200"/>
              <a:gd name="connsiteX20" fmla="*/ 2661068 w 2743200"/>
              <a:gd name="connsiteY20" fmla="*/ 2016863 h 2743200"/>
              <a:gd name="connsiteX21" fmla="*/ 2622056 w 2743200"/>
              <a:gd name="connsiteY21" fmla="*/ 2175238 h 2743200"/>
              <a:gd name="connsiteX22" fmla="*/ 2585097 w 2743200"/>
              <a:gd name="connsiteY22" fmla="*/ 2300845 h 2743200"/>
              <a:gd name="connsiteX23" fmla="*/ 2533764 w 2743200"/>
              <a:gd name="connsiteY23" fmla="*/ 2426452 h 2743200"/>
              <a:gd name="connsiteX24" fmla="*/ 2484485 w 2743200"/>
              <a:gd name="connsiteY24" fmla="*/ 2524754 h 2743200"/>
              <a:gd name="connsiteX25" fmla="*/ 2449580 w 2743200"/>
              <a:gd name="connsiteY25" fmla="*/ 2539317 h 2743200"/>
              <a:gd name="connsiteX26" fmla="*/ 2379767 w 2743200"/>
              <a:gd name="connsiteY26" fmla="*/ 2557521 h 2743200"/>
              <a:gd name="connsiteX27" fmla="*/ 2287369 w 2743200"/>
              <a:gd name="connsiteY27" fmla="*/ 2584827 h 2743200"/>
              <a:gd name="connsiteX28" fmla="*/ 2180597 w 2743200"/>
              <a:gd name="connsiteY28" fmla="*/ 2612133 h 2743200"/>
              <a:gd name="connsiteX29" fmla="*/ 2057400 w 2743200"/>
              <a:gd name="connsiteY29" fmla="*/ 2641259 h 2743200"/>
              <a:gd name="connsiteX30" fmla="*/ 1971162 w 2743200"/>
              <a:gd name="connsiteY30" fmla="*/ 2661283 h 2743200"/>
              <a:gd name="connsiteX31" fmla="*/ 1825378 w 2743200"/>
              <a:gd name="connsiteY31" fmla="*/ 2692230 h 2743200"/>
              <a:gd name="connsiteX32" fmla="*/ 1693967 w 2743200"/>
              <a:gd name="connsiteY32" fmla="*/ 2719536 h 2743200"/>
              <a:gd name="connsiteX33" fmla="*/ 1574877 w 2743200"/>
              <a:gd name="connsiteY33" fmla="*/ 2730458 h 2743200"/>
              <a:gd name="connsiteX34" fmla="*/ 1383920 w 2743200"/>
              <a:gd name="connsiteY34" fmla="*/ 2741380 h 2743200"/>
              <a:gd name="connsiteX35" fmla="*/ 1191015 w 2743200"/>
              <a:gd name="connsiteY35" fmla="*/ 2743200 h 2743200"/>
              <a:gd name="connsiteX36" fmla="*/ 1190824 w 2743200"/>
              <a:gd name="connsiteY36" fmla="*/ 2743200 h 2743200"/>
              <a:gd name="connsiteX37" fmla="*/ 1030754 w 2743200"/>
              <a:gd name="connsiteY37" fmla="*/ 2741380 h 2743200"/>
              <a:gd name="connsiteX38" fmla="*/ 911662 w 2743200"/>
              <a:gd name="connsiteY38" fmla="*/ 2737740 h 2743200"/>
              <a:gd name="connsiteX39" fmla="*/ 761773 w 2743200"/>
              <a:gd name="connsiteY39" fmla="*/ 2719536 h 2743200"/>
              <a:gd name="connsiteX40" fmla="*/ 615988 w 2743200"/>
              <a:gd name="connsiteY40" fmla="*/ 2695871 h 2743200"/>
              <a:gd name="connsiteX41" fmla="*/ 511270 w 2743200"/>
              <a:gd name="connsiteY41" fmla="*/ 2674026 h 2743200"/>
              <a:gd name="connsiteX42" fmla="*/ 392180 w 2743200"/>
              <a:gd name="connsiteY42" fmla="*/ 2644900 h 2743200"/>
              <a:gd name="connsiteX43" fmla="*/ 277195 w 2743200"/>
              <a:gd name="connsiteY43" fmla="*/ 2613953 h 2743200"/>
              <a:gd name="connsiteX44" fmla="*/ 250502 w 2743200"/>
              <a:gd name="connsiteY44" fmla="*/ 2572084 h 2743200"/>
              <a:gd name="connsiteX45" fmla="*/ 215596 w 2743200"/>
              <a:gd name="connsiteY45" fmla="*/ 2495627 h 2743200"/>
              <a:gd name="connsiteX46" fmla="*/ 176584 w 2743200"/>
              <a:gd name="connsiteY46" fmla="*/ 2402787 h 2743200"/>
              <a:gd name="connsiteX47" fmla="*/ 137571 w 2743200"/>
              <a:gd name="connsiteY47" fmla="*/ 2288102 h 2743200"/>
              <a:gd name="connsiteX48" fmla="*/ 106772 w 2743200"/>
              <a:gd name="connsiteY48" fmla="*/ 2177058 h 2743200"/>
              <a:gd name="connsiteX49" fmla="*/ 88292 w 2743200"/>
              <a:gd name="connsiteY49" fmla="*/ 2082397 h 2743200"/>
              <a:gd name="connsiteX50" fmla="*/ 69812 w 2743200"/>
              <a:gd name="connsiteY50" fmla="*/ 1984096 h 2743200"/>
              <a:gd name="connsiteX51" fmla="*/ 55439 w 2743200"/>
              <a:gd name="connsiteY51" fmla="*/ 1894896 h 2743200"/>
              <a:gd name="connsiteX52" fmla="*/ 41067 w 2743200"/>
              <a:gd name="connsiteY52" fmla="*/ 1798416 h 2743200"/>
              <a:gd name="connsiteX53" fmla="*/ 24640 w 2743200"/>
              <a:gd name="connsiteY53" fmla="*/ 1663707 h 2743200"/>
              <a:gd name="connsiteX54" fmla="*/ 12320 w 2743200"/>
              <a:gd name="connsiteY54" fmla="*/ 1547201 h 2743200"/>
              <a:gd name="connsiteX55" fmla="*/ 2054 w 2743200"/>
              <a:gd name="connsiteY55" fmla="*/ 1423414 h 2743200"/>
              <a:gd name="connsiteX56" fmla="*/ 0 w 2743200"/>
              <a:gd name="connsiteY56" fmla="*/ 1248656 h 2743200"/>
              <a:gd name="connsiteX57" fmla="*/ 6160 w 2743200"/>
              <a:gd name="connsiteY57" fmla="*/ 1159457 h 2743200"/>
              <a:gd name="connsiteX58" fmla="*/ 16427 w 2743200"/>
              <a:gd name="connsiteY58" fmla="*/ 1053873 h 2743200"/>
              <a:gd name="connsiteX59" fmla="*/ 28747 w 2743200"/>
              <a:gd name="connsiteY59" fmla="*/ 951932 h 2743200"/>
              <a:gd name="connsiteX60" fmla="*/ 51333 w 2743200"/>
              <a:gd name="connsiteY60" fmla="*/ 786275 h 2743200"/>
              <a:gd name="connsiteX61" fmla="*/ 78026 w 2743200"/>
              <a:gd name="connsiteY61" fmla="*/ 664309 h 2743200"/>
              <a:gd name="connsiteX62" fmla="*/ 121145 w 2743200"/>
              <a:gd name="connsiteY62" fmla="*/ 540522 h 2743200"/>
              <a:gd name="connsiteX63" fmla="*/ 156051 w 2743200"/>
              <a:gd name="connsiteY63" fmla="*/ 447682 h 2743200"/>
              <a:gd name="connsiteX64" fmla="*/ 199170 w 2743200"/>
              <a:gd name="connsiteY64" fmla="*/ 338458 h 2743200"/>
              <a:gd name="connsiteX65" fmla="*/ 238183 w 2743200"/>
              <a:gd name="connsiteY65" fmla="*/ 245618 h 2743200"/>
              <a:gd name="connsiteX66" fmla="*/ 291568 w 2743200"/>
              <a:gd name="connsiteY66" fmla="*/ 125472 h 2743200"/>
              <a:gd name="connsiteX67" fmla="*/ 416819 w 2743200"/>
              <a:gd name="connsiteY67" fmla="*/ 103627 h 2743200"/>
              <a:gd name="connsiteX68" fmla="*/ 540017 w 2743200"/>
              <a:gd name="connsiteY68" fmla="*/ 78142 h 2743200"/>
              <a:gd name="connsiteX69" fmla="*/ 661161 w 2743200"/>
              <a:gd name="connsiteY69" fmla="*/ 54476 h 2743200"/>
              <a:gd name="connsiteX70" fmla="*/ 782305 w 2743200"/>
              <a:gd name="connsiteY70" fmla="*/ 34452 h 2743200"/>
              <a:gd name="connsiteX71" fmla="*/ 915769 w 2743200"/>
              <a:gd name="connsiteY71" fmla="*/ 12607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743200" h="2743200">
                <a:moveTo>
                  <a:pt x="1029528" y="0"/>
                </a:moveTo>
                <a:lnTo>
                  <a:pt x="1510318" y="0"/>
                </a:lnTo>
                <a:lnTo>
                  <a:pt x="1693967" y="21709"/>
                </a:lnTo>
                <a:lnTo>
                  <a:pt x="1868497" y="52656"/>
                </a:lnTo>
                <a:lnTo>
                  <a:pt x="2018388" y="87243"/>
                </a:lnTo>
                <a:lnTo>
                  <a:pt x="2137478" y="125472"/>
                </a:lnTo>
                <a:lnTo>
                  <a:pt x="2266836" y="172802"/>
                </a:lnTo>
                <a:lnTo>
                  <a:pt x="2449580" y="236516"/>
                </a:lnTo>
                <a:lnTo>
                  <a:pt x="2486539" y="316613"/>
                </a:lnTo>
                <a:lnTo>
                  <a:pt x="2531711" y="427658"/>
                </a:lnTo>
                <a:lnTo>
                  <a:pt x="2595363" y="578751"/>
                </a:lnTo>
                <a:lnTo>
                  <a:pt x="2667228" y="769892"/>
                </a:lnTo>
                <a:lnTo>
                  <a:pt x="2708294" y="908242"/>
                </a:lnTo>
                <a:lnTo>
                  <a:pt x="2730880" y="1042951"/>
                </a:lnTo>
                <a:lnTo>
                  <a:pt x="2743200" y="1184942"/>
                </a:lnTo>
                <a:cubicBezTo>
                  <a:pt x="2742515" y="1229239"/>
                  <a:pt x="2741831" y="1273534"/>
                  <a:pt x="2741147" y="1317831"/>
                </a:cubicBezTo>
                <a:cubicBezTo>
                  <a:pt x="2740463" y="1368802"/>
                  <a:pt x="2739778" y="1419773"/>
                  <a:pt x="2739094" y="1470744"/>
                </a:cubicBezTo>
                <a:lnTo>
                  <a:pt x="2730880" y="1621837"/>
                </a:lnTo>
                <a:lnTo>
                  <a:pt x="2718561" y="1743804"/>
                </a:lnTo>
                <a:lnTo>
                  <a:pt x="2695975" y="1867590"/>
                </a:lnTo>
                <a:lnTo>
                  <a:pt x="2661068" y="2016863"/>
                </a:lnTo>
                <a:lnTo>
                  <a:pt x="2622056" y="2175238"/>
                </a:lnTo>
                <a:lnTo>
                  <a:pt x="2585097" y="2300845"/>
                </a:lnTo>
                <a:lnTo>
                  <a:pt x="2533764" y="2426452"/>
                </a:lnTo>
                <a:lnTo>
                  <a:pt x="2484485" y="2524754"/>
                </a:lnTo>
                <a:lnTo>
                  <a:pt x="2449580" y="2539317"/>
                </a:lnTo>
                <a:lnTo>
                  <a:pt x="2379767" y="2557521"/>
                </a:lnTo>
                <a:lnTo>
                  <a:pt x="2287369" y="2584827"/>
                </a:lnTo>
                <a:lnTo>
                  <a:pt x="2180597" y="2612133"/>
                </a:lnTo>
                <a:lnTo>
                  <a:pt x="2057400" y="2641259"/>
                </a:lnTo>
                <a:lnTo>
                  <a:pt x="1971162" y="2661283"/>
                </a:lnTo>
                <a:lnTo>
                  <a:pt x="1825378" y="2692230"/>
                </a:lnTo>
                <a:lnTo>
                  <a:pt x="1693967" y="2719536"/>
                </a:lnTo>
                <a:lnTo>
                  <a:pt x="1574877" y="2730458"/>
                </a:lnTo>
                <a:lnTo>
                  <a:pt x="1383920" y="2741380"/>
                </a:lnTo>
                <a:lnTo>
                  <a:pt x="1191015" y="2743200"/>
                </a:lnTo>
                <a:lnTo>
                  <a:pt x="1190824" y="2743200"/>
                </a:lnTo>
                <a:lnTo>
                  <a:pt x="1030754" y="2741380"/>
                </a:lnTo>
                <a:lnTo>
                  <a:pt x="911662" y="2737740"/>
                </a:lnTo>
                <a:lnTo>
                  <a:pt x="761773" y="2719536"/>
                </a:lnTo>
                <a:lnTo>
                  <a:pt x="615988" y="2695871"/>
                </a:lnTo>
                <a:lnTo>
                  <a:pt x="511270" y="2674026"/>
                </a:lnTo>
                <a:lnTo>
                  <a:pt x="392180" y="2644900"/>
                </a:lnTo>
                <a:lnTo>
                  <a:pt x="277195" y="2613953"/>
                </a:lnTo>
                <a:lnTo>
                  <a:pt x="250502" y="2572084"/>
                </a:lnTo>
                <a:lnTo>
                  <a:pt x="215596" y="2495627"/>
                </a:lnTo>
                <a:lnTo>
                  <a:pt x="176584" y="2402787"/>
                </a:lnTo>
                <a:lnTo>
                  <a:pt x="137571" y="2288102"/>
                </a:lnTo>
                <a:lnTo>
                  <a:pt x="106772" y="2177058"/>
                </a:lnTo>
                <a:lnTo>
                  <a:pt x="88292" y="2082397"/>
                </a:lnTo>
                <a:lnTo>
                  <a:pt x="69812" y="1984096"/>
                </a:lnTo>
                <a:lnTo>
                  <a:pt x="55439" y="1894896"/>
                </a:lnTo>
                <a:lnTo>
                  <a:pt x="41067" y="1798416"/>
                </a:lnTo>
                <a:lnTo>
                  <a:pt x="24640" y="1663707"/>
                </a:lnTo>
                <a:lnTo>
                  <a:pt x="12320" y="1547201"/>
                </a:lnTo>
                <a:lnTo>
                  <a:pt x="2054" y="1423414"/>
                </a:lnTo>
                <a:cubicBezTo>
                  <a:pt x="1369" y="1365162"/>
                  <a:pt x="685" y="1306909"/>
                  <a:pt x="0" y="1248656"/>
                </a:cubicBezTo>
                <a:lnTo>
                  <a:pt x="6160" y="1159457"/>
                </a:lnTo>
                <a:lnTo>
                  <a:pt x="16427" y="1053873"/>
                </a:lnTo>
                <a:lnTo>
                  <a:pt x="28747" y="951932"/>
                </a:lnTo>
                <a:lnTo>
                  <a:pt x="51333" y="786275"/>
                </a:lnTo>
                <a:lnTo>
                  <a:pt x="78026" y="664309"/>
                </a:lnTo>
                <a:lnTo>
                  <a:pt x="121145" y="540522"/>
                </a:lnTo>
                <a:lnTo>
                  <a:pt x="156051" y="447682"/>
                </a:lnTo>
                <a:lnTo>
                  <a:pt x="199170" y="338458"/>
                </a:lnTo>
                <a:lnTo>
                  <a:pt x="238183" y="245618"/>
                </a:lnTo>
                <a:lnTo>
                  <a:pt x="291568" y="125472"/>
                </a:lnTo>
                <a:lnTo>
                  <a:pt x="416819" y="103627"/>
                </a:lnTo>
                <a:lnTo>
                  <a:pt x="540017" y="78142"/>
                </a:lnTo>
                <a:lnTo>
                  <a:pt x="661161" y="54476"/>
                </a:lnTo>
                <a:lnTo>
                  <a:pt x="782305" y="34452"/>
                </a:lnTo>
                <a:lnTo>
                  <a:pt x="915769" y="12607"/>
                </a:lnTo>
                <a:close/>
              </a:path>
            </a:pathLst>
          </a:custGeom>
          <a:ln w="12700">
            <a:solidFill>
              <a:srgbClr val="D51C13"/>
            </a:solidFill>
          </a:ln>
        </p:spPr>
      </p:pic>
      <p:cxnSp>
        <p:nvCxnSpPr>
          <p:cNvPr id="22" name="Elbow Connector 21">
            <a:extLst>
              <a:ext uri="{FF2B5EF4-FFF2-40B4-BE49-F238E27FC236}">
                <a16:creationId xmlns:a16="http://schemas.microsoft.com/office/drawing/2014/main" id="{5B3723C5-DC1D-2D42-AE85-2A0D7676C557}"/>
              </a:ext>
            </a:extLst>
          </p:cNvPr>
          <p:cNvCxnSpPr>
            <a:cxnSpLocks/>
            <a:stCxn id="21" idx="15"/>
            <a:endCxn id="35" idx="0"/>
          </p:cNvCxnSpPr>
          <p:nvPr/>
        </p:nvCxnSpPr>
        <p:spPr>
          <a:xfrm>
            <a:off x="10221356" y="2105439"/>
            <a:ext cx="1040601" cy="719354"/>
          </a:xfrm>
          <a:prstGeom prst="bentConnector2">
            <a:avLst/>
          </a:prstGeom>
          <a:ln w="12700">
            <a:solidFill>
              <a:srgbClr val="D51C13"/>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6EB7FAA2-1A3B-334E-B87C-E5B16150F662}"/>
              </a:ext>
            </a:extLst>
          </p:cNvPr>
          <p:cNvCxnSpPr>
            <a:cxnSpLocks/>
            <a:stCxn id="20" idx="18"/>
            <a:endCxn id="34" idx="2"/>
          </p:cNvCxnSpPr>
          <p:nvPr/>
        </p:nvCxnSpPr>
        <p:spPr>
          <a:xfrm flipV="1">
            <a:off x="10222370" y="3174832"/>
            <a:ext cx="771552" cy="1287273"/>
          </a:xfrm>
          <a:prstGeom prst="bentConnector2">
            <a:avLst/>
          </a:prstGeom>
          <a:ln w="12700">
            <a:solidFill>
              <a:srgbClr val="4E85C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6A644DF-026A-2A42-BD5F-321D3CA52C31}"/>
              </a:ext>
            </a:extLst>
          </p:cNvPr>
          <p:cNvCxnSpPr>
            <a:cxnSpLocks/>
            <a:endCxn id="21" idx="55"/>
          </p:cNvCxnSpPr>
          <p:nvPr/>
        </p:nvCxnSpPr>
        <p:spPr>
          <a:xfrm>
            <a:off x="8237697" y="2161147"/>
            <a:ext cx="630156" cy="6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578E145-4762-9246-B933-441EC9F9F688}"/>
              </a:ext>
            </a:extLst>
          </p:cNvPr>
          <p:cNvCxnSpPr>
            <a:cxnSpLocks/>
            <a:endCxn id="20" idx="58"/>
          </p:cNvCxnSpPr>
          <p:nvPr/>
        </p:nvCxnSpPr>
        <p:spPr>
          <a:xfrm flipV="1">
            <a:off x="8237696" y="4540112"/>
            <a:ext cx="629142" cy="6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2347E25-32AF-F648-88DB-573D02082497}"/>
              </a:ext>
            </a:extLst>
          </p:cNvPr>
          <p:cNvSpPr/>
          <p:nvPr/>
        </p:nvSpPr>
        <p:spPr>
          <a:xfrm>
            <a:off x="2407918" y="1874087"/>
            <a:ext cx="5829778" cy="56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r>
              <a:rPr lang="en-US" altLang="zh-CN" sz="1200" dirty="0">
                <a:solidFill>
                  <a:sysClr val="windowText" lastClr="000000"/>
                </a:solidFill>
                <a:latin typeface="Arial" panose="020B0604020202020204" pitchFamily="34" charset="0"/>
                <a:cs typeface="Arial" panose="020B0604020202020204" pitchFamily="34" charset="0"/>
              </a:rPr>
              <a:t>For</a:t>
            </a:r>
            <a:r>
              <a:rPr lang="zh-CN" altLang="en-US" sz="1200" dirty="0">
                <a:solidFill>
                  <a:sysClr val="windowText" lastClr="000000"/>
                </a:solidFill>
                <a:latin typeface="Arial" panose="020B0604020202020204" pitchFamily="34" charset="0"/>
                <a:cs typeface="Arial" panose="020B0604020202020204" pitchFamily="34" charset="0"/>
              </a:rPr>
              <a:t> </a:t>
            </a:r>
            <a:r>
              <a:rPr lang="en-US" altLang="zh-CN" sz="1200" dirty="0">
                <a:solidFill>
                  <a:sysClr val="windowText" lastClr="000000"/>
                </a:solidFill>
                <a:latin typeface="Arial" panose="020B0604020202020204" pitchFamily="34" charset="0"/>
                <a:cs typeface="Arial" panose="020B0604020202020204" pitchFamily="34" charset="0"/>
              </a:rPr>
              <a:t>the</a:t>
            </a:r>
            <a:r>
              <a:rPr lang="zh-CN" altLang="en-US" sz="1200" dirty="0">
                <a:solidFill>
                  <a:sysClr val="windowText" lastClr="000000"/>
                </a:solidFill>
                <a:latin typeface="Arial" panose="020B0604020202020204" pitchFamily="34" charset="0"/>
                <a:cs typeface="Arial" panose="020B0604020202020204" pitchFamily="34" charset="0"/>
              </a:rPr>
              <a:t> </a:t>
            </a:r>
            <a:r>
              <a:rPr lang="en-US" altLang="zh-CN" sz="1200" dirty="0">
                <a:solidFill>
                  <a:sysClr val="windowText" lastClr="000000"/>
                </a:solidFill>
                <a:latin typeface="Arial" panose="020B0604020202020204" pitchFamily="34" charset="0"/>
                <a:cs typeface="Arial" panose="020B0604020202020204" pitchFamily="34" charset="0"/>
              </a:rPr>
              <a:t>dominant</a:t>
            </a:r>
            <a:r>
              <a:rPr lang="zh-CN" altLang="en-US" sz="1200" dirty="0">
                <a:solidFill>
                  <a:sysClr val="windowText" lastClr="000000"/>
                </a:solidFill>
                <a:latin typeface="Arial" panose="020B0604020202020204" pitchFamily="34" charset="0"/>
                <a:cs typeface="Arial" panose="020B0604020202020204" pitchFamily="34" charset="0"/>
              </a:rPr>
              <a:t> </a:t>
            </a:r>
            <a:r>
              <a:rPr lang="en-US" altLang="zh-CN" sz="1200" dirty="0">
                <a:solidFill>
                  <a:sysClr val="windowText" lastClr="000000"/>
                </a:solidFill>
                <a:latin typeface="Arial" panose="020B0604020202020204" pitchFamily="34" charset="0"/>
                <a:cs typeface="Arial" panose="020B0604020202020204" pitchFamily="34" charset="0"/>
              </a:rPr>
              <a:t>eye:</a:t>
            </a:r>
            <a:endParaRPr lang="en-US" sz="1200" dirty="0">
              <a:solidFill>
                <a:sysClr val="windowText" lastClr="000000"/>
              </a:solidFill>
              <a:latin typeface="Arial" panose="020B0604020202020204" pitchFamily="34" charset="0"/>
              <a:cs typeface="Arial" panose="020B0604020202020204" pitchFamily="34" charset="0"/>
            </a:endParaRPr>
          </a:p>
          <a:p>
            <a:pPr algn="ctr"/>
            <a:r>
              <a:rPr lang="en-US" sz="1200" dirty="0">
                <a:solidFill>
                  <a:sysClr val="windowText" lastClr="000000"/>
                </a:solidFill>
                <a:latin typeface="Arial" panose="020B0604020202020204" pitchFamily="34" charset="0"/>
                <a:cs typeface="Arial" panose="020B0604020202020204" pitchFamily="34" charset="0"/>
              </a:rPr>
              <a:t>Renderer</a:t>
            </a:r>
            <a:r>
              <a:rPr lang="zh-CN" altLang="en-US" sz="1200" dirty="0">
                <a:solidFill>
                  <a:sysClr val="windowText" lastClr="000000"/>
                </a:solidFill>
                <a:latin typeface="Arial" panose="020B0604020202020204" pitchFamily="34" charset="0"/>
                <a:cs typeface="Arial" panose="020B0604020202020204" pitchFamily="34" charset="0"/>
              </a:rPr>
              <a:t> </a:t>
            </a:r>
            <a:r>
              <a:rPr lang="en-US" altLang="zh-CN" sz="1200" dirty="0">
                <a:solidFill>
                  <a:sysClr val="windowText" lastClr="000000"/>
                </a:solidFill>
                <a:latin typeface="Arial" panose="020B0604020202020204" pitchFamily="34" charset="0"/>
                <a:cs typeface="Arial" panose="020B0604020202020204" pitchFamily="34" charset="0"/>
              </a:rPr>
              <a:t>with</a:t>
            </a:r>
            <a:r>
              <a:rPr lang="zh-CN" altLang="en-US" sz="1200" dirty="0">
                <a:solidFill>
                  <a:sysClr val="windowText" lastClr="000000"/>
                </a:solidFill>
                <a:latin typeface="Arial" panose="020B0604020202020204" pitchFamily="34" charset="0"/>
                <a:cs typeface="Arial" panose="020B0604020202020204" pitchFamily="34" charset="0"/>
              </a:rPr>
              <a:t> </a:t>
            </a:r>
            <a:r>
              <a:rPr lang="en-US" altLang="zh-CN" sz="1200" dirty="0">
                <a:solidFill>
                  <a:sysClr val="windowText" lastClr="000000"/>
                </a:solidFill>
                <a:latin typeface="Arial" panose="020B0604020202020204" pitchFamily="34" charset="0"/>
                <a:cs typeface="Arial" panose="020B0604020202020204" pitchFamily="34" charset="0"/>
              </a:rPr>
              <a:t>less</a:t>
            </a:r>
            <a:r>
              <a:rPr lang="zh-CN" altLang="en-US" sz="1200" dirty="0">
                <a:solidFill>
                  <a:sysClr val="windowText" lastClr="000000"/>
                </a:solidFill>
                <a:latin typeface="Arial" panose="020B0604020202020204" pitchFamily="34" charset="0"/>
                <a:cs typeface="Arial" panose="020B0604020202020204" pitchFamily="34" charset="0"/>
              </a:rPr>
              <a:t> </a:t>
            </a:r>
            <a:r>
              <a:rPr lang="en-US" altLang="zh-CN" sz="1200" dirty="0">
                <a:solidFill>
                  <a:sysClr val="windowText" lastClr="000000"/>
                </a:solidFill>
                <a:latin typeface="Arial" panose="020B0604020202020204" pitchFamily="34" charset="0"/>
                <a:cs typeface="Arial" panose="020B0604020202020204" pitchFamily="34" charset="0"/>
              </a:rPr>
              <a:t>foveation</a:t>
            </a:r>
            <a:endParaRPr lang="en-US" sz="1200" dirty="0">
              <a:solidFill>
                <a:sysClr val="windowText" lastClr="000000"/>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D7F2EB42-6297-084B-B1A3-5E8FD1AF6B38}"/>
              </a:ext>
            </a:extLst>
          </p:cNvPr>
          <p:cNvSpPr/>
          <p:nvPr/>
        </p:nvSpPr>
        <p:spPr>
          <a:xfrm>
            <a:off x="10830604" y="2798964"/>
            <a:ext cx="326636" cy="375868"/>
          </a:xfrm>
          <a:prstGeom prst="rect">
            <a:avLst/>
          </a:prstGeom>
          <a:solidFill>
            <a:srgbClr val="4E85C1">
              <a:alpha val="67000"/>
            </a:srgbClr>
          </a:solidFill>
          <a:ln>
            <a:noFill/>
          </a:ln>
          <a:effectLst>
            <a:softEdge rad="63500"/>
          </a:effectLst>
          <a:scene3d>
            <a:camera prst="isometricOffAxis2Top">
              <a:rot lat="1536457" lon="900000" rev="504131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3ECF1AA-010C-0B44-90CC-CA5C7C8EA6CB}"/>
              </a:ext>
            </a:extLst>
          </p:cNvPr>
          <p:cNvSpPr/>
          <p:nvPr/>
        </p:nvSpPr>
        <p:spPr>
          <a:xfrm>
            <a:off x="11098639" y="2824793"/>
            <a:ext cx="326636" cy="375868"/>
          </a:xfrm>
          <a:prstGeom prst="rect">
            <a:avLst/>
          </a:prstGeom>
          <a:solidFill>
            <a:srgbClr val="D51C13">
              <a:alpha val="67000"/>
            </a:srgbClr>
          </a:solidFill>
          <a:ln>
            <a:noFill/>
          </a:ln>
          <a:effectLst>
            <a:softEdge rad="63500"/>
          </a:effectLst>
          <a:scene3d>
            <a:camera prst="isometricOffAxis2Top">
              <a:rot lat="1536457" lon="900000" rev="504131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1E12E8D-63F2-3F43-B8CC-9DFD96DF6160}"/>
              </a:ext>
            </a:extLst>
          </p:cNvPr>
          <p:cNvSpPr/>
          <p:nvPr/>
        </p:nvSpPr>
        <p:spPr>
          <a:xfrm>
            <a:off x="2407918" y="4241304"/>
            <a:ext cx="5829778" cy="56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r>
              <a:rPr lang="en-US" altLang="zh-CN" sz="1200" dirty="0">
                <a:solidFill>
                  <a:sysClr val="windowText" lastClr="000000"/>
                </a:solidFill>
                <a:latin typeface="Arial" panose="020B0604020202020204" pitchFamily="34" charset="0"/>
                <a:cs typeface="Arial" panose="020B0604020202020204" pitchFamily="34" charset="0"/>
              </a:rPr>
              <a:t>For</a:t>
            </a:r>
            <a:r>
              <a:rPr lang="zh-CN" altLang="en-US" sz="1200" dirty="0">
                <a:solidFill>
                  <a:sysClr val="windowText" lastClr="000000"/>
                </a:solidFill>
                <a:latin typeface="Arial" panose="020B0604020202020204" pitchFamily="34" charset="0"/>
                <a:cs typeface="Arial" panose="020B0604020202020204" pitchFamily="34" charset="0"/>
              </a:rPr>
              <a:t> </a:t>
            </a:r>
            <a:r>
              <a:rPr lang="en-US" altLang="zh-CN" sz="1200" dirty="0">
                <a:solidFill>
                  <a:sysClr val="windowText" lastClr="000000"/>
                </a:solidFill>
                <a:latin typeface="Arial" panose="020B0604020202020204" pitchFamily="34" charset="0"/>
                <a:cs typeface="Arial" panose="020B0604020202020204" pitchFamily="34" charset="0"/>
              </a:rPr>
              <a:t>the</a:t>
            </a:r>
            <a:r>
              <a:rPr lang="zh-CN" altLang="en-US" sz="1200" dirty="0">
                <a:solidFill>
                  <a:sysClr val="windowText" lastClr="000000"/>
                </a:solidFill>
                <a:latin typeface="Arial" panose="020B0604020202020204" pitchFamily="34" charset="0"/>
                <a:cs typeface="Arial" panose="020B0604020202020204" pitchFamily="34" charset="0"/>
              </a:rPr>
              <a:t> </a:t>
            </a:r>
            <a:r>
              <a:rPr lang="en-US" altLang="zh-CN" sz="1200" dirty="0">
                <a:solidFill>
                  <a:sysClr val="windowText" lastClr="000000"/>
                </a:solidFill>
                <a:latin typeface="Arial" panose="020B0604020202020204" pitchFamily="34" charset="0"/>
                <a:cs typeface="Arial" panose="020B0604020202020204" pitchFamily="34" charset="0"/>
              </a:rPr>
              <a:t>non-dominant</a:t>
            </a:r>
            <a:r>
              <a:rPr lang="zh-CN" altLang="en-US" sz="1200" dirty="0">
                <a:solidFill>
                  <a:sysClr val="windowText" lastClr="000000"/>
                </a:solidFill>
                <a:latin typeface="Arial" panose="020B0604020202020204" pitchFamily="34" charset="0"/>
                <a:cs typeface="Arial" panose="020B0604020202020204" pitchFamily="34" charset="0"/>
              </a:rPr>
              <a:t> </a:t>
            </a:r>
            <a:r>
              <a:rPr lang="en-US" altLang="zh-CN" sz="1200" dirty="0">
                <a:solidFill>
                  <a:sysClr val="windowText" lastClr="000000"/>
                </a:solidFill>
                <a:latin typeface="Arial" panose="020B0604020202020204" pitchFamily="34" charset="0"/>
                <a:cs typeface="Arial" panose="020B0604020202020204" pitchFamily="34" charset="0"/>
              </a:rPr>
              <a:t>eye:</a:t>
            </a:r>
            <a:endParaRPr lang="en-US" sz="1200" dirty="0">
              <a:solidFill>
                <a:sysClr val="windowText" lastClr="000000"/>
              </a:solidFill>
              <a:latin typeface="Arial" panose="020B0604020202020204" pitchFamily="34" charset="0"/>
              <a:cs typeface="Arial" panose="020B0604020202020204" pitchFamily="34" charset="0"/>
            </a:endParaRPr>
          </a:p>
          <a:p>
            <a:pPr algn="ctr"/>
            <a:r>
              <a:rPr lang="en-US" sz="1200" dirty="0">
                <a:solidFill>
                  <a:sysClr val="windowText" lastClr="000000"/>
                </a:solidFill>
                <a:latin typeface="Arial" panose="020B0604020202020204" pitchFamily="34" charset="0"/>
                <a:cs typeface="Arial" panose="020B0604020202020204" pitchFamily="34" charset="0"/>
              </a:rPr>
              <a:t>Renderer</a:t>
            </a:r>
            <a:r>
              <a:rPr lang="zh-CN" altLang="en-US" sz="1200" dirty="0">
                <a:solidFill>
                  <a:sysClr val="windowText" lastClr="000000"/>
                </a:solidFill>
                <a:latin typeface="Arial" panose="020B0604020202020204" pitchFamily="34" charset="0"/>
                <a:cs typeface="Arial" panose="020B0604020202020204" pitchFamily="34" charset="0"/>
              </a:rPr>
              <a:t> </a:t>
            </a:r>
            <a:r>
              <a:rPr lang="en-US" altLang="zh-CN" sz="1200" dirty="0">
                <a:solidFill>
                  <a:sysClr val="windowText" lastClr="000000"/>
                </a:solidFill>
                <a:latin typeface="Arial" panose="020B0604020202020204" pitchFamily="34" charset="0"/>
                <a:cs typeface="Arial" panose="020B0604020202020204" pitchFamily="34" charset="0"/>
              </a:rPr>
              <a:t>with</a:t>
            </a:r>
            <a:r>
              <a:rPr lang="zh-CN" altLang="en-US" sz="1200" dirty="0">
                <a:solidFill>
                  <a:sysClr val="windowText" lastClr="000000"/>
                </a:solidFill>
                <a:latin typeface="Arial" panose="020B0604020202020204" pitchFamily="34" charset="0"/>
                <a:cs typeface="Arial" panose="020B0604020202020204" pitchFamily="34" charset="0"/>
              </a:rPr>
              <a:t> </a:t>
            </a:r>
            <a:r>
              <a:rPr lang="en-US" altLang="zh-CN" sz="1200" dirty="0">
                <a:solidFill>
                  <a:sysClr val="windowText" lastClr="000000"/>
                </a:solidFill>
                <a:latin typeface="Arial" panose="020B0604020202020204" pitchFamily="34" charset="0"/>
                <a:cs typeface="Arial" panose="020B0604020202020204" pitchFamily="34" charset="0"/>
              </a:rPr>
              <a:t>more</a:t>
            </a:r>
            <a:r>
              <a:rPr lang="zh-CN" altLang="en-US" sz="1200" dirty="0">
                <a:solidFill>
                  <a:sysClr val="windowText" lastClr="000000"/>
                </a:solidFill>
                <a:latin typeface="Arial" panose="020B0604020202020204" pitchFamily="34" charset="0"/>
                <a:cs typeface="Arial" panose="020B0604020202020204" pitchFamily="34" charset="0"/>
              </a:rPr>
              <a:t> </a:t>
            </a:r>
            <a:r>
              <a:rPr lang="en-US" altLang="zh-CN" sz="1200" dirty="0">
                <a:solidFill>
                  <a:sysClr val="windowText" lastClr="000000"/>
                </a:solidFill>
                <a:latin typeface="Arial" panose="020B0604020202020204" pitchFamily="34" charset="0"/>
                <a:cs typeface="Arial" panose="020B0604020202020204" pitchFamily="34" charset="0"/>
              </a:rPr>
              <a:t>foveation</a:t>
            </a:r>
            <a:endParaRPr lang="en-US" sz="1200" dirty="0">
              <a:solidFill>
                <a:sysClr val="windowText" lastClr="000000"/>
              </a:solidFill>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44442A8E-E69B-244D-85FE-4D93B180969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24797626"/>
      </p:ext>
    </p:extLst>
  </p:cSld>
  <p:clrMapOvr>
    <a:masterClrMapping/>
  </p:clrMapOvr>
  <mc:AlternateContent xmlns:mc="http://schemas.openxmlformats.org/markup-compatibility/2006" xmlns:p14="http://schemas.microsoft.com/office/powerpoint/2010/main">
    <mc:Choice Requires="p14">
      <p:transition spd="slow" p14:dur="2000" advTm="12505"/>
    </mc:Choice>
    <mc:Fallback xmlns="">
      <p:transition spd="slow" advTm="12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A</a:t>
            </a:r>
            <a:r>
              <a:rPr lang="zh-CN" altLang="en-US" dirty="0"/>
              <a:t> </a:t>
            </a:r>
            <a:r>
              <a:rPr lang="en-US" altLang="zh-CN" dirty="0"/>
              <a:t>foveation</a:t>
            </a:r>
            <a:r>
              <a:rPr lang="zh-CN" altLang="en-US" dirty="0"/>
              <a:t> </a:t>
            </a:r>
            <a:r>
              <a:rPr lang="en-US" altLang="zh-CN" dirty="0"/>
              <a:t>model</a:t>
            </a:r>
            <a:r>
              <a:rPr lang="zh-CN" altLang="en-US" dirty="0"/>
              <a:t> </a:t>
            </a:r>
            <a:r>
              <a:rPr lang="en-US" altLang="zh-CN" dirty="0"/>
              <a:t>with</a:t>
            </a:r>
            <a:r>
              <a:rPr lang="zh-CN" altLang="en-US" dirty="0"/>
              <a:t> </a:t>
            </a:r>
            <a:r>
              <a:rPr lang="en-US" altLang="zh-CN" dirty="0"/>
              <a:t>adjustable</a:t>
            </a:r>
            <a:r>
              <a:rPr lang="zh-CN" altLang="en-US" dirty="0"/>
              <a:t> </a:t>
            </a:r>
            <a:r>
              <a:rPr lang="en-US" altLang="zh-CN" dirty="0"/>
              <a:t>foveation</a:t>
            </a:r>
            <a:r>
              <a:rPr lang="zh-CN" altLang="en-US" dirty="0"/>
              <a:t> </a:t>
            </a:r>
            <a:r>
              <a:rPr lang="en-US" altLang="zh-CN" dirty="0"/>
              <a:t>level?</a:t>
            </a:r>
            <a:endParaRPr lang="en-US" dirty="0"/>
          </a:p>
        </p:txBody>
      </p:sp>
      <p:pic>
        <p:nvPicPr>
          <p:cNvPr id="3" name="Audio 2">
            <a:hlinkClick r:id="" action="ppaction://media"/>
            <a:extLst>
              <a:ext uri="{FF2B5EF4-FFF2-40B4-BE49-F238E27FC236}">
                <a16:creationId xmlns:a16="http://schemas.microsoft.com/office/drawing/2014/main" id="{53D185B0-AFE5-E748-B72E-D62A6B48C7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90657409"/>
      </p:ext>
    </p:extLst>
  </p:cSld>
  <p:clrMapOvr>
    <a:masterClrMapping/>
  </p:clrMapOvr>
  <mc:AlternateContent xmlns:mc="http://schemas.openxmlformats.org/markup-compatibility/2006" xmlns:p14="http://schemas.microsoft.com/office/powerpoint/2010/main">
    <mc:Choice Requires="p14">
      <p:transition spd="slow" p14:dur="2000" advTm="9460"/>
    </mc:Choice>
    <mc:Fallback xmlns="">
      <p:transition spd="slow" advTm="9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A380B-F6CE-1241-85D6-FADF68F2249B}"/>
              </a:ext>
            </a:extLst>
          </p:cNvPr>
          <p:cNvSpPr>
            <a:spLocks noGrp="1"/>
          </p:cNvSpPr>
          <p:nvPr>
            <p:ph type="title"/>
          </p:nvPr>
        </p:nvSpPr>
        <p:spPr/>
        <p:txBody>
          <a:bodyPr/>
          <a:lstStyle/>
          <a:p>
            <a:r>
              <a:rPr lang="en-US" dirty="0"/>
              <a:t>Kernel Foveation Model</a:t>
            </a:r>
          </a:p>
        </p:txBody>
      </p:sp>
      <p:sp>
        <p:nvSpPr>
          <p:cNvPr id="5" name="Slide Number Placeholder 4">
            <a:extLst>
              <a:ext uri="{FF2B5EF4-FFF2-40B4-BE49-F238E27FC236}">
                <a16:creationId xmlns:a16="http://schemas.microsoft.com/office/drawing/2014/main" id="{F0D89CF2-166D-3048-8E31-82491D0070EF}"/>
              </a:ext>
            </a:extLst>
          </p:cNvPr>
          <p:cNvSpPr>
            <a:spLocks noGrp="1"/>
          </p:cNvSpPr>
          <p:nvPr>
            <p:ph type="sldNum" sz="quarter" idx="14"/>
          </p:nvPr>
        </p:nvSpPr>
        <p:spPr>
          <a:xfrm>
            <a:off x="838200" y="6325608"/>
            <a:ext cx="648879" cy="365125"/>
          </a:xfrm>
        </p:spPr>
        <p:txBody>
          <a:bodyPr/>
          <a:lstStyle/>
          <a:p>
            <a:fld id="{3DD97BEB-BAEF-0344-9D5C-EC73E478698A}" type="slidenum">
              <a:rPr lang="en-US" smtClean="0"/>
              <a:pPr/>
              <a:t>19</a:t>
            </a:fld>
            <a:endParaRPr lang="en-US"/>
          </a:p>
        </p:txBody>
      </p:sp>
      <p:sp>
        <p:nvSpPr>
          <p:cNvPr id="6" name="Text Placeholder 5">
            <a:extLst>
              <a:ext uri="{FF2B5EF4-FFF2-40B4-BE49-F238E27FC236}">
                <a16:creationId xmlns:a16="http://schemas.microsoft.com/office/drawing/2014/main" id="{203BA1B7-8039-3C49-B477-5F0AA53ACE3D}"/>
              </a:ext>
            </a:extLst>
          </p:cNvPr>
          <p:cNvSpPr>
            <a:spLocks noGrp="1"/>
          </p:cNvSpPr>
          <p:nvPr>
            <p:ph type="body" sz="quarter" idx="15"/>
          </p:nvPr>
        </p:nvSpPr>
        <p:spPr/>
        <p:txBody>
          <a:bodyPr/>
          <a:lstStyle/>
          <a:p>
            <a:r>
              <a:rPr lang="en-US" dirty="0"/>
              <a:t>A model with parameterized level of foveation</a:t>
            </a:r>
          </a:p>
        </p:txBody>
      </p:sp>
      <p:sp>
        <p:nvSpPr>
          <p:cNvPr id="7" name="Rounded Rectangle 51">
            <a:extLst>
              <a:ext uri="{FF2B5EF4-FFF2-40B4-BE49-F238E27FC236}">
                <a16:creationId xmlns:a16="http://schemas.microsoft.com/office/drawing/2014/main" id="{40334557-3840-FC4E-B780-E78B043C28E2}"/>
              </a:ext>
            </a:extLst>
          </p:cNvPr>
          <p:cNvSpPr/>
          <p:nvPr/>
        </p:nvSpPr>
        <p:spPr>
          <a:xfrm>
            <a:off x="8473751" y="1713377"/>
            <a:ext cx="2244431" cy="999352"/>
          </a:xfrm>
          <a:prstGeom prst="roundRect">
            <a:avLst>
              <a:gd name="adj" fmla="val 8579"/>
            </a:avLst>
          </a:prstGeom>
          <a:solidFill>
            <a:schemeClr val="accent3">
              <a:lumMod val="20000"/>
              <a:lumOff val="8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Rounded Rectangle 3">
            <a:extLst>
              <a:ext uri="{FF2B5EF4-FFF2-40B4-BE49-F238E27FC236}">
                <a16:creationId xmlns:a16="http://schemas.microsoft.com/office/drawing/2014/main" id="{BBE0B6FC-9860-A946-B33D-8EF602272B2B}"/>
              </a:ext>
            </a:extLst>
          </p:cNvPr>
          <p:cNvSpPr/>
          <p:nvPr/>
        </p:nvSpPr>
        <p:spPr>
          <a:xfrm>
            <a:off x="387956" y="2135581"/>
            <a:ext cx="6710290" cy="3413038"/>
          </a:xfrm>
          <a:prstGeom prst="roundRect">
            <a:avLst>
              <a:gd name="adj" fmla="val 4196"/>
            </a:avLst>
          </a:prstGeom>
          <a:solidFill>
            <a:schemeClr val="accent3">
              <a:lumMod val="20000"/>
              <a:lumOff val="80000"/>
            </a:schemeClr>
          </a:solidFill>
          <a:ln>
            <a:noFill/>
            <a:prstDash val="dash"/>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17">
            <a:extLst>
              <a:ext uri="{FF2B5EF4-FFF2-40B4-BE49-F238E27FC236}">
                <a16:creationId xmlns:a16="http://schemas.microsoft.com/office/drawing/2014/main" id="{635C2020-64AF-A040-8085-BFB2A5277F6F}"/>
              </a:ext>
            </a:extLst>
          </p:cNvPr>
          <p:cNvSpPr txBox="1"/>
          <p:nvPr/>
        </p:nvSpPr>
        <p:spPr>
          <a:xfrm>
            <a:off x="6966123" y="2018411"/>
            <a:ext cx="1630650"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i="1" dirty="0">
                <a:cs typeface="Arial" panose="020B0604020202020204" pitchFamily="34" charset="0"/>
              </a:rPr>
              <a:t>Kernel log-polar transformation</a:t>
            </a:r>
          </a:p>
        </p:txBody>
      </p:sp>
      <p:sp>
        <p:nvSpPr>
          <p:cNvPr id="10" name="TextBox 18">
            <a:extLst>
              <a:ext uri="{FF2B5EF4-FFF2-40B4-BE49-F238E27FC236}">
                <a16:creationId xmlns:a16="http://schemas.microsoft.com/office/drawing/2014/main" id="{86A1DD07-F394-A54A-B680-5991FA257D91}"/>
              </a:ext>
            </a:extLst>
          </p:cNvPr>
          <p:cNvSpPr txBox="1"/>
          <p:nvPr/>
        </p:nvSpPr>
        <p:spPr>
          <a:xfrm>
            <a:off x="394397" y="1718787"/>
            <a:ext cx="6703849"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cs typeface="Arial" panose="020B0604020202020204" pitchFamily="34" charset="0"/>
              </a:rPr>
              <a:t>G-buffer</a:t>
            </a:r>
          </a:p>
        </p:txBody>
      </p:sp>
      <p:sp>
        <p:nvSpPr>
          <p:cNvPr id="11" name="TextBox 28">
            <a:extLst>
              <a:ext uri="{FF2B5EF4-FFF2-40B4-BE49-F238E27FC236}">
                <a16:creationId xmlns:a16="http://schemas.microsoft.com/office/drawing/2014/main" id="{B2E1E743-E369-094F-BC0C-C5CF492CECD3}"/>
              </a:ext>
            </a:extLst>
          </p:cNvPr>
          <p:cNvSpPr txBox="1"/>
          <p:nvPr/>
        </p:nvSpPr>
        <p:spPr>
          <a:xfrm>
            <a:off x="7405637" y="3762072"/>
            <a:ext cx="2549511"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i="1" dirty="0">
                <a:cs typeface="Arial" panose="020B0604020202020204" pitchFamily="34" charset="0"/>
              </a:rPr>
              <a:t>Inverse kernel </a:t>
            </a:r>
          </a:p>
          <a:p>
            <a:pPr algn="ctr"/>
            <a:r>
              <a:rPr lang="en-US" sz="1200" i="1" dirty="0">
                <a:cs typeface="Arial" panose="020B0604020202020204" pitchFamily="34" charset="0"/>
              </a:rPr>
              <a:t>log-polar transformation</a:t>
            </a:r>
          </a:p>
          <a:p>
            <a:pPr algn="ctr"/>
            <a:r>
              <a:rPr lang="en-US" sz="1200" i="1" dirty="0">
                <a:cs typeface="Arial" panose="020B0604020202020204" pitchFamily="34" charset="0"/>
              </a:rPr>
              <a:t>&amp; post anti-aliasing</a:t>
            </a:r>
          </a:p>
        </p:txBody>
      </p:sp>
      <p:sp>
        <p:nvSpPr>
          <p:cNvPr id="12" name="TextBox 4">
            <a:extLst>
              <a:ext uri="{FF2B5EF4-FFF2-40B4-BE49-F238E27FC236}">
                <a16:creationId xmlns:a16="http://schemas.microsoft.com/office/drawing/2014/main" id="{59FC79F8-AC42-EC48-B937-B9D22B32CC95}"/>
              </a:ext>
            </a:extLst>
          </p:cNvPr>
          <p:cNvSpPr txBox="1"/>
          <p:nvPr/>
        </p:nvSpPr>
        <p:spPr>
          <a:xfrm>
            <a:off x="7435149" y="2797644"/>
            <a:ext cx="2521702"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i="1" dirty="0">
                <a:cs typeface="Arial" panose="020B0604020202020204" pitchFamily="34" charset="0"/>
              </a:rPr>
              <a:t>Shading &amp;</a:t>
            </a:r>
          </a:p>
          <a:p>
            <a:pPr algn="ctr"/>
            <a:r>
              <a:rPr lang="en-US" sz="1200" i="1" dirty="0">
                <a:cs typeface="Arial" panose="020B0604020202020204" pitchFamily="34" charset="0"/>
              </a:rPr>
              <a:t>internal anti-aliasing</a:t>
            </a:r>
          </a:p>
        </p:txBody>
      </p:sp>
      <p:sp>
        <p:nvSpPr>
          <p:cNvPr id="13" name="TextBox 1">
            <a:extLst>
              <a:ext uri="{FF2B5EF4-FFF2-40B4-BE49-F238E27FC236}">
                <a16:creationId xmlns:a16="http://schemas.microsoft.com/office/drawing/2014/main" id="{E89AAD4E-BD66-1742-80E5-529FA5734019}"/>
              </a:ext>
            </a:extLst>
          </p:cNvPr>
          <p:cNvSpPr txBox="1"/>
          <p:nvPr/>
        </p:nvSpPr>
        <p:spPr>
          <a:xfrm>
            <a:off x="570374" y="3589904"/>
            <a:ext cx="209362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n>
                  <a:solidFill>
                    <a:sysClr val="windowText" lastClr="000000"/>
                  </a:solidFill>
                </a:ln>
                <a:cs typeface="Arial" panose="020B0604020202020204" pitchFamily="34" charset="0"/>
              </a:rPr>
              <a:t>World position</a:t>
            </a:r>
          </a:p>
        </p:txBody>
      </p:sp>
      <p:sp>
        <p:nvSpPr>
          <p:cNvPr id="14" name="TextBox 70">
            <a:extLst>
              <a:ext uri="{FF2B5EF4-FFF2-40B4-BE49-F238E27FC236}">
                <a16:creationId xmlns:a16="http://schemas.microsoft.com/office/drawing/2014/main" id="{EE1093B5-D76B-0D47-BDC5-FAABC767AEEF}"/>
              </a:ext>
            </a:extLst>
          </p:cNvPr>
          <p:cNvSpPr txBox="1"/>
          <p:nvPr/>
        </p:nvSpPr>
        <p:spPr>
          <a:xfrm>
            <a:off x="2685209" y="3585570"/>
            <a:ext cx="211061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n>
                  <a:solidFill>
                    <a:sysClr val="windowText" lastClr="000000"/>
                  </a:solidFill>
                </a:ln>
                <a:cs typeface="Arial" panose="020B0604020202020204" pitchFamily="34" charset="0"/>
              </a:rPr>
              <a:t>Bit tangent</a:t>
            </a:r>
          </a:p>
        </p:txBody>
      </p:sp>
      <p:sp>
        <p:nvSpPr>
          <p:cNvPr id="15" name="TextBox 73">
            <a:extLst>
              <a:ext uri="{FF2B5EF4-FFF2-40B4-BE49-F238E27FC236}">
                <a16:creationId xmlns:a16="http://schemas.microsoft.com/office/drawing/2014/main" id="{F98B7737-99EF-3F4D-BFF3-6801CA95E20B}"/>
              </a:ext>
            </a:extLst>
          </p:cNvPr>
          <p:cNvSpPr txBox="1"/>
          <p:nvPr/>
        </p:nvSpPr>
        <p:spPr>
          <a:xfrm>
            <a:off x="4797982" y="3585226"/>
            <a:ext cx="2091531"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n>
                  <a:solidFill>
                    <a:sysClr val="windowText" lastClr="000000"/>
                  </a:solidFill>
                </a:ln>
                <a:cs typeface="Arial" panose="020B0604020202020204" pitchFamily="34" charset="0"/>
              </a:rPr>
              <a:t>Normal</a:t>
            </a:r>
          </a:p>
        </p:txBody>
      </p:sp>
      <p:sp>
        <p:nvSpPr>
          <p:cNvPr id="16" name="TextBox 78">
            <a:extLst>
              <a:ext uri="{FF2B5EF4-FFF2-40B4-BE49-F238E27FC236}">
                <a16:creationId xmlns:a16="http://schemas.microsoft.com/office/drawing/2014/main" id="{CE50D102-32DC-BF4F-B5EB-F1CEC2A7DFBD}"/>
              </a:ext>
            </a:extLst>
          </p:cNvPr>
          <p:cNvSpPr txBox="1"/>
          <p:nvPr/>
        </p:nvSpPr>
        <p:spPr>
          <a:xfrm>
            <a:off x="570372" y="5088750"/>
            <a:ext cx="2093684"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n>
                  <a:solidFill>
                    <a:sysClr val="windowText" lastClr="000000"/>
                  </a:solidFill>
                </a:ln>
                <a:cs typeface="Arial" panose="020B0604020202020204" pitchFamily="34" charset="0"/>
              </a:rPr>
              <a:t>Texture</a:t>
            </a:r>
            <a:r>
              <a:rPr lang="en-US" sz="1200" dirty="0">
                <a:ln>
                  <a:solidFill>
                    <a:sysClr val="windowText" lastClr="000000"/>
                  </a:solidFill>
                </a:ln>
              </a:rPr>
              <a:t> </a:t>
            </a:r>
            <a:r>
              <a:rPr lang="en-US" sz="1200" dirty="0">
                <a:ln>
                  <a:solidFill>
                    <a:sysClr val="windowText" lastClr="000000"/>
                  </a:solidFill>
                </a:ln>
                <a:cs typeface="Arial" panose="020B0604020202020204" pitchFamily="34" charset="0"/>
              </a:rPr>
              <a:t>coordinates</a:t>
            </a:r>
          </a:p>
        </p:txBody>
      </p:sp>
      <p:sp>
        <p:nvSpPr>
          <p:cNvPr id="17" name="TextBox 79">
            <a:extLst>
              <a:ext uri="{FF2B5EF4-FFF2-40B4-BE49-F238E27FC236}">
                <a16:creationId xmlns:a16="http://schemas.microsoft.com/office/drawing/2014/main" id="{F7F12167-10D7-6744-80B3-9502251BD6F4}"/>
              </a:ext>
            </a:extLst>
          </p:cNvPr>
          <p:cNvSpPr txBox="1"/>
          <p:nvPr/>
        </p:nvSpPr>
        <p:spPr>
          <a:xfrm>
            <a:off x="2680872" y="5081548"/>
            <a:ext cx="2098149"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n>
                  <a:solidFill>
                    <a:sysClr val="windowText" lastClr="000000"/>
                  </a:solidFill>
                </a:ln>
                <a:cs typeface="Arial" panose="020B0604020202020204" pitchFamily="34" charset="0"/>
              </a:rPr>
              <a:t>Albedo map</a:t>
            </a:r>
          </a:p>
        </p:txBody>
      </p:sp>
      <p:sp>
        <p:nvSpPr>
          <p:cNvPr id="18" name="TextBox 80">
            <a:extLst>
              <a:ext uri="{FF2B5EF4-FFF2-40B4-BE49-F238E27FC236}">
                <a16:creationId xmlns:a16="http://schemas.microsoft.com/office/drawing/2014/main" id="{869C2817-1AC5-7B4F-8159-BF40C86F794C}"/>
              </a:ext>
            </a:extLst>
          </p:cNvPr>
          <p:cNvSpPr txBox="1"/>
          <p:nvPr/>
        </p:nvSpPr>
        <p:spPr>
          <a:xfrm>
            <a:off x="4795828" y="5086960"/>
            <a:ext cx="2085819"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n>
                  <a:solidFill>
                    <a:sysClr val="windowText" lastClr="000000"/>
                  </a:solidFill>
                </a:ln>
                <a:cs typeface="Arial" panose="020B0604020202020204" pitchFamily="34" charset="0"/>
              </a:rPr>
              <a:t>Roughness, ambient, and refraction maps</a:t>
            </a:r>
          </a:p>
        </p:txBody>
      </p:sp>
      <p:pic>
        <p:nvPicPr>
          <p:cNvPr id="19" name="Picture 8">
            <a:extLst>
              <a:ext uri="{FF2B5EF4-FFF2-40B4-BE49-F238E27FC236}">
                <a16:creationId xmlns:a16="http://schemas.microsoft.com/office/drawing/2014/main" id="{24B7986F-F244-5B4A-BC5C-29C1BBD4ED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6468" y="4438451"/>
            <a:ext cx="2091117" cy="1218893"/>
          </a:xfrm>
          <a:prstGeom prst="rect">
            <a:avLst/>
          </a:prstGeom>
        </p:spPr>
      </p:pic>
      <p:pic>
        <p:nvPicPr>
          <p:cNvPr id="20" name="Picture 9">
            <a:extLst>
              <a:ext uri="{FF2B5EF4-FFF2-40B4-BE49-F238E27FC236}">
                <a16:creationId xmlns:a16="http://schemas.microsoft.com/office/drawing/2014/main" id="{32C48109-54BF-2244-9653-DC6376E644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0410" y="3353444"/>
            <a:ext cx="687180" cy="402336"/>
          </a:xfrm>
          <a:prstGeom prst="rect">
            <a:avLst/>
          </a:prstGeom>
        </p:spPr>
      </p:pic>
      <p:pic>
        <p:nvPicPr>
          <p:cNvPr id="21" name="Picture 10">
            <a:extLst>
              <a:ext uri="{FF2B5EF4-FFF2-40B4-BE49-F238E27FC236}">
                <a16:creationId xmlns:a16="http://schemas.microsoft.com/office/drawing/2014/main" id="{BA20EE13-2F0F-5847-9DF4-07229D8357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0372" y="3854123"/>
            <a:ext cx="2093684" cy="1235884"/>
          </a:xfrm>
          <a:prstGeom prst="rect">
            <a:avLst/>
          </a:prstGeom>
        </p:spPr>
      </p:pic>
      <p:pic>
        <p:nvPicPr>
          <p:cNvPr id="22" name="Picture 13">
            <a:extLst>
              <a:ext uri="{FF2B5EF4-FFF2-40B4-BE49-F238E27FC236}">
                <a16:creationId xmlns:a16="http://schemas.microsoft.com/office/drawing/2014/main" id="{A4289BF2-5CEB-6A4F-9947-11EF9E6401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5329" y="3855596"/>
            <a:ext cx="2093684" cy="1232936"/>
          </a:xfrm>
          <a:prstGeom prst="rect">
            <a:avLst/>
          </a:prstGeom>
        </p:spPr>
      </p:pic>
      <p:pic>
        <p:nvPicPr>
          <p:cNvPr id="23" name="Picture 14">
            <a:extLst>
              <a:ext uri="{FF2B5EF4-FFF2-40B4-BE49-F238E27FC236}">
                <a16:creationId xmlns:a16="http://schemas.microsoft.com/office/drawing/2014/main" id="{1A751DD3-3C34-D743-85B1-524C19E4D0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95822" y="3852504"/>
            <a:ext cx="2093684" cy="1229045"/>
          </a:xfrm>
          <a:prstGeom prst="rect">
            <a:avLst/>
          </a:prstGeom>
        </p:spPr>
      </p:pic>
      <p:pic>
        <p:nvPicPr>
          <p:cNvPr id="24" name="Picture 15">
            <a:extLst>
              <a:ext uri="{FF2B5EF4-FFF2-40B4-BE49-F238E27FC236}">
                <a16:creationId xmlns:a16="http://schemas.microsoft.com/office/drawing/2014/main" id="{DEDF23CE-B821-BE4C-B1AE-3D8742E6717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00286" y="2365810"/>
            <a:ext cx="2089218" cy="1217774"/>
          </a:xfrm>
          <a:prstGeom prst="rect">
            <a:avLst/>
          </a:prstGeom>
        </p:spPr>
      </p:pic>
      <p:pic>
        <p:nvPicPr>
          <p:cNvPr id="25" name="Picture 23">
            <a:extLst>
              <a:ext uri="{FF2B5EF4-FFF2-40B4-BE49-F238E27FC236}">
                <a16:creationId xmlns:a16="http://schemas.microsoft.com/office/drawing/2014/main" id="{0A1C35EE-0B4C-FB44-84E2-9B7B8ADACD1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58853" y="1805821"/>
            <a:ext cx="691313" cy="402336"/>
          </a:xfrm>
          <a:prstGeom prst="rect">
            <a:avLst/>
          </a:prstGeom>
        </p:spPr>
      </p:pic>
      <p:pic>
        <p:nvPicPr>
          <p:cNvPr id="26" name="Picture 24">
            <a:extLst>
              <a:ext uri="{FF2B5EF4-FFF2-40B4-BE49-F238E27FC236}">
                <a16:creationId xmlns:a16="http://schemas.microsoft.com/office/drawing/2014/main" id="{B575F735-4296-264A-869F-8C17A059EDD4}"/>
              </a:ext>
            </a:extLst>
          </p:cNvPr>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8549245" y="2225676"/>
            <a:ext cx="694944" cy="402336"/>
          </a:xfrm>
          <a:prstGeom prst="rect">
            <a:avLst/>
          </a:prstGeom>
        </p:spPr>
      </p:pic>
      <p:pic>
        <p:nvPicPr>
          <p:cNvPr id="27" name="Picture 25">
            <a:extLst>
              <a:ext uri="{FF2B5EF4-FFF2-40B4-BE49-F238E27FC236}">
                <a16:creationId xmlns:a16="http://schemas.microsoft.com/office/drawing/2014/main" id="{71127FEC-2C0D-D844-850A-AE4614B4A650}"/>
              </a:ext>
            </a:extLst>
          </p:cNvPr>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9253355" y="2225676"/>
            <a:ext cx="694944" cy="402336"/>
          </a:xfrm>
          <a:prstGeom prst="rect">
            <a:avLst/>
          </a:prstGeom>
        </p:spPr>
      </p:pic>
      <p:pic>
        <p:nvPicPr>
          <p:cNvPr id="28" name="Picture 26">
            <a:extLst>
              <a:ext uri="{FF2B5EF4-FFF2-40B4-BE49-F238E27FC236}">
                <a16:creationId xmlns:a16="http://schemas.microsoft.com/office/drawing/2014/main" id="{98752E8D-D63B-6A49-B36E-1BFF4EF58D2B}"/>
              </a:ext>
            </a:extLst>
          </p:cNvPr>
          <p:cNvPicPr>
            <a:picLocks/>
          </p:cNvPicPr>
          <p:nvPr/>
        </p:nvPicPr>
        <p:blipFill>
          <a:blip r:embed="rId14" cstate="print">
            <a:extLst>
              <a:ext uri="{28A0092B-C50C-407E-A947-70E740481C1C}">
                <a14:useLocalDpi xmlns:a14="http://schemas.microsoft.com/office/drawing/2010/main" val="0"/>
              </a:ext>
            </a:extLst>
          </a:blip>
          <a:stretch>
            <a:fillRect/>
          </a:stretch>
        </p:blipFill>
        <p:spPr>
          <a:xfrm>
            <a:off x="9955145" y="2225676"/>
            <a:ext cx="695023" cy="402336"/>
          </a:xfrm>
          <a:prstGeom prst="rect">
            <a:avLst/>
          </a:prstGeom>
        </p:spPr>
      </p:pic>
      <p:pic>
        <p:nvPicPr>
          <p:cNvPr id="29" name="Picture 29">
            <a:extLst>
              <a:ext uri="{FF2B5EF4-FFF2-40B4-BE49-F238E27FC236}">
                <a16:creationId xmlns:a16="http://schemas.microsoft.com/office/drawing/2014/main" id="{59634176-E5F4-934E-9A68-6DDD81DA7D7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85268" y="2372475"/>
            <a:ext cx="2093744" cy="1210016"/>
          </a:xfrm>
          <a:prstGeom prst="rect">
            <a:avLst/>
          </a:prstGeom>
        </p:spPr>
      </p:pic>
      <p:pic>
        <p:nvPicPr>
          <p:cNvPr id="30" name="Picture 31">
            <a:extLst>
              <a:ext uri="{FF2B5EF4-FFF2-40B4-BE49-F238E27FC236}">
                <a16:creationId xmlns:a16="http://schemas.microsoft.com/office/drawing/2014/main" id="{2E4E0378-A6E2-F841-A702-D76E3573C9F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4973" y="2373250"/>
            <a:ext cx="2089084" cy="1216572"/>
          </a:xfrm>
          <a:prstGeom prst="rect">
            <a:avLst/>
          </a:prstGeom>
        </p:spPr>
      </p:pic>
      <p:pic>
        <p:nvPicPr>
          <p:cNvPr id="31" name="Picture 48">
            <a:extLst>
              <a:ext uri="{FF2B5EF4-FFF2-40B4-BE49-F238E27FC236}">
                <a16:creationId xmlns:a16="http://schemas.microsoft.com/office/drawing/2014/main" id="{9B58B499-8B6B-8F4A-AC63-D2D630400C01}"/>
              </a:ext>
            </a:extLst>
          </p:cNvPr>
          <p:cNvPicPr>
            <a:picLocks/>
          </p:cNvPicPr>
          <p:nvPr/>
        </p:nvPicPr>
        <p:blipFill>
          <a:blip r:embed="rId17" cstate="print">
            <a:extLst>
              <a:ext uri="{28A0092B-C50C-407E-A947-70E740481C1C}">
                <a14:useLocalDpi xmlns:a14="http://schemas.microsoft.com/office/drawing/2010/main" val="0"/>
              </a:ext>
            </a:extLst>
          </a:blip>
          <a:stretch>
            <a:fillRect/>
          </a:stretch>
        </p:blipFill>
        <p:spPr>
          <a:xfrm>
            <a:off x="9256390" y="1805821"/>
            <a:ext cx="694944" cy="402336"/>
          </a:xfrm>
          <a:prstGeom prst="rect">
            <a:avLst/>
          </a:prstGeom>
        </p:spPr>
      </p:pic>
      <p:pic>
        <p:nvPicPr>
          <p:cNvPr id="32" name="Picture 49">
            <a:extLst>
              <a:ext uri="{FF2B5EF4-FFF2-40B4-BE49-F238E27FC236}">
                <a16:creationId xmlns:a16="http://schemas.microsoft.com/office/drawing/2014/main" id="{DA4CF1B3-0068-8042-A2B3-909A5734A377}"/>
              </a:ext>
            </a:extLst>
          </p:cNvPr>
          <p:cNvPicPr>
            <a:picLocks/>
          </p:cNvPicPr>
          <p:nvPr/>
        </p:nvPicPr>
        <p:blipFill>
          <a:blip r:embed="rId18" cstate="print">
            <a:extLst>
              <a:ext uri="{28A0092B-C50C-407E-A947-70E740481C1C}">
                <a14:useLocalDpi xmlns:a14="http://schemas.microsoft.com/office/drawing/2010/main" val="0"/>
              </a:ext>
            </a:extLst>
          </a:blip>
          <a:stretch>
            <a:fillRect/>
          </a:stretch>
        </p:blipFill>
        <p:spPr>
          <a:xfrm>
            <a:off x="8551626" y="1805821"/>
            <a:ext cx="694944" cy="402336"/>
          </a:xfrm>
          <a:prstGeom prst="rect">
            <a:avLst/>
          </a:prstGeom>
        </p:spPr>
      </p:pic>
      <p:cxnSp>
        <p:nvCxnSpPr>
          <p:cNvPr id="33" name="Straight Arrow Connector 12">
            <a:extLst>
              <a:ext uri="{FF2B5EF4-FFF2-40B4-BE49-F238E27FC236}">
                <a16:creationId xmlns:a16="http://schemas.microsoft.com/office/drawing/2014/main" id="{3FEA0C52-90D4-1245-BE77-B346414EA694}"/>
              </a:ext>
            </a:extLst>
          </p:cNvPr>
          <p:cNvCxnSpPr>
            <a:cxnSpLocks/>
          </p:cNvCxnSpPr>
          <p:nvPr/>
        </p:nvCxnSpPr>
        <p:spPr>
          <a:xfrm flipV="1">
            <a:off x="7211028" y="2508869"/>
            <a:ext cx="1094696" cy="45425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53">
            <a:extLst>
              <a:ext uri="{FF2B5EF4-FFF2-40B4-BE49-F238E27FC236}">
                <a16:creationId xmlns:a16="http://schemas.microsoft.com/office/drawing/2014/main" id="{CE3BB5A1-10D6-1649-B440-1E305903486E}"/>
              </a:ext>
            </a:extLst>
          </p:cNvPr>
          <p:cNvCxnSpPr/>
          <p:nvPr/>
        </p:nvCxnSpPr>
        <p:spPr>
          <a:xfrm>
            <a:off x="9601078" y="3899252"/>
            <a:ext cx="0" cy="4572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54">
            <a:extLst>
              <a:ext uri="{FF2B5EF4-FFF2-40B4-BE49-F238E27FC236}">
                <a16:creationId xmlns:a16="http://schemas.microsoft.com/office/drawing/2014/main" id="{4C64495E-6046-6F40-8A6A-D9677CA1CBD5}"/>
              </a:ext>
            </a:extLst>
          </p:cNvPr>
          <p:cNvCxnSpPr/>
          <p:nvPr/>
        </p:nvCxnSpPr>
        <p:spPr>
          <a:xfrm flipH="1">
            <a:off x="9595188" y="2834781"/>
            <a:ext cx="1821" cy="4572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19">
                <a:extLst>
                  <a:ext uri="{FF2B5EF4-FFF2-40B4-BE49-F238E27FC236}">
                    <a16:creationId xmlns:a16="http://schemas.microsoft.com/office/drawing/2014/main" id="{62391137-3B7F-3C43-8D8A-3EDFA524692A}"/>
                  </a:ext>
                </a:extLst>
              </p:cNvPr>
              <p:cNvSpPr txBox="1"/>
              <p:nvPr/>
            </p:nvSpPr>
            <p:spPr>
              <a:xfrm>
                <a:off x="10725028" y="1941467"/>
                <a:ext cx="1466972"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cs typeface="Arial" panose="020B0604020202020204" pitchFamily="34" charset="0"/>
                  </a:rPr>
                  <a:t>LP-buffer </a:t>
                </a:r>
                <a:br>
                  <a:rPr lang="en-US" sz="2000" b="1" dirty="0">
                    <a:cs typeface="Arial" panose="020B0604020202020204" pitchFamily="34" charset="0"/>
                  </a:rPr>
                </a:br>
                <a:r>
                  <a:rPr lang="en-US" sz="1200" dirty="0">
                    <a:cs typeface="Arial" panose="020B0604020202020204" pitchFamily="34" charset="0"/>
                  </a:rPr>
                  <a:t>(</a:t>
                </a:r>
                <a14:m>
                  <m:oMath xmlns:m="http://schemas.openxmlformats.org/officeDocument/2006/math">
                    <m:r>
                      <a:rPr lang="el-GR" sz="1200" i="1" dirty="0" smtClean="0">
                        <a:latin typeface="Cambria Math" panose="02040503050406030204" pitchFamily="18" charset="0"/>
                        <a:cs typeface="Arial" panose="020B0604020202020204" pitchFamily="34" charset="0"/>
                      </a:rPr>
                      <m:t>𝜎</m:t>
                    </m:r>
                    <m:r>
                      <a:rPr lang="en-US" sz="1200" i="1" dirty="0">
                        <a:latin typeface="Cambria Math" panose="02040503050406030204" pitchFamily="18" charset="0"/>
                        <a:cs typeface="Arial" panose="020B0604020202020204" pitchFamily="34" charset="0"/>
                      </a:rPr>
                      <m:t> = 3.0</m:t>
                    </m:r>
                  </m:oMath>
                </a14:m>
                <a:r>
                  <a:rPr lang="en-US" sz="1200" dirty="0">
                    <a:cs typeface="Arial" panose="020B0604020202020204" pitchFamily="34" charset="0"/>
                  </a:rPr>
                  <a:t>)</a:t>
                </a:r>
              </a:p>
            </p:txBody>
          </p:sp>
        </mc:Choice>
        <mc:Fallback xmlns="">
          <p:sp>
            <p:nvSpPr>
              <p:cNvPr id="36" name="TextBox 19">
                <a:extLst>
                  <a:ext uri="{FF2B5EF4-FFF2-40B4-BE49-F238E27FC236}">
                    <a16:creationId xmlns:a16="http://schemas.microsoft.com/office/drawing/2014/main" id="{62391137-3B7F-3C43-8D8A-3EDFA524692A}"/>
                  </a:ext>
                </a:extLst>
              </p:cNvPr>
              <p:cNvSpPr txBox="1">
                <a:spLocks noRot="1" noChangeAspect="1" noMove="1" noResize="1" noEditPoints="1" noAdjustHandles="1" noChangeArrowheads="1" noChangeShapeType="1" noTextEdit="1"/>
              </p:cNvSpPr>
              <p:nvPr/>
            </p:nvSpPr>
            <p:spPr>
              <a:xfrm>
                <a:off x="10725028" y="1941467"/>
                <a:ext cx="1466972" cy="584775"/>
              </a:xfrm>
              <a:prstGeom prst="rect">
                <a:avLst/>
              </a:prstGeom>
              <a:blipFill>
                <a:blip r:embed="rId19"/>
                <a:stretch>
                  <a:fillRect t="-4255" b="-4255"/>
                </a:stretch>
              </a:blipFill>
            </p:spPr>
            <p:txBody>
              <a:bodyPr/>
              <a:lstStyle/>
              <a:p>
                <a:r>
                  <a:rPr lang="en-US">
                    <a:noFill/>
                  </a:rPr>
                  <a:t> </a:t>
                </a:r>
              </a:p>
            </p:txBody>
          </p:sp>
        </mc:Fallback>
      </mc:AlternateContent>
      <p:sp>
        <p:nvSpPr>
          <p:cNvPr id="37" name="TextBox 33">
            <a:extLst>
              <a:ext uri="{FF2B5EF4-FFF2-40B4-BE49-F238E27FC236}">
                <a16:creationId xmlns:a16="http://schemas.microsoft.com/office/drawing/2014/main" id="{4AF16B96-4E5A-A141-BB4C-A1CD2999F315}"/>
              </a:ext>
            </a:extLst>
          </p:cNvPr>
          <p:cNvSpPr txBox="1"/>
          <p:nvPr/>
        </p:nvSpPr>
        <p:spPr>
          <a:xfrm>
            <a:off x="10657585" y="4867633"/>
            <a:ext cx="1539829"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cs typeface="Arial" panose="020B0604020202020204" pitchFamily="34" charset="0"/>
              </a:rPr>
              <a:t>Screen</a:t>
            </a:r>
          </a:p>
        </p:txBody>
      </p:sp>
      <p:pic>
        <p:nvPicPr>
          <p:cNvPr id="3" name="Audio 2">
            <a:hlinkClick r:id="" action="ppaction://media"/>
            <a:extLst>
              <a:ext uri="{FF2B5EF4-FFF2-40B4-BE49-F238E27FC236}">
                <a16:creationId xmlns:a16="http://schemas.microsoft.com/office/drawing/2014/main" id="{E1BABE12-2F8E-D84C-AFF8-EEF68464361A}"/>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13571218"/>
      </p:ext>
    </p:extLst>
  </p:cSld>
  <p:clrMapOvr>
    <a:masterClrMapping/>
  </p:clrMapOvr>
  <mc:AlternateContent xmlns:mc="http://schemas.openxmlformats.org/markup-compatibility/2006" xmlns:p14="http://schemas.microsoft.com/office/powerpoint/2010/main">
    <mc:Choice Requires="p14">
      <p:transition spd="slow" p14:dur="2000" advTm="30835"/>
    </mc:Choice>
    <mc:Fallback xmlns="">
      <p:transition spd="slow" advTm="30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5F916A7-3159-AA48-BA74-562A5EBBD50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EFC58AA-FDDF-CD4F-86C7-0CD5147F0D95}"/>
              </a:ext>
            </a:extLst>
          </p:cNvPr>
          <p:cNvSpPr>
            <a:spLocks noGrp="1"/>
          </p:cNvSpPr>
          <p:nvPr>
            <p:ph sz="half" idx="2"/>
          </p:nvPr>
        </p:nvSpPr>
        <p:spPr/>
        <p:txBody>
          <a:bodyPr/>
          <a:lstStyle/>
          <a:p>
            <a:endParaRPr lang="en-US"/>
          </a:p>
        </p:txBody>
      </p:sp>
      <p:sp>
        <p:nvSpPr>
          <p:cNvPr id="4" name="Text Placeholder 3">
            <a:extLst>
              <a:ext uri="{FF2B5EF4-FFF2-40B4-BE49-F238E27FC236}">
                <a16:creationId xmlns:a16="http://schemas.microsoft.com/office/drawing/2014/main" id="{0660547C-0A5C-2142-B7AE-AD7375D4FF48}"/>
              </a:ext>
            </a:extLst>
          </p:cNvPr>
          <p:cNvSpPr>
            <a:spLocks noGrp="1"/>
          </p:cNvSpPr>
          <p:nvPr>
            <p:ph type="body" sz="quarter" idx="13"/>
          </p:nvPr>
        </p:nvSpPr>
        <p:spPr/>
        <p:txBody>
          <a:bodyPr/>
          <a:lstStyle/>
          <a:p>
            <a:endParaRPr lang="en-US"/>
          </a:p>
        </p:txBody>
      </p:sp>
      <p:pic>
        <p:nvPicPr>
          <p:cNvPr id="8" name="Picture 7">
            <a:extLst>
              <a:ext uri="{FF2B5EF4-FFF2-40B4-BE49-F238E27FC236}">
                <a16:creationId xmlns:a16="http://schemas.microsoft.com/office/drawing/2014/main" id="{298AA9D5-92B9-3043-B78D-87335225DB5F}"/>
              </a:ext>
            </a:extLst>
          </p:cNvPr>
          <p:cNvPicPr>
            <a:picLocks noChangeAspect="1"/>
          </p:cNvPicPr>
          <p:nvPr/>
        </p:nvPicPr>
        <p:blipFill rotWithShape="1">
          <a:blip r:embed="rId5"/>
          <a:srcRect l="3920" t="1" r="3920" b="-2"/>
          <a:stretch/>
        </p:blipFill>
        <p:spPr>
          <a:xfrm>
            <a:off x="0" y="0"/>
            <a:ext cx="12192000" cy="6858000"/>
          </a:xfrm>
          <a:prstGeom prst="rect">
            <a:avLst/>
          </a:prstGeom>
        </p:spPr>
      </p:pic>
      <p:pic>
        <p:nvPicPr>
          <p:cNvPr id="6" name="Audio 5">
            <a:hlinkClick r:id="" action="ppaction://media"/>
            <a:extLst>
              <a:ext uri="{FF2B5EF4-FFF2-40B4-BE49-F238E27FC236}">
                <a16:creationId xmlns:a16="http://schemas.microsoft.com/office/drawing/2014/main" id="{D99464A1-F7B7-C94F-930E-DF97488986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09262372"/>
      </p:ext>
    </p:extLst>
  </p:cSld>
  <p:clrMapOvr>
    <a:masterClrMapping/>
  </p:clrMapOvr>
  <mc:AlternateContent xmlns:mc="http://schemas.openxmlformats.org/markup-compatibility/2006" xmlns:p14="http://schemas.microsoft.com/office/powerpoint/2010/main">
    <mc:Choice Requires="p14">
      <p:transition spd="slow" p14:dur="2000" advTm="16888"/>
    </mc:Choice>
    <mc:Fallback xmlns="">
      <p:transition spd="slow" advTm="16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A380B-F6CE-1241-85D6-FADF68F2249B}"/>
              </a:ext>
            </a:extLst>
          </p:cNvPr>
          <p:cNvSpPr>
            <a:spLocks noGrp="1"/>
          </p:cNvSpPr>
          <p:nvPr>
            <p:ph type="title"/>
          </p:nvPr>
        </p:nvSpPr>
        <p:spPr/>
        <p:txBody>
          <a:bodyPr/>
          <a:lstStyle/>
          <a:p>
            <a:r>
              <a:rPr lang="en-US" dirty="0"/>
              <a:t>Kernel Foveation Model</a:t>
            </a:r>
          </a:p>
        </p:txBody>
      </p:sp>
      <p:sp>
        <p:nvSpPr>
          <p:cNvPr id="5" name="Slide Number Placeholder 4">
            <a:extLst>
              <a:ext uri="{FF2B5EF4-FFF2-40B4-BE49-F238E27FC236}">
                <a16:creationId xmlns:a16="http://schemas.microsoft.com/office/drawing/2014/main" id="{F0D89CF2-166D-3048-8E31-82491D0070EF}"/>
              </a:ext>
            </a:extLst>
          </p:cNvPr>
          <p:cNvSpPr>
            <a:spLocks noGrp="1"/>
          </p:cNvSpPr>
          <p:nvPr>
            <p:ph type="sldNum" sz="quarter" idx="14"/>
          </p:nvPr>
        </p:nvSpPr>
        <p:spPr>
          <a:xfrm>
            <a:off x="838200" y="6325608"/>
            <a:ext cx="648879" cy="365125"/>
          </a:xfrm>
        </p:spPr>
        <p:txBody>
          <a:bodyPr/>
          <a:lstStyle/>
          <a:p>
            <a:fld id="{3DD97BEB-BAEF-0344-9D5C-EC73E478698A}" type="slidenum">
              <a:rPr lang="en-US" smtClean="0"/>
              <a:pPr/>
              <a:t>20</a:t>
            </a:fld>
            <a:endParaRPr lang="en-US"/>
          </a:p>
        </p:txBody>
      </p:sp>
      <p:sp>
        <p:nvSpPr>
          <p:cNvPr id="6" name="Text Placeholder 5">
            <a:extLst>
              <a:ext uri="{FF2B5EF4-FFF2-40B4-BE49-F238E27FC236}">
                <a16:creationId xmlns:a16="http://schemas.microsoft.com/office/drawing/2014/main" id="{203BA1B7-8039-3C49-B477-5F0AA53ACE3D}"/>
              </a:ext>
            </a:extLst>
          </p:cNvPr>
          <p:cNvSpPr>
            <a:spLocks noGrp="1"/>
          </p:cNvSpPr>
          <p:nvPr>
            <p:ph type="body" sz="quarter" idx="15"/>
          </p:nvPr>
        </p:nvSpPr>
        <p:spPr/>
        <p:txBody>
          <a:bodyPr/>
          <a:lstStyle/>
          <a:p>
            <a:r>
              <a:rPr lang="en-US" dirty="0"/>
              <a:t>A model with parameterized level of foveation</a:t>
            </a:r>
          </a:p>
        </p:txBody>
      </p:sp>
      <p:sp>
        <p:nvSpPr>
          <p:cNvPr id="7" name="Rounded Rectangle 51">
            <a:extLst>
              <a:ext uri="{FF2B5EF4-FFF2-40B4-BE49-F238E27FC236}">
                <a16:creationId xmlns:a16="http://schemas.microsoft.com/office/drawing/2014/main" id="{40334557-3840-FC4E-B780-E78B043C28E2}"/>
              </a:ext>
            </a:extLst>
          </p:cNvPr>
          <p:cNvSpPr/>
          <p:nvPr/>
        </p:nvSpPr>
        <p:spPr>
          <a:xfrm>
            <a:off x="8473751" y="1713377"/>
            <a:ext cx="2244431" cy="999352"/>
          </a:xfrm>
          <a:prstGeom prst="roundRect">
            <a:avLst>
              <a:gd name="adj" fmla="val 8579"/>
            </a:avLst>
          </a:prstGeom>
          <a:solidFill>
            <a:schemeClr val="accent3">
              <a:lumMod val="20000"/>
              <a:lumOff val="8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Rounded Rectangle 3">
            <a:extLst>
              <a:ext uri="{FF2B5EF4-FFF2-40B4-BE49-F238E27FC236}">
                <a16:creationId xmlns:a16="http://schemas.microsoft.com/office/drawing/2014/main" id="{BBE0B6FC-9860-A946-B33D-8EF602272B2B}"/>
              </a:ext>
            </a:extLst>
          </p:cNvPr>
          <p:cNvSpPr/>
          <p:nvPr/>
        </p:nvSpPr>
        <p:spPr>
          <a:xfrm>
            <a:off x="387956" y="2135581"/>
            <a:ext cx="6710290" cy="3413038"/>
          </a:xfrm>
          <a:prstGeom prst="roundRect">
            <a:avLst>
              <a:gd name="adj" fmla="val 4196"/>
            </a:avLst>
          </a:prstGeom>
          <a:solidFill>
            <a:schemeClr val="accent3">
              <a:lumMod val="20000"/>
              <a:lumOff val="80000"/>
            </a:schemeClr>
          </a:solidFill>
          <a:ln>
            <a:noFill/>
            <a:prstDash val="dash"/>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17">
            <a:extLst>
              <a:ext uri="{FF2B5EF4-FFF2-40B4-BE49-F238E27FC236}">
                <a16:creationId xmlns:a16="http://schemas.microsoft.com/office/drawing/2014/main" id="{635C2020-64AF-A040-8085-BFB2A5277F6F}"/>
              </a:ext>
            </a:extLst>
          </p:cNvPr>
          <p:cNvSpPr txBox="1"/>
          <p:nvPr/>
        </p:nvSpPr>
        <p:spPr>
          <a:xfrm>
            <a:off x="6966123" y="2018411"/>
            <a:ext cx="1630650"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i="1" dirty="0">
                <a:cs typeface="Arial" panose="020B0604020202020204" pitchFamily="34" charset="0"/>
              </a:rPr>
              <a:t>Kernel log-polar transformation</a:t>
            </a:r>
          </a:p>
        </p:txBody>
      </p:sp>
      <p:sp>
        <p:nvSpPr>
          <p:cNvPr id="10" name="TextBox 18">
            <a:extLst>
              <a:ext uri="{FF2B5EF4-FFF2-40B4-BE49-F238E27FC236}">
                <a16:creationId xmlns:a16="http://schemas.microsoft.com/office/drawing/2014/main" id="{86A1DD07-F394-A54A-B680-5991FA257D91}"/>
              </a:ext>
            </a:extLst>
          </p:cNvPr>
          <p:cNvSpPr txBox="1"/>
          <p:nvPr/>
        </p:nvSpPr>
        <p:spPr>
          <a:xfrm>
            <a:off x="394397" y="1718787"/>
            <a:ext cx="6703849"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cs typeface="Arial" panose="020B0604020202020204" pitchFamily="34" charset="0"/>
              </a:rPr>
              <a:t>G-buffer</a:t>
            </a:r>
          </a:p>
        </p:txBody>
      </p:sp>
      <p:sp>
        <p:nvSpPr>
          <p:cNvPr id="11" name="TextBox 28">
            <a:extLst>
              <a:ext uri="{FF2B5EF4-FFF2-40B4-BE49-F238E27FC236}">
                <a16:creationId xmlns:a16="http://schemas.microsoft.com/office/drawing/2014/main" id="{B2E1E743-E369-094F-BC0C-C5CF492CECD3}"/>
              </a:ext>
            </a:extLst>
          </p:cNvPr>
          <p:cNvSpPr txBox="1"/>
          <p:nvPr/>
        </p:nvSpPr>
        <p:spPr>
          <a:xfrm>
            <a:off x="7405637" y="3762072"/>
            <a:ext cx="2549511"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i="1" dirty="0">
                <a:cs typeface="Arial" panose="020B0604020202020204" pitchFamily="34" charset="0"/>
              </a:rPr>
              <a:t>Inverse kernel </a:t>
            </a:r>
          </a:p>
          <a:p>
            <a:pPr algn="ctr"/>
            <a:r>
              <a:rPr lang="en-US" sz="1200" i="1" dirty="0">
                <a:cs typeface="Arial" panose="020B0604020202020204" pitchFamily="34" charset="0"/>
              </a:rPr>
              <a:t>log-polar transformation</a:t>
            </a:r>
          </a:p>
          <a:p>
            <a:pPr algn="ctr"/>
            <a:r>
              <a:rPr lang="en-US" sz="1200" i="1" dirty="0">
                <a:cs typeface="Arial" panose="020B0604020202020204" pitchFamily="34" charset="0"/>
              </a:rPr>
              <a:t>&amp; post anti-aliasing</a:t>
            </a:r>
          </a:p>
        </p:txBody>
      </p:sp>
      <p:sp>
        <p:nvSpPr>
          <p:cNvPr id="12" name="TextBox 4">
            <a:extLst>
              <a:ext uri="{FF2B5EF4-FFF2-40B4-BE49-F238E27FC236}">
                <a16:creationId xmlns:a16="http://schemas.microsoft.com/office/drawing/2014/main" id="{59FC79F8-AC42-EC48-B937-B9D22B32CC95}"/>
              </a:ext>
            </a:extLst>
          </p:cNvPr>
          <p:cNvSpPr txBox="1"/>
          <p:nvPr/>
        </p:nvSpPr>
        <p:spPr>
          <a:xfrm>
            <a:off x="7435149" y="2797644"/>
            <a:ext cx="2521702"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i="1" dirty="0">
                <a:cs typeface="Arial" panose="020B0604020202020204" pitchFamily="34" charset="0"/>
              </a:rPr>
              <a:t>Shading &amp;</a:t>
            </a:r>
          </a:p>
          <a:p>
            <a:pPr algn="ctr"/>
            <a:r>
              <a:rPr lang="en-US" sz="1200" i="1" dirty="0">
                <a:cs typeface="Arial" panose="020B0604020202020204" pitchFamily="34" charset="0"/>
              </a:rPr>
              <a:t>internal anti-aliasing</a:t>
            </a:r>
          </a:p>
        </p:txBody>
      </p:sp>
      <p:sp>
        <p:nvSpPr>
          <p:cNvPr id="13" name="TextBox 1">
            <a:extLst>
              <a:ext uri="{FF2B5EF4-FFF2-40B4-BE49-F238E27FC236}">
                <a16:creationId xmlns:a16="http://schemas.microsoft.com/office/drawing/2014/main" id="{E89AAD4E-BD66-1742-80E5-529FA5734019}"/>
              </a:ext>
            </a:extLst>
          </p:cNvPr>
          <p:cNvSpPr txBox="1"/>
          <p:nvPr/>
        </p:nvSpPr>
        <p:spPr>
          <a:xfrm>
            <a:off x="570374" y="3589904"/>
            <a:ext cx="209362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n>
                  <a:solidFill>
                    <a:sysClr val="windowText" lastClr="000000"/>
                  </a:solidFill>
                </a:ln>
                <a:cs typeface="Arial" panose="020B0604020202020204" pitchFamily="34" charset="0"/>
              </a:rPr>
              <a:t>World position</a:t>
            </a:r>
          </a:p>
        </p:txBody>
      </p:sp>
      <p:sp>
        <p:nvSpPr>
          <p:cNvPr id="14" name="TextBox 70">
            <a:extLst>
              <a:ext uri="{FF2B5EF4-FFF2-40B4-BE49-F238E27FC236}">
                <a16:creationId xmlns:a16="http://schemas.microsoft.com/office/drawing/2014/main" id="{EE1093B5-D76B-0D47-BDC5-FAABC767AEEF}"/>
              </a:ext>
            </a:extLst>
          </p:cNvPr>
          <p:cNvSpPr txBox="1"/>
          <p:nvPr/>
        </p:nvSpPr>
        <p:spPr>
          <a:xfrm>
            <a:off x="2685209" y="3585570"/>
            <a:ext cx="211061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n>
                  <a:solidFill>
                    <a:sysClr val="windowText" lastClr="000000"/>
                  </a:solidFill>
                </a:ln>
                <a:cs typeface="Arial" panose="020B0604020202020204" pitchFamily="34" charset="0"/>
              </a:rPr>
              <a:t>Bit tangent</a:t>
            </a:r>
          </a:p>
        </p:txBody>
      </p:sp>
      <p:sp>
        <p:nvSpPr>
          <p:cNvPr id="15" name="TextBox 73">
            <a:extLst>
              <a:ext uri="{FF2B5EF4-FFF2-40B4-BE49-F238E27FC236}">
                <a16:creationId xmlns:a16="http://schemas.microsoft.com/office/drawing/2014/main" id="{F98B7737-99EF-3F4D-BFF3-6801CA95E20B}"/>
              </a:ext>
            </a:extLst>
          </p:cNvPr>
          <p:cNvSpPr txBox="1"/>
          <p:nvPr/>
        </p:nvSpPr>
        <p:spPr>
          <a:xfrm>
            <a:off x="4797982" y="3585226"/>
            <a:ext cx="2091531"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n>
                  <a:solidFill>
                    <a:sysClr val="windowText" lastClr="000000"/>
                  </a:solidFill>
                </a:ln>
                <a:cs typeface="Arial" panose="020B0604020202020204" pitchFamily="34" charset="0"/>
              </a:rPr>
              <a:t>Normal</a:t>
            </a:r>
          </a:p>
        </p:txBody>
      </p:sp>
      <p:sp>
        <p:nvSpPr>
          <p:cNvPr id="16" name="TextBox 78">
            <a:extLst>
              <a:ext uri="{FF2B5EF4-FFF2-40B4-BE49-F238E27FC236}">
                <a16:creationId xmlns:a16="http://schemas.microsoft.com/office/drawing/2014/main" id="{CE50D102-32DC-BF4F-B5EB-F1CEC2A7DFBD}"/>
              </a:ext>
            </a:extLst>
          </p:cNvPr>
          <p:cNvSpPr txBox="1"/>
          <p:nvPr/>
        </p:nvSpPr>
        <p:spPr>
          <a:xfrm>
            <a:off x="570372" y="5088750"/>
            <a:ext cx="2093684"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n>
                  <a:solidFill>
                    <a:sysClr val="windowText" lastClr="000000"/>
                  </a:solidFill>
                </a:ln>
                <a:cs typeface="Arial" panose="020B0604020202020204" pitchFamily="34" charset="0"/>
              </a:rPr>
              <a:t>Texture</a:t>
            </a:r>
            <a:r>
              <a:rPr lang="en-US" sz="1200" dirty="0">
                <a:ln>
                  <a:solidFill>
                    <a:sysClr val="windowText" lastClr="000000"/>
                  </a:solidFill>
                </a:ln>
              </a:rPr>
              <a:t> </a:t>
            </a:r>
            <a:r>
              <a:rPr lang="en-US" sz="1200" dirty="0">
                <a:ln>
                  <a:solidFill>
                    <a:sysClr val="windowText" lastClr="000000"/>
                  </a:solidFill>
                </a:ln>
                <a:cs typeface="Arial" panose="020B0604020202020204" pitchFamily="34" charset="0"/>
              </a:rPr>
              <a:t>coordinates</a:t>
            </a:r>
          </a:p>
        </p:txBody>
      </p:sp>
      <p:sp>
        <p:nvSpPr>
          <p:cNvPr id="17" name="TextBox 79">
            <a:extLst>
              <a:ext uri="{FF2B5EF4-FFF2-40B4-BE49-F238E27FC236}">
                <a16:creationId xmlns:a16="http://schemas.microsoft.com/office/drawing/2014/main" id="{F7F12167-10D7-6744-80B3-9502251BD6F4}"/>
              </a:ext>
            </a:extLst>
          </p:cNvPr>
          <p:cNvSpPr txBox="1"/>
          <p:nvPr/>
        </p:nvSpPr>
        <p:spPr>
          <a:xfrm>
            <a:off x="2680872" y="5081548"/>
            <a:ext cx="2098149"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n>
                  <a:solidFill>
                    <a:sysClr val="windowText" lastClr="000000"/>
                  </a:solidFill>
                </a:ln>
                <a:cs typeface="Arial" panose="020B0604020202020204" pitchFamily="34" charset="0"/>
              </a:rPr>
              <a:t>Albedo map</a:t>
            </a:r>
          </a:p>
        </p:txBody>
      </p:sp>
      <p:sp>
        <p:nvSpPr>
          <p:cNvPr id="18" name="TextBox 80">
            <a:extLst>
              <a:ext uri="{FF2B5EF4-FFF2-40B4-BE49-F238E27FC236}">
                <a16:creationId xmlns:a16="http://schemas.microsoft.com/office/drawing/2014/main" id="{869C2817-1AC5-7B4F-8159-BF40C86F794C}"/>
              </a:ext>
            </a:extLst>
          </p:cNvPr>
          <p:cNvSpPr txBox="1"/>
          <p:nvPr/>
        </p:nvSpPr>
        <p:spPr>
          <a:xfrm>
            <a:off x="4795828" y="5086960"/>
            <a:ext cx="2085819"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n>
                  <a:solidFill>
                    <a:sysClr val="windowText" lastClr="000000"/>
                  </a:solidFill>
                </a:ln>
                <a:cs typeface="Arial" panose="020B0604020202020204" pitchFamily="34" charset="0"/>
              </a:rPr>
              <a:t>Roughness, ambient, and refraction maps</a:t>
            </a:r>
          </a:p>
        </p:txBody>
      </p:sp>
      <p:pic>
        <p:nvPicPr>
          <p:cNvPr id="19" name="Picture 8">
            <a:extLst>
              <a:ext uri="{FF2B5EF4-FFF2-40B4-BE49-F238E27FC236}">
                <a16:creationId xmlns:a16="http://schemas.microsoft.com/office/drawing/2014/main" id="{24B7986F-F244-5B4A-BC5C-29C1BBD4ED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6468" y="4438451"/>
            <a:ext cx="2091117" cy="1218893"/>
          </a:xfrm>
          <a:prstGeom prst="rect">
            <a:avLst/>
          </a:prstGeom>
        </p:spPr>
      </p:pic>
      <p:pic>
        <p:nvPicPr>
          <p:cNvPr id="20" name="Picture 9">
            <a:extLst>
              <a:ext uri="{FF2B5EF4-FFF2-40B4-BE49-F238E27FC236}">
                <a16:creationId xmlns:a16="http://schemas.microsoft.com/office/drawing/2014/main" id="{32C48109-54BF-2244-9653-DC6376E644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0410" y="3353444"/>
            <a:ext cx="687180" cy="402336"/>
          </a:xfrm>
          <a:prstGeom prst="rect">
            <a:avLst/>
          </a:prstGeom>
        </p:spPr>
      </p:pic>
      <p:pic>
        <p:nvPicPr>
          <p:cNvPr id="21" name="Picture 10">
            <a:extLst>
              <a:ext uri="{FF2B5EF4-FFF2-40B4-BE49-F238E27FC236}">
                <a16:creationId xmlns:a16="http://schemas.microsoft.com/office/drawing/2014/main" id="{BA20EE13-2F0F-5847-9DF4-07229D8357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0372" y="3854123"/>
            <a:ext cx="2093684" cy="1235884"/>
          </a:xfrm>
          <a:prstGeom prst="rect">
            <a:avLst/>
          </a:prstGeom>
        </p:spPr>
      </p:pic>
      <p:pic>
        <p:nvPicPr>
          <p:cNvPr id="22" name="Picture 13">
            <a:extLst>
              <a:ext uri="{FF2B5EF4-FFF2-40B4-BE49-F238E27FC236}">
                <a16:creationId xmlns:a16="http://schemas.microsoft.com/office/drawing/2014/main" id="{A4289BF2-5CEB-6A4F-9947-11EF9E6401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5329" y="3855596"/>
            <a:ext cx="2093684" cy="1232936"/>
          </a:xfrm>
          <a:prstGeom prst="rect">
            <a:avLst/>
          </a:prstGeom>
        </p:spPr>
      </p:pic>
      <p:pic>
        <p:nvPicPr>
          <p:cNvPr id="23" name="Picture 14">
            <a:extLst>
              <a:ext uri="{FF2B5EF4-FFF2-40B4-BE49-F238E27FC236}">
                <a16:creationId xmlns:a16="http://schemas.microsoft.com/office/drawing/2014/main" id="{1A751DD3-3C34-D743-85B1-524C19E4D0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95822" y="3852504"/>
            <a:ext cx="2093684" cy="1229045"/>
          </a:xfrm>
          <a:prstGeom prst="rect">
            <a:avLst/>
          </a:prstGeom>
        </p:spPr>
      </p:pic>
      <p:pic>
        <p:nvPicPr>
          <p:cNvPr id="24" name="Picture 15">
            <a:extLst>
              <a:ext uri="{FF2B5EF4-FFF2-40B4-BE49-F238E27FC236}">
                <a16:creationId xmlns:a16="http://schemas.microsoft.com/office/drawing/2014/main" id="{DEDF23CE-B821-BE4C-B1AE-3D8742E6717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00286" y="2365810"/>
            <a:ext cx="2089218" cy="1217774"/>
          </a:xfrm>
          <a:prstGeom prst="rect">
            <a:avLst/>
          </a:prstGeom>
        </p:spPr>
      </p:pic>
      <p:pic>
        <p:nvPicPr>
          <p:cNvPr id="25" name="Picture 23">
            <a:extLst>
              <a:ext uri="{FF2B5EF4-FFF2-40B4-BE49-F238E27FC236}">
                <a16:creationId xmlns:a16="http://schemas.microsoft.com/office/drawing/2014/main" id="{0A1C35EE-0B4C-FB44-84E2-9B7B8ADACD1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58853" y="1805821"/>
            <a:ext cx="691313" cy="402336"/>
          </a:xfrm>
          <a:prstGeom prst="rect">
            <a:avLst/>
          </a:prstGeom>
        </p:spPr>
      </p:pic>
      <p:pic>
        <p:nvPicPr>
          <p:cNvPr id="26" name="Picture 24">
            <a:extLst>
              <a:ext uri="{FF2B5EF4-FFF2-40B4-BE49-F238E27FC236}">
                <a16:creationId xmlns:a16="http://schemas.microsoft.com/office/drawing/2014/main" id="{B575F735-4296-264A-869F-8C17A059EDD4}"/>
              </a:ext>
            </a:extLst>
          </p:cNvPr>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8549245" y="2225676"/>
            <a:ext cx="694944" cy="402336"/>
          </a:xfrm>
          <a:prstGeom prst="rect">
            <a:avLst/>
          </a:prstGeom>
        </p:spPr>
      </p:pic>
      <p:pic>
        <p:nvPicPr>
          <p:cNvPr id="27" name="Picture 25">
            <a:extLst>
              <a:ext uri="{FF2B5EF4-FFF2-40B4-BE49-F238E27FC236}">
                <a16:creationId xmlns:a16="http://schemas.microsoft.com/office/drawing/2014/main" id="{71127FEC-2C0D-D844-850A-AE4614B4A650}"/>
              </a:ext>
            </a:extLst>
          </p:cNvPr>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9253355" y="2225676"/>
            <a:ext cx="694944" cy="402336"/>
          </a:xfrm>
          <a:prstGeom prst="rect">
            <a:avLst/>
          </a:prstGeom>
        </p:spPr>
      </p:pic>
      <p:pic>
        <p:nvPicPr>
          <p:cNvPr id="28" name="Picture 26">
            <a:extLst>
              <a:ext uri="{FF2B5EF4-FFF2-40B4-BE49-F238E27FC236}">
                <a16:creationId xmlns:a16="http://schemas.microsoft.com/office/drawing/2014/main" id="{98752E8D-D63B-6A49-B36E-1BFF4EF58D2B}"/>
              </a:ext>
            </a:extLst>
          </p:cNvPr>
          <p:cNvPicPr>
            <a:picLocks/>
          </p:cNvPicPr>
          <p:nvPr/>
        </p:nvPicPr>
        <p:blipFill>
          <a:blip r:embed="rId14" cstate="print">
            <a:extLst>
              <a:ext uri="{28A0092B-C50C-407E-A947-70E740481C1C}">
                <a14:useLocalDpi xmlns:a14="http://schemas.microsoft.com/office/drawing/2010/main" val="0"/>
              </a:ext>
            </a:extLst>
          </a:blip>
          <a:stretch>
            <a:fillRect/>
          </a:stretch>
        </p:blipFill>
        <p:spPr>
          <a:xfrm>
            <a:off x="9955145" y="2225676"/>
            <a:ext cx="695023" cy="402336"/>
          </a:xfrm>
          <a:prstGeom prst="rect">
            <a:avLst/>
          </a:prstGeom>
        </p:spPr>
      </p:pic>
      <p:pic>
        <p:nvPicPr>
          <p:cNvPr id="29" name="Picture 29">
            <a:extLst>
              <a:ext uri="{FF2B5EF4-FFF2-40B4-BE49-F238E27FC236}">
                <a16:creationId xmlns:a16="http://schemas.microsoft.com/office/drawing/2014/main" id="{59634176-E5F4-934E-9A68-6DDD81DA7D7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85268" y="2372475"/>
            <a:ext cx="2093744" cy="1210016"/>
          </a:xfrm>
          <a:prstGeom prst="rect">
            <a:avLst/>
          </a:prstGeom>
        </p:spPr>
      </p:pic>
      <p:pic>
        <p:nvPicPr>
          <p:cNvPr id="30" name="Picture 31">
            <a:extLst>
              <a:ext uri="{FF2B5EF4-FFF2-40B4-BE49-F238E27FC236}">
                <a16:creationId xmlns:a16="http://schemas.microsoft.com/office/drawing/2014/main" id="{2E4E0378-A6E2-F841-A702-D76E3573C9F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4973" y="2373250"/>
            <a:ext cx="2089084" cy="1216572"/>
          </a:xfrm>
          <a:prstGeom prst="rect">
            <a:avLst/>
          </a:prstGeom>
        </p:spPr>
      </p:pic>
      <p:pic>
        <p:nvPicPr>
          <p:cNvPr id="31" name="Picture 48">
            <a:extLst>
              <a:ext uri="{FF2B5EF4-FFF2-40B4-BE49-F238E27FC236}">
                <a16:creationId xmlns:a16="http://schemas.microsoft.com/office/drawing/2014/main" id="{9B58B499-8B6B-8F4A-AC63-D2D630400C01}"/>
              </a:ext>
            </a:extLst>
          </p:cNvPr>
          <p:cNvPicPr>
            <a:picLocks/>
          </p:cNvPicPr>
          <p:nvPr/>
        </p:nvPicPr>
        <p:blipFill>
          <a:blip r:embed="rId17" cstate="print">
            <a:extLst>
              <a:ext uri="{28A0092B-C50C-407E-A947-70E740481C1C}">
                <a14:useLocalDpi xmlns:a14="http://schemas.microsoft.com/office/drawing/2010/main" val="0"/>
              </a:ext>
            </a:extLst>
          </a:blip>
          <a:stretch>
            <a:fillRect/>
          </a:stretch>
        </p:blipFill>
        <p:spPr>
          <a:xfrm>
            <a:off x="9256390" y="1805821"/>
            <a:ext cx="694944" cy="402336"/>
          </a:xfrm>
          <a:prstGeom prst="rect">
            <a:avLst/>
          </a:prstGeom>
        </p:spPr>
      </p:pic>
      <p:pic>
        <p:nvPicPr>
          <p:cNvPr id="32" name="Picture 49">
            <a:extLst>
              <a:ext uri="{FF2B5EF4-FFF2-40B4-BE49-F238E27FC236}">
                <a16:creationId xmlns:a16="http://schemas.microsoft.com/office/drawing/2014/main" id="{DA4CF1B3-0068-8042-A2B3-909A5734A377}"/>
              </a:ext>
            </a:extLst>
          </p:cNvPr>
          <p:cNvPicPr>
            <a:picLocks/>
          </p:cNvPicPr>
          <p:nvPr/>
        </p:nvPicPr>
        <p:blipFill>
          <a:blip r:embed="rId18" cstate="print">
            <a:extLst>
              <a:ext uri="{28A0092B-C50C-407E-A947-70E740481C1C}">
                <a14:useLocalDpi xmlns:a14="http://schemas.microsoft.com/office/drawing/2010/main" val="0"/>
              </a:ext>
            </a:extLst>
          </a:blip>
          <a:stretch>
            <a:fillRect/>
          </a:stretch>
        </p:blipFill>
        <p:spPr>
          <a:xfrm>
            <a:off x="8551626" y="1805821"/>
            <a:ext cx="694944" cy="402336"/>
          </a:xfrm>
          <a:prstGeom prst="rect">
            <a:avLst/>
          </a:prstGeom>
        </p:spPr>
      </p:pic>
      <p:cxnSp>
        <p:nvCxnSpPr>
          <p:cNvPr id="33" name="Straight Arrow Connector 12">
            <a:extLst>
              <a:ext uri="{FF2B5EF4-FFF2-40B4-BE49-F238E27FC236}">
                <a16:creationId xmlns:a16="http://schemas.microsoft.com/office/drawing/2014/main" id="{3FEA0C52-90D4-1245-BE77-B346414EA694}"/>
              </a:ext>
            </a:extLst>
          </p:cNvPr>
          <p:cNvCxnSpPr>
            <a:cxnSpLocks/>
          </p:cNvCxnSpPr>
          <p:nvPr/>
        </p:nvCxnSpPr>
        <p:spPr>
          <a:xfrm flipV="1">
            <a:off x="7211028" y="2508869"/>
            <a:ext cx="1094696" cy="45425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53">
            <a:extLst>
              <a:ext uri="{FF2B5EF4-FFF2-40B4-BE49-F238E27FC236}">
                <a16:creationId xmlns:a16="http://schemas.microsoft.com/office/drawing/2014/main" id="{CE3BB5A1-10D6-1649-B440-1E305903486E}"/>
              </a:ext>
            </a:extLst>
          </p:cNvPr>
          <p:cNvCxnSpPr/>
          <p:nvPr/>
        </p:nvCxnSpPr>
        <p:spPr>
          <a:xfrm>
            <a:off x="9601078" y="3899252"/>
            <a:ext cx="0" cy="4572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54">
            <a:extLst>
              <a:ext uri="{FF2B5EF4-FFF2-40B4-BE49-F238E27FC236}">
                <a16:creationId xmlns:a16="http://schemas.microsoft.com/office/drawing/2014/main" id="{4C64495E-6046-6F40-8A6A-D9677CA1CBD5}"/>
              </a:ext>
            </a:extLst>
          </p:cNvPr>
          <p:cNvCxnSpPr/>
          <p:nvPr/>
        </p:nvCxnSpPr>
        <p:spPr>
          <a:xfrm flipH="1">
            <a:off x="9595188" y="2834781"/>
            <a:ext cx="1821" cy="4572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19">
                <a:extLst>
                  <a:ext uri="{FF2B5EF4-FFF2-40B4-BE49-F238E27FC236}">
                    <a16:creationId xmlns:a16="http://schemas.microsoft.com/office/drawing/2014/main" id="{62391137-3B7F-3C43-8D8A-3EDFA524692A}"/>
                  </a:ext>
                </a:extLst>
              </p:cNvPr>
              <p:cNvSpPr txBox="1"/>
              <p:nvPr/>
            </p:nvSpPr>
            <p:spPr>
              <a:xfrm>
                <a:off x="10725028" y="1941467"/>
                <a:ext cx="1466972"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cs typeface="Arial" panose="020B0604020202020204" pitchFamily="34" charset="0"/>
                  </a:rPr>
                  <a:t>LP-buffer </a:t>
                </a:r>
                <a:br>
                  <a:rPr lang="en-US" sz="2000" b="1" dirty="0">
                    <a:cs typeface="Arial" panose="020B0604020202020204" pitchFamily="34" charset="0"/>
                  </a:rPr>
                </a:br>
                <a:r>
                  <a:rPr lang="en-US" sz="1200" dirty="0">
                    <a:cs typeface="Arial" panose="020B0604020202020204" pitchFamily="34" charset="0"/>
                  </a:rPr>
                  <a:t>(</a:t>
                </a:r>
                <a14:m>
                  <m:oMath xmlns:m="http://schemas.openxmlformats.org/officeDocument/2006/math">
                    <m:r>
                      <a:rPr lang="el-GR" sz="1200" i="1" dirty="0" smtClean="0">
                        <a:latin typeface="Cambria Math" panose="02040503050406030204" pitchFamily="18" charset="0"/>
                        <a:cs typeface="Arial" panose="020B0604020202020204" pitchFamily="34" charset="0"/>
                      </a:rPr>
                      <m:t>𝜎</m:t>
                    </m:r>
                    <m:r>
                      <a:rPr lang="en-US" sz="1200" i="1" dirty="0">
                        <a:latin typeface="Cambria Math" panose="02040503050406030204" pitchFamily="18" charset="0"/>
                        <a:cs typeface="Arial" panose="020B0604020202020204" pitchFamily="34" charset="0"/>
                      </a:rPr>
                      <m:t> = 3.0</m:t>
                    </m:r>
                  </m:oMath>
                </a14:m>
                <a:r>
                  <a:rPr lang="en-US" sz="1200" dirty="0">
                    <a:cs typeface="Arial" panose="020B0604020202020204" pitchFamily="34" charset="0"/>
                  </a:rPr>
                  <a:t>)</a:t>
                </a:r>
              </a:p>
            </p:txBody>
          </p:sp>
        </mc:Choice>
        <mc:Fallback xmlns="">
          <p:sp>
            <p:nvSpPr>
              <p:cNvPr id="36" name="TextBox 19">
                <a:extLst>
                  <a:ext uri="{FF2B5EF4-FFF2-40B4-BE49-F238E27FC236}">
                    <a16:creationId xmlns:a16="http://schemas.microsoft.com/office/drawing/2014/main" id="{62391137-3B7F-3C43-8D8A-3EDFA524692A}"/>
                  </a:ext>
                </a:extLst>
              </p:cNvPr>
              <p:cNvSpPr txBox="1">
                <a:spLocks noRot="1" noChangeAspect="1" noMove="1" noResize="1" noEditPoints="1" noAdjustHandles="1" noChangeArrowheads="1" noChangeShapeType="1" noTextEdit="1"/>
              </p:cNvSpPr>
              <p:nvPr/>
            </p:nvSpPr>
            <p:spPr>
              <a:xfrm>
                <a:off x="10725028" y="1941467"/>
                <a:ext cx="1466972" cy="584775"/>
              </a:xfrm>
              <a:prstGeom prst="rect">
                <a:avLst/>
              </a:prstGeom>
              <a:blipFill>
                <a:blip r:embed="rId19"/>
                <a:stretch>
                  <a:fillRect t="-4255" b="-4255"/>
                </a:stretch>
              </a:blipFill>
            </p:spPr>
            <p:txBody>
              <a:bodyPr/>
              <a:lstStyle/>
              <a:p>
                <a:r>
                  <a:rPr lang="en-US">
                    <a:noFill/>
                  </a:rPr>
                  <a:t> </a:t>
                </a:r>
              </a:p>
            </p:txBody>
          </p:sp>
        </mc:Fallback>
      </mc:AlternateContent>
      <p:sp>
        <p:nvSpPr>
          <p:cNvPr id="37" name="TextBox 33">
            <a:extLst>
              <a:ext uri="{FF2B5EF4-FFF2-40B4-BE49-F238E27FC236}">
                <a16:creationId xmlns:a16="http://schemas.microsoft.com/office/drawing/2014/main" id="{4AF16B96-4E5A-A141-BB4C-A1CD2999F315}"/>
              </a:ext>
            </a:extLst>
          </p:cNvPr>
          <p:cNvSpPr txBox="1"/>
          <p:nvPr/>
        </p:nvSpPr>
        <p:spPr>
          <a:xfrm>
            <a:off x="10657585" y="4867633"/>
            <a:ext cx="1539829"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cs typeface="Arial" panose="020B0604020202020204" pitchFamily="34" charset="0"/>
              </a:rPr>
              <a:t>Screen</a:t>
            </a:r>
          </a:p>
        </p:txBody>
      </p:sp>
      <p:pic>
        <p:nvPicPr>
          <p:cNvPr id="3" name="Audio 2">
            <a:hlinkClick r:id="" action="ppaction://media"/>
            <a:extLst>
              <a:ext uri="{FF2B5EF4-FFF2-40B4-BE49-F238E27FC236}">
                <a16:creationId xmlns:a16="http://schemas.microsoft.com/office/drawing/2014/main" id="{E1BABE12-2F8E-D84C-AFF8-EEF68464361A}"/>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226800" y="5892800"/>
            <a:ext cx="812800" cy="812800"/>
          </a:xfrm>
          <a:prstGeom prst="rect">
            <a:avLst/>
          </a:prstGeom>
        </p:spPr>
      </p:pic>
      <p:sp>
        <p:nvSpPr>
          <p:cNvPr id="39" name="Rounded Rectangle 38">
            <a:extLst>
              <a:ext uri="{FF2B5EF4-FFF2-40B4-BE49-F238E27FC236}">
                <a16:creationId xmlns:a16="http://schemas.microsoft.com/office/drawing/2014/main" id="{4DAC04EB-A0FA-2242-9377-FF0EAC281D7B}"/>
              </a:ext>
            </a:extLst>
          </p:cNvPr>
          <p:cNvSpPr/>
          <p:nvPr/>
        </p:nvSpPr>
        <p:spPr>
          <a:xfrm>
            <a:off x="7414107" y="2797644"/>
            <a:ext cx="3304076" cy="3058019"/>
          </a:xfrm>
          <a:prstGeom prst="roundRect">
            <a:avLst>
              <a:gd name="adj" fmla="val 14663"/>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a:extLst>
              <a:ext uri="{FF2B5EF4-FFF2-40B4-BE49-F238E27FC236}">
                <a16:creationId xmlns:a16="http://schemas.microsoft.com/office/drawing/2014/main" id="{1BFB0FAD-83DF-634B-B771-A6172667DB25}"/>
              </a:ext>
            </a:extLst>
          </p:cNvPr>
          <p:cNvSpPr/>
          <p:nvPr/>
        </p:nvSpPr>
        <p:spPr>
          <a:xfrm>
            <a:off x="11034044" y="4467026"/>
            <a:ext cx="739217" cy="926515"/>
          </a:xfrm>
          <a:prstGeom prst="roundRect">
            <a:avLst>
              <a:gd name="adj" fmla="val 14663"/>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5147231"/>
      </p:ext>
    </p:extLst>
  </p:cSld>
  <p:clrMapOvr>
    <a:masterClrMapping/>
  </p:clrMapOvr>
  <mc:AlternateContent xmlns:mc="http://schemas.openxmlformats.org/markup-compatibility/2006" xmlns:p14="http://schemas.microsoft.com/office/powerpoint/2010/main">
    <mc:Choice Requires="p14">
      <p:transition spd="slow" p14:dur="2000" advTm="30835"/>
    </mc:Choice>
    <mc:Fallback xmlns="">
      <p:transition spd="slow" advTm="30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A380B-F6CE-1241-85D6-FADF68F2249B}"/>
              </a:ext>
            </a:extLst>
          </p:cNvPr>
          <p:cNvSpPr>
            <a:spLocks noGrp="1"/>
          </p:cNvSpPr>
          <p:nvPr>
            <p:ph type="title"/>
          </p:nvPr>
        </p:nvSpPr>
        <p:spPr/>
        <p:txBody>
          <a:bodyPr/>
          <a:lstStyle/>
          <a:p>
            <a:r>
              <a:rPr lang="en-US" dirty="0"/>
              <a:t>Kernel Foveation Model</a:t>
            </a:r>
          </a:p>
        </p:txBody>
      </p:sp>
      <p:sp>
        <p:nvSpPr>
          <p:cNvPr id="5" name="Slide Number Placeholder 4">
            <a:extLst>
              <a:ext uri="{FF2B5EF4-FFF2-40B4-BE49-F238E27FC236}">
                <a16:creationId xmlns:a16="http://schemas.microsoft.com/office/drawing/2014/main" id="{F0D89CF2-166D-3048-8E31-82491D0070EF}"/>
              </a:ext>
            </a:extLst>
          </p:cNvPr>
          <p:cNvSpPr>
            <a:spLocks noGrp="1"/>
          </p:cNvSpPr>
          <p:nvPr>
            <p:ph type="sldNum" sz="quarter" idx="14"/>
          </p:nvPr>
        </p:nvSpPr>
        <p:spPr>
          <a:xfrm>
            <a:off x="838200" y="6325608"/>
            <a:ext cx="648879" cy="365125"/>
          </a:xfrm>
        </p:spPr>
        <p:txBody>
          <a:bodyPr/>
          <a:lstStyle/>
          <a:p>
            <a:fld id="{3DD97BEB-BAEF-0344-9D5C-EC73E478698A}" type="slidenum">
              <a:rPr lang="en-US" smtClean="0"/>
              <a:pPr/>
              <a:t>21</a:t>
            </a:fld>
            <a:endParaRPr lang="en-US"/>
          </a:p>
        </p:txBody>
      </p:sp>
      <p:sp>
        <p:nvSpPr>
          <p:cNvPr id="6" name="Text Placeholder 5">
            <a:extLst>
              <a:ext uri="{FF2B5EF4-FFF2-40B4-BE49-F238E27FC236}">
                <a16:creationId xmlns:a16="http://schemas.microsoft.com/office/drawing/2014/main" id="{203BA1B7-8039-3C49-B477-5F0AA53ACE3D}"/>
              </a:ext>
            </a:extLst>
          </p:cNvPr>
          <p:cNvSpPr>
            <a:spLocks noGrp="1"/>
          </p:cNvSpPr>
          <p:nvPr>
            <p:ph type="body" sz="quarter" idx="15"/>
          </p:nvPr>
        </p:nvSpPr>
        <p:spPr/>
        <p:txBody>
          <a:bodyPr/>
          <a:lstStyle/>
          <a:p>
            <a:r>
              <a:rPr lang="en-US" dirty="0"/>
              <a:t>A model with parameterized level of foveation</a:t>
            </a:r>
          </a:p>
        </p:txBody>
      </p:sp>
      <p:sp>
        <p:nvSpPr>
          <p:cNvPr id="7" name="Rounded Rectangle 51">
            <a:extLst>
              <a:ext uri="{FF2B5EF4-FFF2-40B4-BE49-F238E27FC236}">
                <a16:creationId xmlns:a16="http://schemas.microsoft.com/office/drawing/2014/main" id="{40334557-3840-FC4E-B780-E78B043C28E2}"/>
              </a:ext>
            </a:extLst>
          </p:cNvPr>
          <p:cNvSpPr/>
          <p:nvPr/>
        </p:nvSpPr>
        <p:spPr>
          <a:xfrm>
            <a:off x="8473751" y="1713377"/>
            <a:ext cx="2244431" cy="999352"/>
          </a:xfrm>
          <a:prstGeom prst="roundRect">
            <a:avLst>
              <a:gd name="adj" fmla="val 8579"/>
            </a:avLst>
          </a:prstGeom>
          <a:solidFill>
            <a:schemeClr val="accent3">
              <a:lumMod val="20000"/>
              <a:lumOff val="8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Rounded Rectangle 3">
            <a:extLst>
              <a:ext uri="{FF2B5EF4-FFF2-40B4-BE49-F238E27FC236}">
                <a16:creationId xmlns:a16="http://schemas.microsoft.com/office/drawing/2014/main" id="{BBE0B6FC-9860-A946-B33D-8EF602272B2B}"/>
              </a:ext>
            </a:extLst>
          </p:cNvPr>
          <p:cNvSpPr/>
          <p:nvPr/>
        </p:nvSpPr>
        <p:spPr>
          <a:xfrm>
            <a:off x="387956" y="2135581"/>
            <a:ext cx="6710290" cy="3413038"/>
          </a:xfrm>
          <a:prstGeom prst="roundRect">
            <a:avLst>
              <a:gd name="adj" fmla="val 4196"/>
            </a:avLst>
          </a:prstGeom>
          <a:solidFill>
            <a:schemeClr val="accent3">
              <a:lumMod val="20000"/>
              <a:lumOff val="80000"/>
            </a:schemeClr>
          </a:solidFill>
          <a:ln>
            <a:noFill/>
            <a:prstDash val="dash"/>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17">
            <a:extLst>
              <a:ext uri="{FF2B5EF4-FFF2-40B4-BE49-F238E27FC236}">
                <a16:creationId xmlns:a16="http://schemas.microsoft.com/office/drawing/2014/main" id="{635C2020-64AF-A040-8085-BFB2A5277F6F}"/>
              </a:ext>
            </a:extLst>
          </p:cNvPr>
          <p:cNvSpPr txBox="1"/>
          <p:nvPr/>
        </p:nvSpPr>
        <p:spPr>
          <a:xfrm>
            <a:off x="6966123" y="2018411"/>
            <a:ext cx="1630650"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i="1" dirty="0">
                <a:cs typeface="Arial" panose="020B0604020202020204" pitchFamily="34" charset="0"/>
              </a:rPr>
              <a:t>Kernel log-polar transformation</a:t>
            </a:r>
          </a:p>
        </p:txBody>
      </p:sp>
      <p:sp>
        <p:nvSpPr>
          <p:cNvPr id="10" name="TextBox 18">
            <a:extLst>
              <a:ext uri="{FF2B5EF4-FFF2-40B4-BE49-F238E27FC236}">
                <a16:creationId xmlns:a16="http://schemas.microsoft.com/office/drawing/2014/main" id="{86A1DD07-F394-A54A-B680-5991FA257D91}"/>
              </a:ext>
            </a:extLst>
          </p:cNvPr>
          <p:cNvSpPr txBox="1"/>
          <p:nvPr/>
        </p:nvSpPr>
        <p:spPr>
          <a:xfrm>
            <a:off x="394397" y="1718787"/>
            <a:ext cx="6703849"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cs typeface="Arial" panose="020B0604020202020204" pitchFamily="34" charset="0"/>
              </a:rPr>
              <a:t>G-buffer</a:t>
            </a:r>
          </a:p>
        </p:txBody>
      </p:sp>
      <p:sp>
        <p:nvSpPr>
          <p:cNvPr id="11" name="TextBox 28">
            <a:extLst>
              <a:ext uri="{FF2B5EF4-FFF2-40B4-BE49-F238E27FC236}">
                <a16:creationId xmlns:a16="http://schemas.microsoft.com/office/drawing/2014/main" id="{B2E1E743-E369-094F-BC0C-C5CF492CECD3}"/>
              </a:ext>
            </a:extLst>
          </p:cNvPr>
          <p:cNvSpPr txBox="1"/>
          <p:nvPr/>
        </p:nvSpPr>
        <p:spPr>
          <a:xfrm>
            <a:off x="7405637" y="3762072"/>
            <a:ext cx="2549511"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i="1" dirty="0">
                <a:cs typeface="Arial" panose="020B0604020202020204" pitchFamily="34" charset="0"/>
              </a:rPr>
              <a:t>Inverse kernel </a:t>
            </a:r>
          </a:p>
          <a:p>
            <a:pPr algn="ctr"/>
            <a:r>
              <a:rPr lang="en-US" sz="1200" i="1" dirty="0">
                <a:cs typeface="Arial" panose="020B0604020202020204" pitchFamily="34" charset="0"/>
              </a:rPr>
              <a:t>log-polar transformation</a:t>
            </a:r>
          </a:p>
          <a:p>
            <a:pPr algn="ctr"/>
            <a:r>
              <a:rPr lang="en-US" sz="1200" i="1" dirty="0">
                <a:cs typeface="Arial" panose="020B0604020202020204" pitchFamily="34" charset="0"/>
              </a:rPr>
              <a:t>&amp; post anti-aliasing</a:t>
            </a:r>
          </a:p>
        </p:txBody>
      </p:sp>
      <p:sp>
        <p:nvSpPr>
          <p:cNvPr id="12" name="TextBox 4">
            <a:extLst>
              <a:ext uri="{FF2B5EF4-FFF2-40B4-BE49-F238E27FC236}">
                <a16:creationId xmlns:a16="http://schemas.microsoft.com/office/drawing/2014/main" id="{59FC79F8-AC42-EC48-B937-B9D22B32CC95}"/>
              </a:ext>
            </a:extLst>
          </p:cNvPr>
          <p:cNvSpPr txBox="1"/>
          <p:nvPr/>
        </p:nvSpPr>
        <p:spPr>
          <a:xfrm>
            <a:off x="7435149" y="2797644"/>
            <a:ext cx="2521702"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i="1" dirty="0">
                <a:cs typeface="Arial" panose="020B0604020202020204" pitchFamily="34" charset="0"/>
              </a:rPr>
              <a:t>Shading &amp;</a:t>
            </a:r>
          </a:p>
          <a:p>
            <a:pPr algn="ctr"/>
            <a:r>
              <a:rPr lang="en-US" sz="1200" i="1" dirty="0">
                <a:cs typeface="Arial" panose="020B0604020202020204" pitchFamily="34" charset="0"/>
              </a:rPr>
              <a:t>internal anti-aliasing</a:t>
            </a:r>
          </a:p>
        </p:txBody>
      </p:sp>
      <p:sp>
        <p:nvSpPr>
          <p:cNvPr id="13" name="TextBox 1">
            <a:extLst>
              <a:ext uri="{FF2B5EF4-FFF2-40B4-BE49-F238E27FC236}">
                <a16:creationId xmlns:a16="http://schemas.microsoft.com/office/drawing/2014/main" id="{E89AAD4E-BD66-1742-80E5-529FA5734019}"/>
              </a:ext>
            </a:extLst>
          </p:cNvPr>
          <p:cNvSpPr txBox="1"/>
          <p:nvPr/>
        </p:nvSpPr>
        <p:spPr>
          <a:xfrm>
            <a:off x="570374" y="3589904"/>
            <a:ext cx="209362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n>
                  <a:solidFill>
                    <a:sysClr val="windowText" lastClr="000000"/>
                  </a:solidFill>
                </a:ln>
                <a:cs typeface="Arial" panose="020B0604020202020204" pitchFamily="34" charset="0"/>
              </a:rPr>
              <a:t>World position</a:t>
            </a:r>
          </a:p>
        </p:txBody>
      </p:sp>
      <p:sp>
        <p:nvSpPr>
          <p:cNvPr id="14" name="TextBox 70">
            <a:extLst>
              <a:ext uri="{FF2B5EF4-FFF2-40B4-BE49-F238E27FC236}">
                <a16:creationId xmlns:a16="http://schemas.microsoft.com/office/drawing/2014/main" id="{EE1093B5-D76B-0D47-BDC5-FAABC767AEEF}"/>
              </a:ext>
            </a:extLst>
          </p:cNvPr>
          <p:cNvSpPr txBox="1"/>
          <p:nvPr/>
        </p:nvSpPr>
        <p:spPr>
          <a:xfrm>
            <a:off x="2685209" y="3585570"/>
            <a:ext cx="211061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n>
                  <a:solidFill>
                    <a:sysClr val="windowText" lastClr="000000"/>
                  </a:solidFill>
                </a:ln>
                <a:cs typeface="Arial" panose="020B0604020202020204" pitchFamily="34" charset="0"/>
              </a:rPr>
              <a:t>Bit tangent</a:t>
            </a:r>
          </a:p>
        </p:txBody>
      </p:sp>
      <p:sp>
        <p:nvSpPr>
          <p:cNvPr id="15" name="TextBox 73">
            <a:extLst>
              <a:ext uri="{FF2B5EF4-FFF2-40B4-BE49-F238E27FC236}">
                <a16:creationId xmlns:a16="http://schemas.microsoft.com/office/drawing/2014/main" id="{F98B7737-99EF-3F4D-BFF3-6801CA95E20B}"/>
              </a:ext>
            </a:extLst>
          </p:cNvPr>
          <p:cNvSpPr txBox="1"/>
          <p:nvPr/>
        </p:nvSpPr>
        <p:spPr>
          <a:xfrm>
            <a:off x="4797982" y="3585226"/>
            <a:ext cx="2091531"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n>
                  <a:solidFill>
                    <a:sysClr val="windowText" lastClr="000000"/>
                  </a:solidFill>
                </a:ln>
                <a:cs typeface="Arial" panose="020B0604020202020204" pitchFamily="34" charset="0"/>
              </a:rPr>
              <a:t>Normal</a:t>
            </a:r>
          </a:p>
        </p:txBody>
      </p:sp>
      <p:sp>
        <p:nvSpPr>
          <p:cNvPr id="16" name="TextBox 78">
            <a:extLst>
              <a:ext uri="{FF2B5EF4-FFF2-40B4-BE49-F238E27FC236}">
                <a16:creationId xmlns:a16="http://schemas.microsoft.com/office/drawing/2014/main" id="{CE50D102-32DC-BF4F-B5EB-F1CEC2A7DFBD}"/>
              </a:ext>
            </a:extLst>
          </p:cNvPr>
          <p:cNvSpPr txBox="1"/>
          <p:nvPr/>
        </p:nvSpPr>
        <p:spPr>
          <a:xfrm>
            <a:off x="570372" y="5088750"/>
            <a:ext cx="2093684"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n>
                  <a:solidFill>
                    <a:sysClr val="windowText" lastClr="000000"/>
                  </a:solidFill>
                </a:ln>
                <a:cs typeface="Arial" panose="020B0604020202020204" pitchFamily="34" charset="0"/>
              </a:rPr>
              <a:t>Texture</a:t>
            </a:r>
            <a:r>
              <a:rPr lang="en-US" sz="1200" dirty="0">
                <a:ln>
                  <a:solidFill>
                    <a:sysClr val="windowText" lastClr="000000"/>
                  </a:solidFill>
                </a:ln>
              </a:rPr>
              <a:t> </a:t>
            </a:r>
            <a:r>
              <a:rPr lang="en-US" sz="1200" dirty="0">
                <a:ln>
                  <a:solidFill>
                    <a:sysClr val="windowText" lastClr="000000"/>
                  </a:solidFill>
                </a:ln>
                <a:cs typeface="Arial" panose="020B0604020202020204" pitchFamily="34" charset="0"/>
              </a:rPr>
              <a:t>coordinates</a:t>
            </a:r>
          </a:p>
        </p:txBody>
      </p:sp>
      <p:sp>
        <p:nvSpPr>
          <p:cNvPr id="17" name="TextBox 79">
            <a:extLst>
              <a:ext uri="{FF2B5EF4-FFF2-40B4-BE49-F238E27FC236}">
                <a16:creationId xmlns:a16="http://schemas.microsoft.com/office/drawing/2014/main" id="{F7F12167-10D7-6744-80B3-9502251BD6F4}"/>
              </a:ext>
            </a:extLst>
          </p:cNvPr>
          <p:cNvSpPr txBox="1"/>
          <p:nvPr/>
        </p:nvSpPr>
        <p:spPr>
          <a:xfrm>
            <a:off x="2680872" y="5081548"/>
            <a:ext cx="2098149"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n>
                  <a:solidFill>
                    <a:sysClr val="windowText" lastClr="000000"/>
                  </a:solidFill>
                </a:ln>
                <a:cs typeface="Arial" panose="020B0604020202020204" pitchFamily="34" charset="0"/>
              </a:rPr>
              <a:t>Albedo map</a:t>
            </a:r>
          </a:p>
        </p:txBody>
      </p:sp>
      <p:sp>
        <p:nvSpPr>
          <p:cNvPr id="18" name="TextBox 80">
            <a:extLst>
              <a:ext uri="{FF2B5EF4-FFF2-40B4-BE49-F238E27FC236}">
                <a16:creationId xmlns:a16="http://schemas.microsoft.com/office/drawing/2014/main" id="{869C2817-1AC5-7B4F-8159-BF40C86F794C}"/>
              </a:ext>
            </a:extLst>
          </p:cNvPr>
          <p:cNvSpPr txBox="1"/>
          <p:nvPr/>
        </p:nvSpPr>
        <p:spPr>
          <a:xfrm>
            <a:off x="4795828" y="5086960"/>
            <a:ext cx="2085819"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n>
                  <a:solidFill>
                    <a:sysClr val="windowText" lastClr="000000"/>
                  </a:solidFill>
                </a:ln>
                <a:cs typeface="Arial" panose="020B0604020202020204" pitchFamily="34" charset="0"/>
              </a:rPr>
              <a:t>Roughness, ambient, and refraction maps</a:t>
            </a:r>
          </a:p>
        </p:txBody>
      </p:sp>
      <p:pic>
        <p:nvPicPr>
          <p:cNvPr id="19" name="Picture 8">
            <a:extLst>
              <a:ext uri="{FF2B5EF4-FFF2-40B4-BE49-F238E27FC236}">
                <a16:creationId xmlns:a16="http://schemas.microsoft.com/office/drawing/2014/main" id="{24B7986F-F244-5B4A-BC5C-29C1BBD4ED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6468" y="4438451"/>
            <a:ext cx="2091117" cy="1218893"/>
          </a:xfrm>
          <a:prstGeom prst="rect">
            <a:avLst/>
          </a:prstGeom>
        </p:spPr>
      </p:pic>
      <p:pic>
        <p:nvPicPr>
          <p:cNvPr id="20" name="Picture 9">
            <a:extLst>
              <a:ext uri="{FF2B5EF4-FFF2-40B4-BE49-F238E27FC236}">
                <a16:creationId xmlns:a16="http://schemas.microsoft.com/office/drawing/2014/main" id="{32C48109-54BF-2244-9653-DC6376E644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0410" y="3353444"/>
            <a:ext cx="687180" cy="402336"/>
          </a:xfrm>
          <a:prstGeom prst="rect">
            <a:avLst/>
          </a:prstGeom>
        </p:spPr>
      </p:pic>
      <p:pic>
        <p:nvPicPr>
          <p:cNvPr id="21" name="Picture 10">
            <a:extLst>
              <a:ext uri="{FF2B5EF4-FFF2-40B4-BE49-F238E27FC236}">
                <a16:creationId xmlns:a16="http://schemas.microsoft.com/office/drawing/2014/main" id="{BA20EE13-2F0F-5847-9DF4-07229D8357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0372" y="3854123"/>
            <a:ext cx="2093684" cy="1235884"/>
          </a:xfrm>
          <a:prstGeom prst="rect">
            <a:avLst/>
          </a:prstGeom>
        </p:spPr>
      </p:pic>
      <p:pic>
        <p:nvPicPr>
          <p:cNvPr id="22" name="Picture 13">
            <a:extLst>
              <a:ext uri="{FF2B5EF4-FFF2-40B4-BE49-F238E27FC236}">
                <a16:creationId xmlns:a16="http://schemas.microsoft.com/office/drawing/2014/main" id="{A4289BF2-5CEB-6A4F-9947-11EF9E6401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5329" y="3855596"/>
            <a:ext cx="2093684" cy="1232936"/>
          </a:xfrm>
          <a:prstGeom prst="rect">
            <a:avLst/>
          </a:prstGeom>
        </p:spPr>
      </p:pic>
      <p:pic>
        <p:nvPicPr>
          <p:cNvPr id="23" name="Picture 14">
            <a:extLst>
              <a:ext uri="{FF2B5EF4-FFF2-40B4-BE49-F238E27FC236}">
                <a16:creationId xmlns:a16="http://schemas.microsoft.com/office/drawing/2014/main" id="{1A751DD3-3C34-D743-85B1-524C19E4D0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95822" y="3852504"/>
            <a:ext cx="2093684" cy="1229045"/>
          </a:xfrm>
          <a:prstGeom prst="rect">
            <a:avLst/>
          </a:prstGeom>
        </p:spPr>
      </p:pic>
      <p:pic>
        <p:nvPicPr>
          <p:cNvPr id="24" name="Picture 15">
            <a:extLst>
              <a:ext uri="{FF2B5EF4-FFF2-40B4-BE49-F238E27FC236}">
                <a16:creationId xmlns:a16="http://schemas.microsoft.com/office/drawing/2014/main" id="{DEDF23CE-B821-BE4C-B1AE-3D8742E6717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00286" y="2365810"/>
            <a:ext cx="2089218" cy="1217774"/>
          </a:xfrm>
          <a:prstGeom prst="rect">
            <a:avLst/>
          </a:prstGeom>
        </p:spPr>
      </p:pic>
      <p:pic>
        <p:nvPicPr>
          <p:cNvPr id="25" name="Picture 23">
            <a:extLst>
              <a:ext uri="{FF2B5EF4-FFF2-40B4-BE49-F238E27FC236}">
                <a16:creationId xmlns:a16="http://schemas.microsoft.com/office/drawing/2014/main" id="{0A1C35EE-0B4C-FB44-84E2-9B7B8ADACD1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58853" y="1805821"/>
            <a:ext cx="691313" cy="402336"/>
          </a:xfrm>
          <a:prstGeom prst="rect">
            <a:avLst/>
          </a:prstGeom>
        </p:spPr>
      </p:pic>
      <p:pic>
        <p:nvPicPr>
          <p:cNvPr id="26" name="Picture 24">
            <a:extLst>
              <a:ext uri="{FF2B5EF4-FFF2-40B4-BE49-F238E27FC236}">
                <a16:creationId xmlns:a16="http://schemas.microsoft.com/office/drawing/2014/main" id="{B575F735-4296-264A-869F-8C17A059EDD4}"/>
              </a:ext>
            </a:extLst>
          </p:cNvPr>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8549245" y="2225676"/>
            <a:ext cx="694944" cy="402336"/>
          </a:xfrm>
          <a:prstGeom prst="rect">
            <a:avLst/>
          </a:prstGeom>
        </p:spPr>
      </p:pic>
      <p:pic>
        <p:nvPicPr>
          <p:cNvPr id="27" name="Picture 25">
            <a:extLst>
              <a:ext uri="{FF2B5EF4-FFF2-40B4-BE49-F238E27FC236}">
                <a16:creationId xmlns:a16="http://schemas.microsoft.com/office/drawing/2014/main" id="{71127FEC-2C0D-D844-850A-AE4614B4A650}"/>
              </a:ext>
            </a:extLst>
          </p:cNvPr>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9253355" y="2225676"/>
            <a:ext cx="694944" cy="402336"/>
          </a:xfrm>
          <a:prstGeom prst="rect">
            <a:avLst/>
          </a:prstGeom>
        </p:spPr>
      </p:pic>
      <p:pic>
        <p:nvPicPr>
          <p:cNvPr id="28" name="Picture 26">
            <a:extLst>
              <a:ext uri="{FF2B5EF4-FFF2-40B4-BE49-F238E27FC236}">
                <a16:creationId xmlns:a16="http://schemas.microsoft.com/office/drawing/2014/main" id="{98752E8D-D63B-6A49-B36E-1BFF4EF58D2B}"/>
              </a:ext>
            </a:extLst>
          </p:cNvPr>
          <p:cNvPicPr>
            <a:picLocks/>
          </p:cNvPicPr>
          <p:nvPr/>
        </p:nvPicPr>
        <p:blipFill>
          <a:blip r:embed="rId14" cstate="print">
            <a:extLst>
              <a:ext uri="{28A0092B-C50C-407E-A947-70E740481C1C}">
                <a14:useLocalDpi xmlns:a14="http://schemas.microsoft.com/office/drawing/2010/main" val="0"/>
              </a:ext>
            </a:extLst>
          </a:blip>
          <a:stretch>
            <a:fillRect/>
          </a:stretch>
        </p:blipFill>
        <p:spPr>
          <a:xfrm>
            <a:off x="9955145" y="2225676"/>
            <a:ext cx="695023" cy="402336"/>
          </a:xfrm>
          <a:prstGeom prst="rect">
            <a:avLst/>
          </a:prstGeom>
        </p:spPr>
      </p:pic>
      <p:pic>
        <p:nvPicPr>
          <p:cNvPr id="29" name="Picture 29">
            <a:extLst>
              <a:ext uri="{FF2B5EF4-FFF2-40B4-BE49-F238E27FC236}">
                <a16:creationId xmlns:a16="http://schemas.microsoft.com/office/drawing/2014/main" id="{59634176-E5F4-934E-9A68-6DDD81DA7D7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85268" y="2372475"/>
            <a:ext cx="2093744" cy="1210016"/>
          </a:xfrm>
          <a:prstGeom prst="rect">
            <a:avLst/>
          </a:prstGeom>
        </p:spPr>
      </p:pic>
      <p:pic>
        <p:nvPicPr>
          <p:cNvPr id="30" name="Picture 31">
            <a:extLst>
              <a:ext uri="{FF2B5EF4-FFF2-40B4-BE49-F238E27FC236}">
                <a16:creationId xmlns:a16="http://schemas.microsoft.com/office/drawing/2014/main" id="{2E4E0378-A6E2-F841-A702-D76E3573C9F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4973" y="2373250"/>
            <a:ext cx="2089084" cy="1216572"/>
          </a:xfrm>
          <a:prstGeom prst="rect">
            <a:avLst/>
          </a:prstGeom>
        </p:spPr>
      </p:pic>
      <p:pic>
        <p:nvPicPr>
          <p:cNvPr id="31" name="Picture 48">
            <a:extLst>
              <a:ext uri="{FF2B5EF4-FFF2-40B4-BE49-F238E27FC236}">
                <a16:creationId xmlns:a16="http://schemas.microsoft.com/office/drawing/2014/main" id="{9B58B499-8B6B-8F4A-AC63-D2D630400C01}"/>
              </a:ext>
            </a:extLst>
          </p:cNvPr>
          <p:cNvPicPr>
            <a:picLocks/>
          </p:cNvPicPr>
          <p:nvPr/>
        </p:nvPicPr>
        <p:blipFill>
          <a:blip r:embed="rId17" cstate="print">
            <a:extLst>
              <a:ext uri="{28A0092B-C50C-407E-A947-70E740481C1C}">
                <a14:useLocalDpi xmlns:a14="http://schemas.microsoft.com/office/drawing/2010/main" val="0"/>
              </a:ext>
            </a:extLst>
          </a:blip>
          <a:stretch>
            <a:fillRect/>
          </a:stretch>
        </p:blipFill>
        <p:spPr>
          <a:xfrm>
            <a:off x="9256390" y="1805821"/>
            <a:ext cx="694944" cy="402336"/>
          </a:xfrm>
          <a:prstGeom prst="rect">
            <a:avLst/>
          </a:prstGeom>
        </p:spPr>
      </p:pic>
      <p:pic>
        <p:nvPicPr>
          <p:cNvPr id="32" name="Picture 49">
            <a:extLst>
              <a:ext uri="{FF2B5EF4-FFF2-40B4-BE49-F238E27FC236}">
                <a16:creationId xmlns:a16="http://schemas.microsoft.com/office/drawing/2014/main" id="{DA4CF1B3-0068-8042-A2B3-909A5734A377}"/>
              </a:ext>
            </a:extLst>
          </p:cNvPr>
          <p:cNvPicPr>
            <a:picLocks/>
          </p:cNvPicPr>
          <p:nvPr/>
        </p:nvPicPr>
        <p:blipFill>
          <a:blip r:embed="rId18" cstate="print">
            <a:extLst>
              <a:ext uri="{28A0092B-C50C-407E-A947-70E740481C1C}">
                <a14:useLocalDpi xmlns:a14="http://schemas.microsoft.com/office/drawing/2010/main" val="0"/>
              </a:ext>
            </a:extLst>
          </a:blip>
          <a:stretch>
            <a:fillRect/>
          </a:stretch>
        </p:blipFill>
        <p:spPr>
          <a:xfrm>
            <a:off x="8551626" y="1805821"/>
            <a:ext cx="694944" cy="402336"/>
          </a:xfrm>
          <a:prstGeom prst="rect">
            <a:avLst/>
          </a:prstGeom>
        </p:spPr>
      </p:pic>
      <p:cxnSp>
        <p:nvCxnSpPr>
          <p:cNvPr id="33" name="Straight Arrow Connector 12">
            <a:extLst>
              <a:ext uri="{FF2B5EF4-FFF2-40B4-BE49-F238E27FC236}">
                <a16:creationId xmlns:a16="http://schemas.microsoft.com/office/drawing/2014/main" id="{3FEA0C52-90D4-1245-BE77-B346414EA694}"/>
              </a:ext>
            </a:extLst>
          </p:cNvPr>
          <p:cNvCxnSpPr>
            <a:cxnSpLocks/>
          </p:cNvCxnSpPr>
          <p:nvPr/>
        </p:nvCxnSpPr>
        <p:spPr>
          <a:xfrm flipV="1">
            <a:off x="7211028" y="2508869"/>
            <a:ext cx="1094696" cy="45425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53">
            <a:extLst>
              <a:ext uri="{FF2B5EF4-FFF2-40B4-BE49-F238E27FC236}">
                <a16:creationId xmlns:a16="http://schemas.microsoft.com/office/drawing/2014/main" id="{CE3BB5A1-10D6-1649-B440-1E305903486E}"/>
              </a:ext>
            </a:extLst>
          </p:cNvPr>
          <p:cNvCxnSpPr/>
          <p:nvPr/>
        </p:nvCxnSpPr>
        <p:spPr>
          <a:xfrm>
            <a:off x="9601078" y="3899252"/>
            <a:ext cx="0" cy="4572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54">
            <a:extLst>
              <a:ext uri="{FF2B5EF4-FFF2-40B4-BE49-F238E27FC236}">
                <a16:creationId xmlns:a16="http://schemas.microsoft.com/office/drawing/2014/main" id="{4C64495E-6046-6F40-8A6A-D9677CA1CBD5}"/>
              </a:ext>
            </a:extLst>
          </p:cNvPr>
          <p:cNvCxnSpPr/>
          <p:nvPr/>
        </p:nvCxnSpPr>
        <p:spPr>
          <a:xfrm flipH="1">
            <a:off x="9595188" y="2834781"/>
            <a:ext cx="1821" cy="4572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19">
                <a:extLst>
                  <a:ext uri="{FF2B5EF4-FFF2-40B4-BE49-F238E27FC236}">
                    <a16:creationId xmlns:a16="http://schemas.microsoft.com/office/drawing/2014/main" id="{62391137-3B7F-3C43-8D8A-3EDFA524692A}"/>
                  </a:ext>
                </a:extLst>
              </p:cNvPr>
              <p:cNvSpPr txBox="1"/>
              <p:nvPr/>
            </p:nvSpPr>
            <p:spPr>
              <a:xfrm>
                <a:off x="10725028" y="1941467"/>
                <a:ext cx="1466972"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cs typeface="Arial" panose="020B0604020202020204" pitchFamily="34" charset="0"/>
                  </a:rPr>
                  <a:t>LP-buffer </a:t>
                </a:r>
                <a:br>
                  <a:rPr lang="en-US" sz="2000" b="1" dirty="0">
                    <a:cs typeface="Arial" panose="020B0604020202020204" pitchFamily="34" charset="0"/>
                  </a:rPr>
                </a:br>
                <a:r>
                  <a:rPr lang="en-US" sz="1200" dirty="0">
                    <a:cs typeface="Arial" panose="020B0604020202020204" pitchFamily="34" charset="0"/>
                  </a:rPr>
                  <a:t>(</a:t>
                </a:r>
                <a14:m>
                  <m:oMath xmlns:m="http://schemas.openxmlformats.org/officeDocument/2006/math">
                    <m:r>
                      <a:rPr lang="el-GR" sz="1200" i="1" dirty="0" smtClean="0">
                        <a:latin typeface="Cambria Math" panose="02040503050406030204" pitchFamily="18" charset="0"/>
                        <a:cs typeface="Arial" panose="020B0604020202020204" pitchFamily="34" charset="0"/>
                      </a:rPr>
                      <m:t>𝜎</m:t>
                    </m:r>
                    <m:r>
                      <a:rPr lang="en-US" sz="1200" i="1" dirty="0">
                        <a:latin typeface="Cambria Math" panose="02040503050406030204" pitchFamily="18" charset="0"/>
                        <a:cs typeface="Arial" panose="020B0604020202020204" pitchFamily="34" charset="0"/>
                      </a:rPr>
                      <m:t> = 3.0</m:t>
                    </m:r>
                  </m:oMath>
                </a14:m>
                <a:r>
                  <a:rPr lang="en-US" sz="1200" dirty="0">
                    <a:cs typeface="Arial" panose="020B0604020202020204" pitchFamily="34" charset="0"/>
                  </a:rPr>
                  <a:t>)</a:t>
                </a:r>
              </a:p>
            </p:txBody>
          </p:sp>
        </mc:Choice>
        <mc:Fallback xmlns="">
          <p:sp>
            <p:nvSpPr>
              <p:cNvPr id="36" name="TextBox 19">
                <a:extLst>
                  <a:ext uri="{FF2B5EF4-FFF2-40B4-BE49-F238E27FC236}">
                    <a16:creationId xmlns:a16="http://schemas.microsoft.com/office/drawing/2014/main" id="{62391137-3B7F-3C43-8D8A-3EDFA524692A}"/>
                  </a:ext>
                </a:extLst>
              </p:cNvPr>
              <p:cNvSpPr txBox="1">
                <a:spLocks noRot="1" noChangeAspect="1" noMove="1" noResize="1" noEditPoints="1" noAdjustHandles="1" noChangeArrowheads="1" noChangeShapeType="1" noTextEdit="1"/>
              </p:cNvSpPr>
              <p:nvPr/>
            </p:nvSpPr>
            <p:spPr>
              <a:xfrm>
                <a:off x="10725028" y="1941467"/>
                <a:ext cx="1466972" cy="584775"/>
              </a:xfrm>
              <a:prstGeom prst="rect">
                <a:avLst/>
              </a:prstGeom>
              <a:blipFill>
                <a:blip r:embed="rId19"/>
                <a:stretch>
                  <a:fillRect t="-4255" b="-4255"/>
                </a:stretch>
              </a:blipFill>
            </p:spPr>
            <p:txBody>
              <a:bodyPr/>
              <a:lstStyle/>
              <a:p>
                <a:r>
                  <a:rPr lang="en-US">
                    <a:noFill/>
                  </a:rPr>
                  <a:t> </a:t>
                </a:r>
              </a:p>
            </p:txBody>
          </p:sp>
        </mc:Fallback>
      </mc:AlternateContent>
      <p:sp>
        <p:nvSpPr>
          <p:cNvPr id="37" name="TextBox 33">
            <a:extLst>
              <a:ext uri="{FF2B5EF4-FFF2-40B4-BE49-F238E27FC236}">
                <a16:creationId xmlns:a16="http://schemas.microsoft.com/office/drawing/2014/main" id="{4AF16B96-4E5A-A141-BB4C-A1CD2999F315}"/>
              </a:ext>
            </a:extLst>
          </p:cNvPr>
          <p:cNvSpPr txBox="1"/>
          <p:nvPr/>
        </p:nvSpPr>
        <p:spPr>
          <a:xfrm>
            <a:off x="10657585" y="4867633"/>
            <a:ext cx="1539829"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cs typeface="Arial" panose="020B0604020202020204" pitchFamily="34" charset="0"/>
              </a:rPr>
              <a:t>Screen</a:t>
            </a:r>
          </a:p>
        </p:txBody>
      </p:sp>
      <p:pic>
        <p:nvPicPr>
          <p:cNvPr id="3" name="Audio 2">
            <a:hlinkClick r:id="" action="ppaction://media"/>
            <a:extLst>
              <a:ext uri="{FF2B5EF4-FFF2-40B4-BE49-F238E27FC236}">
                <a16:creationId xmlns:a16="http://schemas.microsoft.com/office/drawing/2014/main" id="{E1BABE12-2F8E-D84C-AFF8-EEF68464361A}"/>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226800" y="5892800"/>
            <a:ext cx="812800" cy="812800"/>
          </a:xfrm>
          <a:prstGeom prst="rect">
            <a:avLst/>
          </a:prstGeom>
        </p:spPr>
      </p:pic>
      <p:sp>
        <p:nvSpPr>
          <p:cNvPr id="38" name="Rounded Rectangle 37">
            <a:extLst>
              <a:ext uri="{FF2B5EF4-FFF2-40B4-BE49-F238E27FC236}">
                <a16:creationId xmlns:a16="http://schemas.microsoft.com/office/drawing/2014/main" id="{8828ABE8-9745-0A4F-A735-A6422AFAB9D7}"/>
              </a:ext>
            </a:extLst>
          </p:cNvPr>
          <p:cNvSpPr/>
          <p:nvPr/>
        </p:nvSpPr>
        <p:spPr>
          <a:xfrm>
            <a:off x="116240" y="1681085"/>
            <a:ext cx="7023127" cy="3976259"/>
          </a:xfrm>
          <a:prstGeom prst="roundRect">
            <a:avLst>
              <a:gd name="adj" fmla="val 14663"/>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C6D6D978-193A-5541-867F-562A9A04D7DA}"/>
              </a:ext>
            </a:extLst>
          </p:cNvPr>
          <p:cNvSpPr/>
          <p:nvPr/>
        </p:nvSpPr>
        <p:spPr>
          <a:xfrm>
            <a:off x="6966123" y="216280"/>
            <a:ext cx="5109637" cy="3072905"/>
          </a:xfrm>
          <a:prstGeom prst="roundRect">
            <a:avLst>
              <a:gd name="adj" fmla="val 14663"/>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4434800"/>
      </p:ext>
    </p:extLst>
  </p:cSld>
  <p:clrMapOvr>
    <a:masterClrMapping/>
  </p:clrMapOvr>
  <mc:AlternateContent xmlns:mc="http://schemas.openxmlformats.org/markup-compatibility/2006" xmlns:p14="http://schemas.microsoft.com/office/powerpoint/2010/main">
    <mc:Choice Requires="p14">
      <p:transition spd="slow" p14:dur="2000" advTm="30835"/>
    </mc:Choice>
    <mc:Fallback xmlns="">
      <p:transition spd="slow" advTm="30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A380B-F6CE-1241-85D6-FADF68F2249B}"/>
              </a:ext>
            </a:extLst>
          </p:cNvPr>
          <p:cNvSpPr>
            <a:spLocks noGrp="1"/>
          </p:cNvSpPr>
          <p:nvPr>
            <p:ph type="title"/>
          </p:nvPr>
        </p:nvSpPr>
        <p:spPr/>
        <p:txBody>
          <a:bodyPr/>
          <a:lstStyle/>
          <a:p>
            <a:r>
              <a:rPr lang="en-US" dirty="0"/>
              <a:t>Kernel Foveation Model</a:t>
            </a:r>
          </a:p>
        </p:txBody>
      </p:sp>
      <p:sp>
        <p:nvSpPr>
          <p:cNvPr id="5" name="Slide Number Placeholder 4">
            <a:extLst>
              <a:ext uri="{FF2B5EF4-FFF2-40B4-BE49-F238E27FC236}">
                <a16:creationId xmlns:a16="http://schemas.microsoft.com/office/drawing/2014/main" id="{F0D89CF2-166D-3048-8E31-82491D0070EF}"/>
              </a:ext>
            </a:extLst>
          </p:cNvPr>
          <p:cNvSpPr>
            <a:spLocks noGrp="1"/>
          </p:cNvSpPr>
          <p:nvPr>
            <p:ph type="sldNum" sz="quarter" idx="14"/>
          </p:nvPr>
        </p:nvSpPr>
        <p:spPr>
          <a:xfrm>
            <a:off x="838200" y="6325608"/>
            <a:ext cx="648879" cy="365125"/>
          </a:xfrm>
        </p:spPr>
        <p:txBody>
          <a:bodyPr/>
          <a:lstStyle/>
          <a:p>
            <a:fld id="{3DD97BEB-BAEF-0344-9D5C-EC73E478698A}" type="slidenum">
              <a:rPr lang="en-US" smtClean="0"/>
              <a:pPr/>
              <a:t>22</a:t>
            </a:fld>
            <a:endParaRPr lang="en-US"/>
          </a:p>
        </p:txBody>
      </p:sp>
      <p:sp>
        <p:nvSpPr>
          <p:cNvPr id="6" name="Text Placeholder 5">
            <a:extLst>
              <a:ext uri="{FF2B5EF4-FFF2-40B4-BE49-F238E27FC236}">
                <a16:creationId xmlns:a16="http://schemas.microsoft.com/office/drawing/2014/main" id="{203BA1B7-8039-3C49-B477-5F0AA53ACE3D}"/>
              </a:ext>
            </a:extLst>
          </p:cNvPr>
          <p:cNvSpPr>
            <a:spLocks noGrp="1"/>
          </p:cNvSpPr>
          <p:nvPr>
            <p:ph type="body" sz="quarter" idx="15"/>
          </p:nvPr>
        </p:nvSpPr>
        <p:spPr/>
        <p:txBody>
          <a:bodyPr/>
          <a:lstStyle/>
          <a:p>
            <a:r>
              <a:rPr lang="en-US" dirty="0"/>
              <a:t>A model with parameterized level of foveation</a:t>
            </a:r>
          </a:p>
        </p:txBody>
      </p:sp>
      <p:sp>
        <p:nvSpPr>
          <p:cNvPr id="7" name="Rounded Rectangle 51">
            <a:extLst>
              <a:ext uri="{FF2B5EF4-FFF2-40B4-BE49-F238E27FC236}">
                <a16:creationId xmlns:a16="http://schemas.microsoft.com/office/drawing/2014/main" id="{40334557-3840-FC4E-B780-E78B043C28E2}"/>
              </a:ext>
            </a:extLst>
          </p:cNvPr>
          <p:cNvSpPr/>
          <p:nvPr/>
        </p:nvSpPr>
        <p:spPr>
          <a:xfrm>
            <a:off x="8473751" y="1713377"/>
            <a:ext cx="2244431" cy="999352"/>
          </a:xfrm>
          <a:prstGeom prst="roundRect">
            <a:avLst>
              <a:gd name="adj" fmla="val 8579"/>
            </a:avLst>
          </a:prstGeom>
          <a:solidFill>
            <a:schemeClr val="accent3">
              <a:lumMod val="20000"/>
              <a:lumOff val="8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Rounded Rectangle 3">
            <a:extLst>
              <a:ext uri="{FF2B5EF4-FFF2-40B4-BE49-F238E27FC236}">
                <a16:creationId xmlns:a16="http://schemas.microsoft.com/office/drawing/2014/main" id="{BBE0B6FC-9860-A946-B33D-8EF602272B2B}"/>
              </a:ext>
            </a:extLst>
          </p:cNvPr>
          <p:cNvSpPr/>
          <p:nvPr/>
        </p:nvSpPr>
        <p:spPr>
          <a:xfrm>
            <a:off x="387956" y="2135581"/>
            <a:ext cx="6710290" cy="3413038"/>
          </a:xfrm>
          <a:prstGeom prst="roundRect">
            <a:avLst>
              <a:gd name="adj" fmla="val 4196"/>
            </a:avLst>
          </a:prstGeom>
          <a:solidFill>
            <a:schemeClr val="accent3">
              <a:lumMod val="20000"/>
              <a:lumOff val="80000"/>
            </a:schemeClr>
          </a:solidFill>
          <a:ln>
            <a:noFill/>
            <a:prstDash val="dash"/>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17">
            <a:extLst>
              <a:ext uri="{FF2B5EF4-FFF2-40B4-BE49-F238E27FC236}">
                <a16:creationId xmlns:a16="http://schemas.microsoft.com/office/drawing/2014/main" id="{635C2020-64AF-A040-8085-BFB2A5277F6F}"/>
              </a:ext>
            </a:extLst>
          </p:cNvPr>
          <p:cNvSpPr txBox="1"/>
          <p:nvPr/>
        </p:nvSpPr>
        <p:spPr>
          <a:xfrm>
            <a:off x="6966123" y="2018411"/>
            <a:ext cx="1630650"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i="1" dirty="0">
                <a:cs typeface="Arial" panose="020B0604020202020204" pitchFamily="34" charset="0"/>
              </a:rPr>
              <a:t>Kernel log-polar transformation</a:t>
            </a:r>
          </a:p>
        </p:txBody>
      </p:sp>
      <p:sp>
        <p:nvSpPr>
          <p:cNvPr id="10" name="TextBox 18">
            <a:extLst>
              <a:ext uri="{FF2B5EF4-FFF2-40B4-BE49-F238E27FC236}">
                <a16:creationId xmlns:a16="http://schemas.microsoft.com/office/drawing/2014/main" id="{86A1DD07-F394-A54A-B680-5991FA257D91}"/>
              </a:ext>
            </a:extLst>
          </p:cNvPr>
          <p:cNvSpPr txBox="1"/>
          <p:nvPr/>
        </p:nvSpPr>
        <p:spPr>
          <a:xfrm>
            <a:off x="394397" y="1718787"/>
            <a:ext cx="6703849"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cs typeface="Arial" panose="020B0604020202020204" pitchFamily="34" charset="0"/>
              </a:rPr>
              <a:t>G-buffer</a:t>
            </a:r>
          </a:p>
        </p:txBody>
      </p:sp>
      <p:sp>
        <p:nvSpPr>
          <p:cNvPr id="11" name="TextBox 28">
            <a:extLst>
              <a:ext uri="{FF2B5EF4-FFF2-40B4-BE49-F238E27FC236}">
                <a16:creationId xmlns:a16="http://schemas.microsoft.com/office/drawing/2014/main" id="{B2E1E743-E369-094F-BC0C-C5CF492CECD3}"/>
              </a:ext>
            </a:extLst>
          </p:cNvPr>
          <p:cNvSpPr txBox="1"/>
          <p:nvPr/>
        </p:nvSpPr>
        <p:spPr>
          <a:xfrm>
            <a:off x="7405637" y="3762072"/>
            <a:ext cx="2549511"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i="1" dirty="0">
                <a:cs typeface="Arial" panose="020B0604020202020204" pitchFamily="34" charset="0"/>
              </a:rPr>
              <a:t>Inverse kernel </a:t>
            </a:r>
          </a:p>
          <a:p>
            <a:pPr algn="ctr"/>
            <a:r>
              <a:rPr lang="en-US" sz="1200" i="1" dirty="0">
                <a:cs typeface="Arial" panose="020B0604020202020204" pitchFamily="34" charset="0"/>
              </a:rPr>
              <a:t>log-polar transformation</a:t>
            </a:r>
          </a:p>
          <a:p>
            <a:pPr algn="ctr"/>
            <a:r>
              <a:rPr lang="en-US" sz="1200" i="1" dirty="0">
                <a:cs typeface="Arial" panose="020B0604020202020204" pitchFamily="34" charset="0"/>
              </a:rPr>
              <a:t>&amp; post anti-aliasing</a:t>
            </a:r>
          </a:p>
        </p:txBody>
      </p:sp>
      <p:sp>
        <p:nvSpPr>
          <p:cNvPr id="12" name="TextBox 4">
            <a:extLst>
              <a:ext uri="{FF2B5EF4-FFF2-40B4-BE49-F238E27FC236}">
                <a16:creationId xmlns:a16="http://schemas.microsoft.com/office/drawing/2014/main" id="{59FC79F8-AC42-EC48-B937-B9D22B32CC95}"/>
              </a:ext>
            </a:extLst>
          </p:cNvPr>
          <p:cNvSpPr txBox="1"/>
          <p:nvPr/>
        </p:nvSpPr>
        <p:spPr>
          <a:xfrm>
            <a:off x="7435149" y="2797644"/>
            <a:ext cx="2521702"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i="1" dirty="0">
                <a:cs typeface="Arial" panose="020B0604020202020204" pitchFamily="34" charset="0"/>
              </a:rPr>
              <a:t>Shading &amp;</a:t>
            </a:r>
          </a:p>
          <a:p>
            <a:pPr algn="ctr"/>
            <a:r>
              <a:rPr lang="en-US" sz="1200" i="1" dirty="0">
                <a:cs typeface="Arial" panose="020B0604020202020204" pitchFamily="34" charset="0"/>
              </a:rPr>
              <a:t>internal anti-aliasing</a:t>
            </a:r>
          </a:p>
        </p:txBody>
      </p:sp>
      <p:sp>
        <p:nvSpPr>
          <p:cNvPr id="13" name="TextBox 1">
            <a:extLst>
              <a:ext uri="{FF2B5EF4-FFF2-40B4-BE49-F238E27FC236}">
                <a16:creationId xmlns:a16="http://schemas.microsoft.com/office/drawing/2014/main" id="{E89AAD4E-BD66-1742-80E5-529FA5734019}"/>
              </a:ext>
            </a:extLst>
          </p:cNvPr>
          <p:cNvSpPr txBox="1"/>
          <p:nvPr/>
        </p:nvSpPr>
        <p:spPr>
          <a:xfrm>
            <a:off x="570374" y="3589904"/>
            <a:ext cx="209362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n>
                  <a:solidFill>
                    <a:sysClr val="windowText" lastClr="000000"/>
                  </a:solidFill>
                </a:ln>
                <a:cs typeface="Arial" panose="020B0604020202020204" pitchFamily="34" charset="0"/>
              </a:rPr>
              <a:t>World position</a:t>
            </a:r>
          </a:p>
        </p:txBody>
      </p:sp>
      <p:sp>
        <p:nvSpPr>
          <p:cNvPr id="14" name="TextBox 70">
            <a:extLst>
              <a:ext uri="{FF2B5EF4-FFF2-40B4-BE49-F238E27FC236}">
                <a16:creationId xmlns:a16="http://schemas.microsoft.com/office/drawing/2014/main" id="{EE1093B5-D76B-0D47-BDC5-FAABC767AEEF}"/>
              </a:ext>
            </a:extLst>
          </p:cNvPr>
          <p:cNvSpPr txBox="1"/>
          <p:nvPr/>
        </p:nvSpPr>
        <p:spPr>
          <a:xfrm>
            <a:off x="2685209" y="3585570"/>
            <a:ext cx="211061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n>
                  <a:solidFill>
                    <a:sysClr val="windowText" lastClr="000000"/>
                  </a:solidFill>
                </a:ln>
                <a:cs typeface="Arial" panose="020B0604020202020204" pitchFamily="34" charset="0"/>
              </a:rPr>
              <a:t>Bit tangent</a:t>
            </a:r>
          </a:p>
        </p:txBody>
      </p:sp>
      <p:sp>
        <p:nvSpPr>
          <p:cNvPr id="15" name="TextBox 73">
            <a:extLst>
              <a:ext uri="{FF2B5EF4-FFF2-40B4-BE49-F238E27FC236}">
                <a16:creationId xmlns:a16="http://schemas.microsoft.com/office/drawing/2014/main" id="{F98B7737-99EF-3F4D-BFF3-6801CA95E20B}"/>
              </a:ext>
            </a:extLst>
          </p:cNvPr>
          <p:cNvSpPr txBox="1"/>
          <p:nvPr/>
        </p:nvSpPr>
        <p:spPr>
          <a:xfrm>
            <a:off x="4797982" y="3585226"/>
            <a:ext cx="2091531"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n>
                  <a:solidFill>
                    <a:sysClr val="windowText" lastClr="000000"/>
                  </a:solidFill>
                </a:ln>
                <a:cs typeface="Arial" panose="020B0604020202020204" pitchFamily="34" charset="0"/>
              </a:rPr>
              <a:t>Normal</a:t>
            </a:r>
          </a:p>
        </p:txBody>
      </p:sp>
      <p:sp>
        <p:nvSpPr>
          <p:cNvPr id="16" name="TextBox 78">
            <a:extLst>
              <a:ext uri="{FF2B5EF4-FFF2-40B4-BE49-F238E27FC236}">
                <a16:creationId xmlns:a16="http://schemas.microsoft.com/office/drawing/2014/main" id="{CE50D102-32DC-BF4F-B5EB-F1CEC2A7DFBD}"/>
              </a:ext>
            </a:extLst>
          </p:cNvPr>
          <p:cNvSpPr txBox="1"/>
          <p:nvPr/>
        </p:nvSpPr>
        <p:spPr>
          <a:xfrm>
            <a:off x="570372" y="5088750"/>
            <a:ext cx="2093684"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n>
                  <a:solidFill>
                    <a:sysClr val="windowText" lastClr="000000"/>
                  </a:solidFill>
                </a:ln>
                <a:cs typeface="Arial" panose="020B0604020202020204" pitchFamily="34" charset="0"/>
              </a:rPr>
              <a:t>Texture</a:t>
            </a:r>
            <a:r>
              <a:rPr lang="en-US" sz="1200" dirty="0">
                <a:ln>
                  <a:solidFill>
                    <a:sysClr val="windowText" lastClr="000000"/>
                  </a:solidFill>
                </a:ln>
              </a:rPr>
              <a:t> </a:t>
            </a:r>
            <a:r>
              <a:rPr lang="en-US" sz="1200" dirty="0">
                <a:ln>
                  <a:solidFill>
                    <a:sysClr val="windowText" lastClr="000000"/>
                  </a:solidFill>
                </a:ln>
                <a:cs typeface="Arial" panose="020B0604020202020204" pitchFamily="34" charset="0"/>
              </a:rPr>
              <a:t>coordinates</a:t>
            </a:r>
          </a:p>
        </p:txBody>
      </p:sp>
      <p:sp>
        <p:nvSpPr>
          <p:cNvPr id="17" name="TextBox 79">
            <a:extLst>
              <a:ext uri="{FF2B5EF4-FFF2-40B4-BE49-F238E27FC236}">
                <a16:creationId xmlns:a16="http://schemas.microsoft.com/office/drawing/2014/main" id="{F7F12167-10D7-6744-80B3-9502251BD6F4}"/>
              </a:ext>
            </a:extLst>
          </p:cNvPr>
          <p:cNvSpPr txBox="1"/>
          <p:nvPr/>
        </p:nvSpPr>
        <p:spPr>
          <a:xfrm>
            <a:off x="2680872" y="5081548"/>
            <a:ext cx="2098149"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n>
                  <a:solidFill>
                    <a:sysClr val="windowText" lastClr="000000"/>
                  </a:solidFill>
                </a:ln>
                <a:cs typeface="Arial" panose="020B0604020202020204" pitchFamily="34" charset="0"/>
              </a:rPr>
              <a:t>Albedo map</a:t>
            </a:r>
          </a:p>
        </p:txBody>
      </p:sp>
      <p:sp>
        <p:nvSpPr>
          <p:cNvPr id="18" name="TextBox 80">
            <a:extLst>
              <a:ext uri="{FF2B5EF4-FFF2-40B4-BE49-F238E27FC236}">
                <a16:creationId xmlns:a16="http://schemas.microsoft.com/office/drawing/2014/main" id="{869C2817-1AC5-7B4F-8159-BF40C86F794C}"/>
              </a:ext>
            </a:extLst>
          </p:cNvPr>
          <p:cNvSpPr txBox="1"/>
          <p:nvPr/>
        </p:nvSpPr>
        <p:spPr>
          <a:xfrm>
            <a:off x="4795828" y="5086960"/>
            <a:ext cx="2085819"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n>
                  <a:solidFill>
                    <a:sysClr val="windowText" lastClr="000000"/>
                  </a:solidFill>
                </a:ln>
                <a:cs typeface="Arial" panose="020B0604020202020204" pitchFamily="34" charset="0"/>
              </a:rPr>
              <a:t>Roughness, ambient, and refraction maps</a:t>
            </a:r>
          </a:p>
        </p:txBody>
      </p:sp>
      <p:pic>
        <p:nvPicPr>
          <p:cNvPr id="19" name="Picture 8">
            <a:extLst>
              <a:ext uri="{FF2B5EF4-FFF2-40B4-BE49-F238E27FC236}">
                <a16:creationId xmlns:a16="http://schemas.microsoft.com/office/drawing/2014/main" id="{24B7986F-F244-5B4A-BC5C-29C1BBD4ED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6468" y="4438451"/>
            <a:ext cx="2091117" cy="1218893"/>
          </a:xfrm>
          <a:prstGeom prst="rect">
            <a:avLst/>
          </a:prstGeom>
        </p:spPr>
      </p:pic>
      <p:pic>
        <p:nvPicPr>
          <p:cNvPr id="20" name="Picture 9">
            <a:extLst>
              <a:ext uri="{FF2B5EF4-FFF2-40B4-BE49-F238E27FC236}">
                <a16:creationId xmlns:a16="http://schemas.microsoft.com/office/drawing/2014/main" id="{32C48109-54BF-2244-9653-DC6376E644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0410" y="3353444"/>
            <a:ext cx="687180" cy="402336"/>
          </a:xfrm>
          <a:prstGeom prst="rect">
            <a:avLst/>
          </a:prstGeom>
        </p:spPr>
      </p:pic>
      <p:pic>
        <p:nvPicPr>
          <p:cNvPr id="21" name="Picture 10">
            <a:extLst>
              <a:ext uri="{FF2B5EF4-FFF2-40B4-BE49-F238E27FC236}">
                <a16:creationId xmlns:a16="http://schemas.microsoft.com/office/drawing/2014/main" id="{BA20EE13-2F0F-5847-9DF4-07229D8357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0372" y="3854123"/>
            <a:ext cx="2093684" cy="1235884"/>
          </a:xfrm>
          <a:prstGeom prst="rect">
            <a:avLst/>
          </a:prstGeom>
        </p:spPr>
      </p:pic>
      <p:pic>
        <p:nvPicPr>
          <p:cNvPr id="22" name="Picture 13">
            <a:extLst>
              <a:ext uri="{FF2B5EF4-FFF2-40B4-BE49-F238E27FC236}">
                <a16:creationId xmlns:a16="http://schemas.microsoft.com/office/drawing/2014/main" id="{A4289BF2-5CEB-6A4F-9947-11EF9E6401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5329" y="3855596"/>
            <a:ext cx="2093684" cy="1232936"/>
          </a:xfrm>
          <a:prstGeom prst="rect">
            <a:avLst/>
          </a:prstGeom>
        </p:spPr>
      </p:pic>
      <p:pic>
        <p:nvPicPr>
          <p:cNvPr id="23" name="Picture 14">
            <a:extLst>
              <a:ext uri="{FF2B5EF4-FFF2-40B4-BE49-F238E27FC236}">
                <a16:creationId xmlns:a16="http://schemas.microsoft.com/office/drawing/2014/main" id="{1A751DD3-3C34-D743-85B1-524C19E4D0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95822" y="3852504"/>
            <a:ext cx="2093684" cy="1229045"/>
          </a:xfrm>
          <a:prstGeom prst="rect">
            <a:avLst/>
          </a:prstGeom>
        </p:spPr>
      </p:pic>
      <p:pic>
        <p:nvPicPr>
          <p:cNvPr id="24" name="Picture 15">
            <a:extLst>
              <a:ext uri="{FF2B5EF4-FFF2-40B4-BE49-F238E27FC236}">
                <a16:creationId xmlns:a16="http://schemas.microsoft.com/office/drawing/2014/main" id="{DEDF23CE-B821-BE4C-B1AE-3D8742E6717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00286" y="2365810"/>
            <a:ext cx="2089218" cy="1217774"/>
          </a:xfrm>
          <a:prstGeom prst="rect">
            <a:avLst/>
          </a:prstGeom>
        </p:spPr>
      </p:pic>
      <p:pic>
        <p:nvPicPr>
          <p:cNvPr id="25" name="Picture 23">
            <a:extLst>
              <a:ext uri="{FF2B5EF4-FFF2-40B4-BE49-F238E27FC236}">
                <a16:creationId xmlns:a16="http://schemas.microsoft.com/office/drawing/2014/main" id="{0A1C35EE-0B4C-FB44-84E2-9B7B8ADACD1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58853" y="1805821"/>
            <a:ext cx="691313" cy="402336"/>
          </a:xfrm>
          <a:prstGeom prst="rect">
            <a:avLst/>
          </a:prstGeom>
        </p:spPr>
      </p:pic>
      <p:pic>
        <p:nvPicPr>
          <p:cNvPr id="26" name="Picture 24">
            <a:extLst>
              <a:ext uri="{FF2B5EF4-FFF2-40B4-BE49-F238E27FC236}">
                <a16:creationId xmlns:a16="http://schemas.microsoft.com/office/drawing/2014/main" id="{B575F735-4296-264A-869F-8C17A059EDD4}"/>
              </a:ext>
            </a:extLst>
          </p:cNvPr>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8549245" y="2225676"/>
            <a:ext cx="694944" cy="402336"/>
          </a:xfrm>
          <a:prstGeom prst="rect">
            <a:avLst/>
          </a:prstGeom>
        </p:spPr>
      </p:pic>
      <p:pic>
        <p:nvPicPr>
          <p:cNvPr id="27" name="Picture 25">
            <a:extLst>
              <a:ext uri="{FF2B5EF4-FFF2-40B4-BE49-F238E27FC236}">
                <a16:creationId xmlns:a16="http://schemas.microsoft.com/office/drawing/2014/main" id="{71127FEC-2C0D-D844-850A-AE4614B4A650}"/>
              </a:ext>
            </a:extLst>
          </p:cNvPr>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9253355" y="2225676"/>
            <a:ext cx="694944" cy="402336"/>
          </a:xfrm>
          <a:prstGeom prst="rect">
            <a:avLst/>
          </a:prstGeom>
        </p:spPr>
      </p:pic>
      <p:pic>
        <p:nvPicPr>
          <p:cNvPr id="28" name="Picture 26">
            <a:extLst>
              <a:ext uri="{FF2B5EF4-FFF2-40B4-BE49-F238E27FC236}">
                <a16:creationId xmlns:a16="http://schemas.microsoft.com/office/drawing/2014/main" id="{98752E8D-D63B-6A49-B36E-1BFF4EF58D2B}"/>
              </a:ext>
            </a:extLst>
          </p:cNvPr>
          <p:cNvPicPr>
            <a:picLocks/>
          </p:cNvPicPr>
          <p:nvPr/>
        </p:nvPicPr>
        <p:blipFill>
          <a:blip r:embed="rId14" cstate="print">
            <a:extLst>
              <a:ext uri="{28A0092B-C50C-407E-A947-70E740481C1C}">
                <a14:useLocalDpi xmlns:a14="http://schemas.microsoft.com/office/drawing/2010/main" val="0"/>
              </a:ext>
            </a:extLst>
          </a:blip>
          <a:stretch>
            <a:fillRect/>
          </a:stretch>
        </p:blipFill>
        <p:spPr>
          <a:xfrm>
            <a:off x="9955145" y="2225676"/>
            <a:ext cx="695023" cy="402336"/>
          </a:xfrm>
          <a:prstGeom prst="rect">
            <a:avLst/>
          </a:prstGeom>
        </p:spPr>
      </p:pic>
      <p:pic>
        <p:nvPicPr>
          <p:cNvPr id="29" name="Picture 29">
            <a:extLst>
              <a:ext uri="{FF2B5EF4-FFF2-40B4-BE49-F238E27FC236}">
                <a16:creationId xmlns:a16="http://schemas.microsoft.com/office/drawing/2014/main" id="{59634176-E5F4-934E-9A68-6DDD81DA7D7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85268" y="2372475"/>
            <a:ext cx="2093744" cy="1210016"/>
          </a:xfrm>
          <a:prstGeom prst="rect">
            <a:avLst/>
          </a:prstGeom>
        </p:spPr>
      </p:pic>
      <p:pic>
        <p:nvPicPr>
          <p:cNvPr id="30" name="Picture 31">
            <a:extLst>
              <a:ext uri="{FF2B5EF4-FFF2-40B4-BE49-F238E27FC236}">
                <a16:creationId xmlns:a16="http://schemas.microsoft.com/office/drawing/2014/main" id="{2E4E0378-A6E2-F841-A702-D76E3573C9F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4973" y="2373250"/>
            <a:ext cx="2089084" cy="1216572"/>
          </a:xfrm>
          <a:prstGeom prst="rect">
            <a:avLst/>
          </a:prstGeom>
        </p:spPr>
      </p:pic>
      <p:pic>
        <p:nvPicPr>
          <p:cNvPr id="31" name="Picture 48">
            <a:extLst>
              <a:ext uri="{FF2B5EF4-FFF2-40B4-BE49-F238E27FC236}">
                <a16:creationId xmlns:a16="http://schemas.microsoft.com/office/drawing/2014/main" id="{9B58B499-8B6B-8F4A-AC63-D2D630400C01}"/>
              </a:ext>
            </a:extLst>
          </p:cNvPr>
          <p:cNvPicPr>
            <a:picLocks/>
          </p:cNvPicPr>
          <p:nvPr/>
        </p:nvPicPr>
        <p:blipFill>
          <a:blip r:embed="rId17" cstate="print">
            <a:extLst>
              <a:ext uri="{28A0092B-C50C-407E-A947-70E740481C1C}">
                <a14:useLocalDpi xmlns:a14="http://schemas.microsoft.com/office/drawing/2010/main" val="0"/>
              </a:ext>
            </a:extLst>
          </a:blip>
          <a:stretch>
            <a:fillRect/>
          </a:stretch>
        </p:blipFill>
        <p:spPr>
          <a:xfrm>
            <a:off x="9256390" y="1805821"/>
            <a:ext cx="694944" cy="402336"/>
          </a:xfrm>
          <a:prstGeom prst="rect">
            <a:avLst/>
          </a:prstGeom>
        </p:spPr>
      </p:pic>
      <p:pic>
        <p:nvPicPr>
          <p:cNvPr id="32" name="Picture 49">
            <a:extLst>
              <a:ext uri="{FF2B5EF4-FFF2-40B4-BE49-F238E27FC236}">
                <a16:creationId xmlns:a16="http://schemas.microsoft.com/office/drawing/2014/main" id="{DA4CF1B3-0068-8042-A2B3-909A5734A377}"/>
              </a:ext>
            </a:extLst>
          </p:cNvPr>
          <p:cNvPicPr>
            <a:picLocks/>
          </p:cNvPicPr>
          <p:nvPr/>
        </p:nvPicPr>
        <p:blipFill>
          <a:blip r:embed="rId18" cstate="print">
            <a:extLst>
              <a:ext uri="{28A0092B-C50C-407E-A947-70E740481C1C}">
                <a14:useLocalDpi xmlns:a14="http://schemas.microsoft.com/office/drawing/2010/main" val="0"/>
              </a:ext>
            </a:extLst>
          </a:blip>
          <a:stretch>
            <a:fillRect/>
          </a:stretch>
        </p:blipFill>
        <p:spPr>
          <a:xfrm>
            <a:off x="8551626" y="1805821"/>
            <a:ext cx="694944" cy="402336"/>
          </a:xfrm>
          <a:prstGeom prst="rect">
            <a:avLst/>
          </a:prstGeom>
        </p:spPr>
      </p:pic>
      <p:cxnSp>
        <p:nvCxnSpPr>
          <p:cNvPr id="33" name="Straight Arrow Connector 12">
            <a:extLst>
              <a:ext uri="{FF2B5EF4-FFF2-40B4-BE49-F238E27FC236}">
                <a16:creationId xmlns:a16="http://schemas.microsoft.com/office/drawing/2014/main" id="{3FEA0C52-90D4-1245-BE77-B346414EA694}"/>
              </a:ext>
            </a:extLst>
          </p:cNvPr>
          <p:cNvCxnSpPr>
            <a:cxnSpLocks/>
          </p:cNvCxnSpPr>
          <p:nvPr/>
        </p:nvCxnSpPr>
        <p:spPr>
          <a:xfrm flipV="1">
            <a:off x="7211028" y="2508869"/>
            <a:ext cx="1094696" cy="45425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53">
            <a:extLst>
              <a:ext uri="{FF2B5EF4-FFF2-40B4-BE49-F238E27FC236}">
                <a16:creationId xmlns:a16="http://schemas.microsoft.com/office/drawing/2014/main" id="{CE3BB5A1-10D6-1649-B440-1E305903486E}"/>
              </a:ext>
            </a:extLst>
          </p:cNvPr>
          <p:cNvCxnSpPr/>
          <p:nvPr/>
        </p:nvCxnSpPr>
        <p:spPr>
          <a:xfrm>
            <a:off x="9601078" y="3899252"/>
            <a:ext cx="0" cy="4572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54">
            <a:extLst>
              <a:ext uri="{FF2B5EF4-FFF2-40B4-BE49-F238E27FC236}">
                <a16:creationId xmlns:a16="http://schemas.microsoft.com/office/drawing/2014/main" id="{4C64495E-6046-6F40-8A6A-D9677CA1CBD5}"/>
              </a:ext>
            </a:extLst>
          </p:cNvPr>
          <p:cNvCxnSpPr/>
          <p:nvPr/>
        </p:nvCxnSpPr>
        <p:spPr>
          <a:xfrm flipH="1">
            <a:off x="9595188" y="2834781"/>
            <a:ext cx="1821" cy="4572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19">
                <a:extLst>
                  <a:ext uri="{FF2B5EF4-FFF2-40B4-BE49-F238E27FC236}">
                    <a16:creationId xmlns:a16="http://schemas.microsoft.com/office/drawing/2014/main" id="{62391137-3B7F-3C43-8D8A-3EDFA524692A}"/>
                  </a:ext>
                </a:extLst>
              </p:cNvPr>
              <p:cNvSpPr txBox="1"/>
              <p:nvPr/>
            </p:nvSpPr>
            <p:spPr>
              <a:xfrm>
                <a:off x="10725028" y="1941467"/>
                <a:ext cx="1466972"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cs typeface="Arial" panose="020B0604020202020204" pitchFamily="34" charset="0"/>
                  </a:rPr>
                  <a:t>LP-buffer </a:t>
                </a:r>
                <a:br>
                  <a:rPr lang="en-US" sz="2000" b="1" dirty="0">
                    <a:cs typeface="Arial" panose="020B0604020202020204" pitchFamily="34" charset="0"/>
                  </a:rPr>
                </a:br>
                <a:r>
                  <a:rPr lang="en-US" sz="1200" dirty="0">
                    <a:cs typeface="Arial" panose="020B0604020202020204" pitchFamily="34" charset="0"/>
                  </a:rPr>
                  <a:t>(</a:t>
                </a:r>
                <a14:m>
                  <m:oMath xmlns:m="http://schemas.openxmlformats.org/officeDocument/2006/math">
                    <m:r>
                      <a:rPr lang="el-GR" sz="1200" i="1" dirty="0" smtClean="0">
                        <a:latin typeface="Cambria Math" panose="02040503050406030204" pitchFamily="18" charset="0"/>
                        <a:cs typeface="Arial" panose="020B0604020202020204" pitchFamily="34" charset="0"/>
                      </a:rPr>
                      <m:t>𝜎</m:t>
                    </m:r>
                    <m:r>
                      <a:rPr lang="en-US" sz="1200" i="1" dirty="0">
                        <a:latin typeface="Cambria Math" panose="02040503050406030204" pitchFamily="18" charset="0"/>
                        <a:cs typeface="Arial" panose="020B0604020202020204" pitchFamily="34" charset="0"/>
                      </a:rPr>
                      <m:t> = 3.0</m:t>
                    </m:r>
                  </m:oMath>
                </a14:m>
                <a:r>
                  <a:rPr lang="en-US" sz="1200" dirty="0">
                    <a:cs typeface="Arial" panose="020B0604020202020204" pitchFamily="34" charset="0"/>
                  </a:rPr>
                  <a:t>)</a:t>
                </a:r>
              </a:p>
            </p:txBody>
          </p:sp>
        </mc:Choice>
        <mc:Fallback xmlns="">
          <p:sp>
            <p:nvSpPr>
              <p:cNvPr id="36" name="TextBox 19">
                <a:extLst>
                  <a:ext uri="{FF2B5EF4-FFF2-40B4-BE49-F238E27FC236}">
                    <a16:creationId xmlns:a16="http://schemas.microsoft.com/office/drawing/2014/main" id="{62391137-3B7F-3C43-8D8A-3EDFA524692A}"/>
                  </a:ext>
                </a:extLst>
              </p:cNvPr>
              <p:cNvSpPr txBox="1">
                <a:spLocks noRot="1" noChangeAspect="1" noMove="1" noResize="1" noEditPoints="1" noAdjustHandles="1" noChangeArrowheads="1" noChangeShapeType="1" noTextEdit="1"/>
              </p:cNvSpPr>
              <p:nvPr/>
            </p:nvSpPr>
            <p:spPr>
              <a:xfrm>
                <a:off x="10725028" y="1941467"/>
                <a:ext cx="1466972" cy="584775"/>
              </a:xfrm>
              <a:prstGeom prst="rect">
                <a:avLst/>
              </a:prstGeom>
              <a:blipFill>
                <a:blip r:embed="rId19"/>
                <a:stretch>
                  <a:fillRect t="-4255" b="-4255"/>
                </a:stretch>
              </a:blipFill>
            </p:spPr>
            <p:txBody>
              <a:bodyPr/>
              <a:lstStyle/>
              <a:p>
                <a:r>
                  <a:rPr lang="en-US">
                    <a:noFill/>
                  </a:rPr>
                  <a:t> </a:t>
                </a:r>
              </a:p>
            </p:txBody>
          </p:sp>
        </mc:Fallback>
      </mc:AlternateContent>
      <p:sp>
        <p:nvSpPr>
          <p:cNvPr id="37" name="TextBox 33">
            <a:extLst>
              <a:ext uri="{FF2B5EF4-FFF2-40B4-BE49-F238E27FC236}">
                <a16:creationId xmlns:a16="http://schemas.microsoft.com/office/drawing/2014/main" id="{4AF16B96-4E5A-A141-BB4C-A1CD2999F315}"/>
              </a:ext>
            </a:extLst>
          </p:cNvPr>
          <p:cNvSpPr txBox="1"/>
          <p:nvPr/>
        </p:nvSpPr>
        <p:spPr>
          <a:xfrm>
            <a:off x="10657585" y="4867633"/>
            <a:ext cx="1539829"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cs typeface="Arial" panose="020B0604020202020204" pitchFamily="34" charset="0"/>
              </a:rPr>
              <a:t>Screen</a:t>
            </a:r>
          </a:p>
        </p:txBody>
      </p:sp>
      <p:pic>
        <p:nvPicPr>
          <p:cNvPr id="3" name="Audio 2">
            <a:hlinkClick r:id="" action="ppaction://media"/>
            <a:extLst>
              <a:ext uri="{FF2B5EF4-FFF2-40B4-BE49-F238E27FC236}">
                <a16:creationId xmlns:a16="http://schemas.microsoft.com/office/drawing/2014/main" id="{B21E110F-14F7-C14A-B149-0C4839CD111C}"/>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89355952"/>
      </p:ext>
    </p:extLst>
  </p:cSld>
  <p:clrMapOvr>
    <a:masterClrMapping/>
  </p:clrMapOvr>
  <mc:AlternateContent xmlns:mc="http://schemas.openxmlformats.org/markup-compatibility/2006" xmlns:p14="http://schemas.microsoft.com/office/powerpoint/2010/main">
    <mc:Choice Requires="p14">
      <p:transition spd="slow" p14:dur="2000" advTm="17251"/>
    </mc:Choice>
    <mc:Fallback xmlns="">
      <p:transition spd="slow" advTm="17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4B49A-66FA-3449-BDD8-5D08289A2E4A}"/>
              </a:ext>
            </a:extLst>
          </p:cNvPr>
          <p:cNvSpPr>
            <a:spLocks noGrp="1"/>
          </p:cNvSpPr>
          <p:nvPr>
            <p:ph type="title"/>
          </p:nvPr>
        </p:nvSpPr>
        <p:spPr/>
        <p:txBody>
          <a:bodyPr/>
          <a:lstStyle/>
          <a:p>
            <a:r>
              <a:rPr lang="en-US" dirty="0"/>
              <a:t>Kernel Foveation Model</a:t>
            </a:r>
          </a:p>
        </p:txBody>
      </p:sp>
      <p:sp>
        <p:nvSpPr>
          <p:cNvPr id="5" name="Slide Number Placeholder 4">
            <a:extLst>
              <a:ext uri="{FF2B5EF4-FFF2-40B4-BE49-F238E27FC236}">
                <a16:creationId xmlns:a16="http://schemas.microsoft.com/office/drawing/2014/main" id="{102A0A2D-A055-BF4A-856F-B99088B1152D}"/>
              </a:ext>
            </a:extLst>
          </p:cNvPr>
          <p:cNvSpPr>
            <a:spLocks noGrp="1"/>
          </p:cNvSpPr>
          <p:nvPr>
            <p:ph type="sldNum" sz="quarter" idx="14"/>
          </p:nvPr>
        </p:nvSpPr>
        <p:spPr/>
        <p:txBody>
          <a:bodyPr/>
          <a:lstStyle/>
          <a:p>
            <a:fld id="{3DD97BEB-BAEF-0344-9D5C-EC73E478698A}" type="slidenum">
              <a:rPr lang="en-US" smtClean="0"/>
              <a:pPr/>
              <a:t>23</a:t>
            </a:fld>
            <a:endParaRPr lang="en-US"/>
          </a:p>
        </p:txBody>
      </p:sp>
      <p:pic>
        <p:nvPicPr>
          <p:cNvPr id="7" name="Picture 10">
            <a:extLst>
              <a:ext uri="{FF2B5EF4-FFF2-40B4-BE49-F238E27FC236}">
                <a16:creationId xmlns:a16="http://schemas.microsoft.com/office/drawing/2014/main" id="{A7D2243F-2C16-E646-BF01-BFC23C4A9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2697" y="1525472"/>
            <a:ext cx="1959728" cy="2204695"/>
          </a:xfrm>
          <a:prstGeom prst="rect">
            <a:avLst/>
          </a:prstGeom>
        </p:spPr>
      </p:pic>
      <p:pic>
        <p:nvPicPr>
          <p:cNvPr id="8" name="Picture 11">
            <a:extLst>
              <a:ext uri="{FF2B5EF4-FFF2-40B4-BE49-F238E27FC236}">
                <a16:creationId xmlns:a16="http://schemas.microsoft.com/office/drawing/2014/main" id="{A8C70D0B-421D-364A-9217-5D402ED266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0942" y="2294038"/>
            <a:ext cx="812568" cy="914282"/>
          </a:xfrm>
          <a:prstGeom prst="rect">
            <a:avLst/>
          </a:prstGeom>
        </p:spPr>
      </p:pic>
      <p:pic>
        <p:nvPicPr>
          <p:cNvPr id="9" name="Picture 12">
            <a:extLst>
              <a:ext uri="{FF2B5EF4-FFF2-40B4-BE49-F238E27FC236}">
                <a16:creationId xmlns:a16="http://schemas.microsoft.com/office/drawing/2014/main" id="{296E186C-C4E4-0545-B278-1F6FF4ACB7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75368" y="1545502"/>
            <a:ext cx="1959728" cy="2204695"/>
          </a:xfrm>
          <a:prstGeom prst="rect">
            <a:avLst/>
          </a:prstGeom>
        </p:spPr>
      </p:pic>
      <p:sp>
        <p:nvSpPr>
          <p:cNvPr id="11" name="TextBox 19">
            <a:extLst>
              <a:ext uri="{FF2B5EF4-FFF2-40B4-BE49-F238E27FC236}">
                <a16:creationId xmlns:a16="http://schemas.microsoft.com/office/drawing/2014/main" id="{B24C4998-5225-824F-8F99-31035E181393}"/>
              </a:ext>
            </a:extLst>
          </p:cNvPr>
          <p:cNvSpPr txBox="1"/>
          <p:nvPr/>
        </p:nvSpPr>
        <p:spPr>
          <a:xfrm>
            <a:off x="2570214" y="1176238"/>
            <a:ext cx="2204695" cy="33855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1600" dirty="0">
                <a:cs typeface="Arial" panose="020B0604020202020204" pitchFamily="34" charset="0"/>
              </a:rPr>
              <a:t>Original Frame</a:t>
            </a:r>
          </a:p>
        </p:txBody>
      </p:sp>
      <p:sp>
        <p:nvSpPr>
          <p:cNvPr id="12" name="TextBox 85">
            <a:extLst>
              <a:ext uri="{FF2B5EF4-FFF2-40B4-BE49-F238E27FC236}">
                <a16:creationId xmlns:a16="http://schemas.microsoft.com/office/drawing/2014/main" id="{6E5C36B6-B9F0-D44E-8395-2F99DCBC34D1}"/>
              </a:ext>
            </a:extLst>
          </p:cNvPr>
          <p:cNvSpPr txBox="1"/>
          <p:nvPr/>
        </p:nvSpPr>
        <p:spPr>
          <a:xfrm>
            <a:off x="5227966" y="1173397"/>
            <a:ext cx="1739287" cy="33855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1600" dirty="0">
                <a:cs typeface="Arial" panose="020B0604020202020204" pitchFamily="34" charset="0"/>
              </a:rPr>
              <a:t>Foveation Buffer</a:t>
            </a:r>
          </a:p>
        </p:txBody>
      </p:sp>
      <p:sp>
        <p:nvSpPr>
          <p:cNvPr id="13" name="TextBox 86">
            <a:extLst>
              <a:ext uri="{FF2B5EF4-FFF2-40B4-BE49-F238E27FC236}">
                <a16:creationId xmlns:a16="http://schemas.microsoft.com/office/drawing/2014/main" id="{9B6C105F-0227-1740-B6BC-A48291213275}"/>
              </a:ext>
            </a:extLst>
          </p:cNvPr>
          <p:cNvSpPr txBox="1"/>
          <p:nvPr/>
        </p:nvSpPr>
        <p:spPr>
          <a:xfrm>
            <a:off x="7345774" y="1173397"/>
            <a:ext cx="2198568" cy="338554"/>
          </a:xfrm>
          <a:prstGeom prst="rect">
            <a:avLst/>
          </a:prstGeom>
          <a:noFill/>
        </p:spPr>
        <p:txBody>
          <a:bodyPr wrap="square" rtlCol="0">
            <a:spAutoFit/>
          </a:bodyPr>
          <a:lstStyle>
            <a:defPPr>
              <a:defRPr lang="en-US"/>
            </a:defPPr>
            <a:lvl1pPr marL="0" algn="l" defTabSz="612282" rtl="0" eaLnBrk="1" latinLnBrk="0" hangingPunct="1">
              <a:defRPr sz="1190" kern="1200">
                <a:solidFill>
                  <a:schemeClr val="tx1"/>
                </a:solidFill>
                <a:latin typeface="+mn-lt"/>
                <a:ea typeface="+mn-ea"/>
                <a:cs typeface="+mn-cs"/>
              </a:defRPr>
            </a:lvl1pPr>
            <a:lvl2pPr marL="306141" algn="l" defTabSz="612282" rtl="0" eaLnBrk="1" latinLnBrk="0" hangingPunct="1">
              <a:defRPr sz="1190" kern="1200">
                <a:solidFill>
                  <a:schemeClr val="tx1"/>
                </a:solidFill>
                <a:latin typeface="+mn-lt"/>
                <a:ea typeface="+mn-ea"/>
                <a:cs typeface="+mn-cs"/>
              </a:defRPr>
            </a:lvl2pPr>
            <a:lvl3pPr marL="612282" algn="l" defTabSz="612282" rtl="0" eaLnBrk="1" latinLnBrk="0" hangingPunct="1">
              <a:defRPr sz="1190" kern="1200">
                <a:solidFill>
                  <a:schemeClr val="tx1"/>
                </a:solidFill>
                <a:latin typeface="+mn-lt"/>
                <a:ea typeface="+mn-ea"/>
                <a:cs typeface="+mn-cs"/>
              </a:defRPr>
            </a:lvl3pPr>
            <a:lvl4pPr marL="918423" algn="l" defTabSz="612282" rtl="0" eaLnBrk="1" latinLnBrk="0" hangingPunct="1">
              <a:defRPr sz="1190" kern="1200">
                <a:solidFill>
                  <a:schemeClr val="tx1"/>
                </a:solidFill>
                <a:latin typeface="+mn-lt"/>
                <a:ea typeface="+mn-ea"/>
                <a:cs typeface="+mn-cs"/>
              </a:defRPr>
            </a:lvl4pPr>
            <a:lvl5pPr marL="1224564" algn="l" defTabSz="612282" rtl="0" eaLnBrk="1" latinLnBrk="0" hangingPunct="1">
              <a:defRPr sz="1190" kern="1200">
                <a:solidFill>
                  <a:schemeClr val="tx1"/>
                </a:solidFill>
                <a:latin typeface="+mn-lt"/>
                <a:ea typeface="+mn-ea"/>
                <a:cs typeface="+mn-cs"/>
              </a:defRPr>
            </a:lvl5pPr>
            <a:lvl6pPr marL="1530706" algn="l" defTabSz="612282" rtl="0" eaLnBrk="1" latinLnBrk="0" hangingPunct="1">
              <a:defRPr sz="1190" kern="1200">
                <a:solidFill>
                  <a:schemeClr val="tx1"/>
                </a:solidFill>
                <a:latin typeface="+mn-lt"/>
                <a:ea typeface="+mn-ea"/>
                <a:cs typeface="+mn-cs"/>
              </a:defRPr>
            </a:lvl6pPr>
            <a:lvl7pPr marL="1836847" algn="l" defTabSz="612282" rtl="0" eaLnBrk="1" latinLnBrk="0" hangingPunct="1">
              <a:defRPr sz="1190" kern="1200">
                <a:solidFill>
                  <a:schemeClr val="tx1"/>
                </a:solidFill>
                <a:latin typeface="+mn-lt"/>
                <a:ea typeface="+mn-ea"/>
                <a:cs typeface="+mn-cs"/>
              </a:defRPr>
            </a:lvl7pPr>
            <a:lvl8pPr marL="2142988" algn="l" defTabSz="612282" rtl="0" eaLnBrk="1" latinLnBrk="0" hangingPunct="1">
              <a:defRPr sz="1190" kern="1200">
                <a:solidFill>
                  <a:schemeClr val="tx1"/>
                </a:solidFill>
                <a:latin typeface="+mn-lt"/>
                <a:ea typeface="+mn-ea"/>
                <a:cs typeface="+mn-cs"/>
              </a:defRPr>
            </a:lvl8pPr>
            <a:lvl9pPr marL="2449129" algn="l" defTabSz="612282" rtl="0" eaLnBrk="1" latinLnBrk="0" hangingPunct="1">
              <a:defRPr sz="1190" kern="1200">
                <a:solidFill>
                  <a:schemeClr val="tx1"/>
                </a:solidFill>
                <a:latin typeface="+mn-lt"/>
                <a:ea typeface="+mn-ea"/>
                <a:cs typeface="+mn-cs"/>
              </a:defRPr>
            </a:lvl9pPr>
          </a:lstStyle>
          <a:p>
            <a:pPr algn="ctr"/>
            <a:r>
              <a:rPr lang="en-US" sz="1600" dirty="0">
                <a:cs typeface="Arial" panose="020B0604020202020204" pitchFamily="34" charset="0"/>
              </a:rPr>
              <a:t>Foveated Frame</a:t>
            </a:r>
          </a:p>
        </p:txBody>
      </p:sp>
      <p:grpSp>
        <p:nvGrpSpPr>
          <p:cNvPr id="17" name="Group 16">
            <a:extLst>
              <a:ext uri="{FF2B5EF4-FFF2-40B4-BE49-F238E27FC236}">
                <a16:creationId xmlns:a16="http://schemas.microsoft.com/office/drawing/2014/main" id="{59E8FE55-1A73-5F4B-9C75-98F753F34F47}"/>
              </a:ext>
            </a:extLst>
          </p:cNvPr>
          <p:cNvGrpSpPr/>
          <p:nvPr/>
        </p:nvGrpSpPr>
        <p:grpSpPr>
          <a:xfrm>
            <a:off x="2692697" y="3757174"/>
            <a:ext cx="1959728" cy="348762"/>
            <a:chOff x="1976678" y="3430512"/>
            <a:chExt cx="2749731" cy="369332"/>
          </a:xfrm>
        </p:grpSpPr>
        <p:cxnSp>
          <p:nvCxnSpPr>
            <p:cNvPr id="18" name="Straight Arrow Connector 17">
              <a:extLst>
                <a:ext uri="{FF2B5EF4-FFF2-40B4-BE49-F238E27FC236}">
                  <a16:creationId xmlns:a16="http://schemas.microsoft.com/office/drawing/2014/main" id="{979CF950-7031-F84C-922B-C01294AFDEC3}"/>
                </a:ext>
              </a:extLst>
            </p:cNvPr>
            <p:cNvCxnSpPr/>
            <p:nvPr/>
          </p:nvCxnSpPr>
          <p:spPr>
            <a:xfrm>
              <a:off x="3630694" y="3624943"/>
              <a:ext cx="109571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A38BE26-7F02-BE41-B7B1-6AB4963C3B71}"/>
                </a:ext>
              </a:extLst>
            </p:cNvPr>
            <p:cNvCxnSpPr/>
            <p:nvPr/>
          </p:nvCxnSpPr>
          <p:spPr>
            <a:xfrm flipH="1">
              <a:off x="1976678" y="3624943"/>
              <a:ext cx="109571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2DA0FA9-8F2F-E544-B566-DE80B4EF071A}"/>
                    </a:ext>
                  </a:extLst>
                </p:cNvPr>
                <p:cNvSpPr txBox="1"/>
                <p:nvPr/>
              </p:nvSpPr>
              <p:spPr>
                <a:xfrm>
                  <a:off x="3141617" y="3430512"/>
                  <a:ext cx="391885" cy="369332"/>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𝑊</m:t>
                        </m:r>
                      </m:oMath>
                    </m:oMathPara>
                  </a14:m>
                  <a:endParaRPr lang="en-US" dirty="0"/>
                </a:p>
              </p:txBody>
            </p:sp>
          </mc:Choice>
          <mc:Fallback xmlns="">
            <p:sp>
              <p:nvSpPr>
                <p:cNvPr id="20" name="TextBox 19">
                  <a:extLst>
                    <a:ext uri="{FF2B5EF4-FFF2-40B4-BE49-F238E27FC236}">
                      <a16:creationId xmlns:a16="http://schemas.microsoft.com/office/drawing/2014/main" id="{12DA0FA9-8F2F-E544-B566-DE80B4EF071A}"/>
                    </a:ext>
                  </a:extLst>
                </p:cNvPr>
                <p:cNvSpPr txBox="1">
                  <a:spLocks noRot="1" noChangeAspect="1" noMove="1" noResize="1" noEditPoints="1" noAdjustHandles="1" noChangeArrowheads="1" noChangeShapeType="1" noTextEdit="1"/>
                </p:cNvSpPr>
                <p:nvPr/>
              </p:nvSpPr>
              <p:spPr>
                <a:xfrm>
                  <a:off x="3141617" y="3430512"/>
                  <a:ext cx="391885" cy="369332"/>
                </a:xfrm>
                <a:prstGeom prst="rect">
                  <a:avLst/>
                </a:prstGeom>
                <a:blipFill>
                  <a:blip r:embed="rId8"/>
                  <a:stretch>
                    <a:fillRect r="-20000"/>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2B2781D-FE2E-D648-9B26-87E9ED7B535B}"/>
                  </a:ext>
                </a:extLst>
              </p:cNvPr>
              <p:cNvSpPr txBox="1"/>
              <p:nvPr/>
            </p:nvSpPr>
            <p:spPr>
              <a:xfrm>
                <a:off x="6023440" y="3212652"/>
                <a:ext cx="26548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𝑤</m:t>
                      </m:r>
                    </m:oMath>
                  </m:oMathPara>
                </a14:m>
                <a:endParaRPr lang="en-US" dirty="0"/>
              </a:p>
            </p:txBody>
          </p:sp>
        </mc:Choice>
        <mc:Fallback xmlns="">
          <p:sp>
            <p:nvSpPr>
              <p:cNvPr id="24" name="TextBox 23">
                <a:extLst>
                  <a:ext uri="{FF2B5EF4-FFF2-40B4-BE49-F238E27FC236}">
                    <a16:creationId xmlns:a16="http://schemas.microsoft.com/office/drawing/2014/main" id="{D2B2781D-FE2E-D648-9B26-87E9ED7B535B}"/>
                  </a:ext>
                </a:extLst>
              </p:cNvPr>
              <p:cNvSpPr txBox="1">
                <a:spLocks noRot="1" noChangeAspect="1" noMove="1" noResize="1" noEditPoints="1" noAdjustHandles="1" noChangeArrowheads="1" noChangeShapeType="1" noTextEdit="1"/>
              </p:cNvSpPr>
              <p:nvPr/>
            </p:nvSpPr>
            <p:spPr>
              <a:xfrm>
                <a:off x="6023440" y="3212652"/>
                <a:ext cx="265480" cy="369332"/>
              </a:xfrm>
              <a:prstGeom prst="rect">
                <a:avLst/>
              </a:prstGeom>
              <a:blipFill>
                <a:blip r:embed="rId9"/>
                <a:stretch>
                  <a:fillRect r="-18182"/>
                </a:stretch>
              </a:blipFill>
            </p:spPr>
            <p:txBody>
              <a:bodyPr/>
              <a:lstStyle/>
              <a:p>
                <a:r>
                  <a:rPr lang="en-US">
                    <a:noFill/>
                  </a:rPr>
                  <a:t> </a:t>
                </a:r>
              </a:p>
            </p:txBody>
          </p:sp>
        </mc:Fallback>
      </mc:AlternateContent>
      <p:sp>
        <p:nvSpPr>
          <p:cNvPr id="33" name="Rounded Rectangle 32">
            <a:extLst>
              <a:ext uri="{FF2B5EF4-FFF2-40B4-BE49-F238E27FC236}">
                <a16:creationId xmlns:a16="http://schemas.microsoft.com/office/drawing/2014/main" id="{F1918AB5-4F4A-6642-992A-AA87DD91768D}"/>
              </a:ext>
            </a:extLst>
          </p:cNvPr>
          <p:cNvSpPr/>
          <p:nvPr/>
        </p:nvSpPr>
        <p:spPr>
          <a:xfrm>
            <a:off x="3291128" y="4292429"/>
            <a:ext cx="5758107" cy="2066808"/>
          </a:xfrm>
          <a:prstGeom prst="roundRect">
            <a:avLst>
              <a:gd name="adj" fmla="val 7060"/>
            </a:avLst>
          </a:prstGeom>
          <a:solidFill>
            <a:schemeClr val="tx2">
              <a:alpha val="2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6785AC2A-2F17-064A-888B-0E46B5D02D56}"/>
              </a:ext>
            </a:extLst>
          </p:cNvPr>
          <p:cNvSpPr txBox="1"/>
          <p:nvPr/>
        </p:nvSpPr>
        <p:spPr>
          <a:xfrm>
            <a:off x="3291128" y="4388517"/>
            <a:ext cx="5758107" cy="338554"/>
          </a:xfrm>
          <a:prstGeom prst="rect">
            <a:avLst/>
          </a:prstGeom>
          <a:noFill/>
        </p:spPr>
        <p:txBody>
          <a:bodyPr wrap="square" rtlCol="0">
            <a:spAutoFit/>
          </a:bodyPr>
          <a:lstStyle/>
          <a:p>
            <a:pPr algn="ctr"/>
            <a:r>
              <a:rPr lang="en-US" sz="1600" i="1" dirty="0">
                <a:cs typeface="Arial" panose="020B0604020202020204" pitchFamily="34" charset="0"/>
              </a:rPr>
              <a:t>Kernel log-polar Mapping</a:t>
            </a:r>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4E3DDB44-930F-7D44-93DA-B09F3DDEF675}"/>
                  </a:ext>
                </a:extLst>
              </p:cNvPr>
              <p:cNvSpPr/>
              <p:nvPr/>
            </p:nvSpPr>
            <p:spPr>
              <a:xfrm>
                <a:off x="3624163" y="4846574"/>
                <a:ext cx="5064034" cy="1574405"/>
              </a:xfrm>
              <a:prstGeom prst="rect">
                <a:avLst/>
              </a:prstGeom>
            </p:spPr>
            <p:txBody>
              <a:bodyPr wrap="square">
                <a:spAutoFit/>
              </a:bodyPr>
              <a:lstStyle/>
              <a:p>
                <a:pPr marL="171450" indent="-171450">
                  <a:buFont typeface="Arial" panose="020B0604020202020204" pitchFamily="34" charset="0"/>
                  <a:buChar char="•"/>
                </a:pPr>
                <a:r>
                  <a:rPr lang="en-US" sz="1400" i="1" dirty="0">
                    <a:cs typeface="Arial" panose="020B0604020202020204" pitchFamily="34" charset="0"/>
                  </a:rPr>
                  <a:t>Buffer parameter </a:t>
                </a:r>
                <a:r>
                  <a:rPr lang="el-GR" sz="1400" i="1" dirty="0">
                    <a:cs typeface="Arial" panose="020B0604020202020204" pitchFamily="34" charset="0"/>
                  </a:rPr>
                  <a:t>σ</a:t>
                </a:r>
                <a:r>
                  <a:rPr lang="en-US" sz="1400" dirty="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f>
                      <m:fPr>
                        <m:ctrlPr>
                          <a:rPr lang="en-US" sz="1400" i="1">
                            <a:latin typeface="Cambria Math" panose="02040503050406030204" pitchFamily="18" charset="0"/>
                            <a:ea typeface="Cambria Math" panose="02040503050406030204" pitchFamily="18" charset="0"/>
                          </a:rPr>
                        </m:ctrlPr>
                      </m:fPr>
                      <m:num>
                        <m:r>
                          <a:rPr lang="en-US" sz="1400" i="1">
                            <a:latin typeface="Cambria Math" panose="02040503050406030204" pitchFamily="18" charset="0"/>
                            <a:ea typeface="Cambria Math" panose="02040503050406030204" pitchFamily="18" charset="0"/>
                          </a:rPr>
                          <m:t>𝑊</m:t>
                        </m:r>
                      </m:num>
                      <m:den>
                        <m:r>
                          <a:rPr lang="en-US" sz="1400" i="1">
                            <a:latin typeface="Cambria Math" panose="02040503050406030204" pitchFamily="18" charset="0"/>
                            <a:ea typeface="Cambria Math" panose="02040503050406030204" pitchFamily="18" charset="0"/>
                          </a:rPr>
                          <m:t>𝑤</m:t>
                        </m:r>
                      </m:den>
                    </m:f>
                  </m:oMath>
                </a14:m>
                <a:endParaRPr lang="en-US" sz="1400" i="1" dirty="0">
                  <a:solidFill>
                    <a:schemeClr val="tx1"/>
                  </a:solidFill>
                  <a:cs typeface="Arial" panose="020B0604020202020204" pitchFamily="34" charset="0"/>
                </a:endParaRPr>
              </a:p>
              <a:p>
                <a:pPr marL="171450" indent="-171450">
                  <a:buFont typeface="Arial" panose="020B0604020202020204" pitchFamily="34" charset="0"/>
                  <a:buChar char="•"/>
                </a:pPr>
                <a:endParaRPr lang="en-US" sz="1400" i="1" dirty="0">
                  <a:cs typeface="Arial" panose="020B0604020202020204" pitchFamily="34" charset="0"/>
                </a:endParaRPr>
              </a:p>
              <a:p>
                <a:pPr marL="171450" indent="-171450">
                  <a:buFont typeface="Arial" panose="020B0604020202020204" pitchFamily="34" charset="0"/>
                  <a:buChar char="•"/>
                </a:pPr>
                <a:r>
                  <a:rPr lang="en-US" sz="1400" i="1" dirty="0">
                    <a:cs typeface="Arial" panose="020B0604020202020204" pitchFamily="34" charset="0"/>
                  </a:rPr>
                  <a:t>Regular rendering time: </a:t>
                </a:r>
                <a14:m>
                  <m:oMath xmlns:m="http://schemas.openxmlformats.org/officeDocument/2006/math">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𝑡</m:t>
                        </m:r>
                      </m:e>
                      <m:sub>
                        <m:r>
                          <a:rPr lang="en-US" sz="1400" b="0" i="1" smtClean="0">
                            <a:latin typeface="Cambria Math" panose="02040503050406030204" pitchFamily="18" charset="0"/>
                            <a:cs typeface="Arial" panose="020B0604020202020204" pitchFamily="34" charset="0"/>
                          </a:rPr>
                          <m:t>𝑅𝑅</m:t>
                        </m:r>
                      </m:sub>
                    </m:sSub>
                    <m:r>
                      <a:rPr lang="en-US" sz="1400" b="0" i="1" smtClean="0">
                        <a:latin typeface="Cambria Math" panose="02040503050406030204" pitchFamily="18" charset="0"/>
                        <a:cs typeface="Arial" panose="020B0604020202020204" pitchFamily="34" charset="0"/>
                      </a:rPr>
                      <m:t>=</m:t>
                    </m:r>
                    <m:r>
                      <a:rPr lang="en-US" sz="1400" b="0" i="1" smtClean="0">
                        <a:latin typeface="Cambria Math" panose="02040503050406030204" pitchFamily="18" charset="0"/>
                        <a:cs typeface="Arial" panose="020B0604020202020204" pitchFamily="34" charset="0"/>
                      </a:rPr>
                      <m:t>𝑇</m:t>
                    </m:r>
                  </m:oMath>
                </a14:m>
                <a:endParaRPr lang="en-US" sz="1400" i="1" dirty="0">
                  <a:cs typeface="Arial" panose="020B0604020202020204" pitchFamily="34" charset="0"/>
                </a:endParaRPr>
              </a:p>
              <a:p>
                <a:endParaRPr lang="en-US" sz="1400" i="1" dirty="0">
                  <a:cs typeface="Arial" panose="020B0604020202020204" pitchFamily="34" charset="0"/>
                </a:endParaRPr>
              </a:p>
              <a:p>
                <a:pPr marL="171450" indent="-171450">
                  <a:buFont typeface="Arial" panose="020B0604020202020204" pitchFamily="34" charset="0"/>
                  <a:buChar char="•"/>
                </a:pPr>
                <a:r>
                  <a:rPr lang="en-US" sz="1400" i="1" dirty="0">
                    <a:solidFill>
                      <a:schemeClr val="tx1"/>
                    </a:solidFill>
                    <a:cs typeface="Arial" panose="020B0604020202020204" pitchFamily="34" charset="0"/>
                  </a:rPr>
                  <a:t>Kernel foveated </a:t>
                </a:r>
                <a:r>
                  <a:rPr lang="en-US" sz="1400" i="1" dirty="0">
                    <a:cs typeface="Arial" panose="020B0604020202020204" pitchFamily="34" charset="0"/>
                  </a:rPr>
                  <a:t>r</a:t>
                </a:r>
                <a:r>
                  <a:rPr lang="en-US" sz="1400" i="1" dirty="0">
                    <a:solidFill>
                      <a:schemeClr val="tx1"/>
                    </a:solidFill>
                    <a:cs typeface="Arial" panose="020B0604020202020204" pitchFamily="34" charset="0"/>
                  </a:rPr>
                  <a:t>endering time</a:t>
                </a:r>
                <a:r>
                  <a:rPr lang="en-US" sz="1400" i="1" dirty="0">
                    <a:cs typeface="Arial" panose="020B0604020202020204" pitchFamily="34" charset="0"/>
                  </a:rPr>
                  <a:t>: </a:t>
                </a:r>
                <a14:m>
                  <m:oMath xmlns:m="http://schemas.openxmlformats.org/officeDocument/2006/math">
                    <m:sSub>
                      <m:sSubPr>
                        <m:ctrlPr>
                          <a:rPr lang="en-US" sz="140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𝑡</m:t>
                        </m:r>
                      </m:e>
                      <m:sub>
                        <m:r>
                          <a:rPr lang="en-US" sz="1400" b="0" i="1" smtClean="0">
                            <a:latin typeface="Cambria Math" panose="02040503050406030204" pitchFamily="18" charset="0"/>
                            <a:cs typeface="Arial" panose="020B0604020202020204" pitchFamily="34" charset="0"/>
                          </a:rPr>
                          <m:t>𝐾𝐹𝑅</m:t>
                        </m:r>
                      </m:sub>
                    </m:sSub>
                    <m:r>
                      <a:rPr lang="en-US" sz="1400" i="1">
                        <a:latin typeface="Cambria Math" panose="02040503050406030204" pitchFamily="18" charset="0"/>
                        <a:cs typeface="Arial" panose="020B0604020202020204" pitchFamily="34" charset="0"/>
                      </a:rPr>
                      <m:t>=</m:t>
                    </m:r>
                    <m:f>
                      <m:fPr>
                        <m:ctrlPr>
                          <a:rPr lang="en-US" sz="1400" i="1" smtClean="0">
                            <a:latin typeface="Cambria Math" panose="02040503050406030204" pitchFamily="18" charset="0"/>
                            <a:cs typeface="Arial" panose="020B0604020202020204" pitchFamily="34" charset="0"/>
                          </a:rPr>
                        </m:ctrlPr>
                      </m:fPr>
                      <m:num>
                        <m:r>
                          <a:rPr lang="en-US" sz="1400" b="0" i="1" smtClean="0">
                            <a:latin typeface="Cambria Math" panose="02040503050406030204" pitchFamily="18" charset="0"/>
                            <a:cs typeface="Arial" panose="020B0604020202020204" pitchFamily="34" charset="0"/>
                          </a:rPr>
                          <m:t>𝑇</m:t>
                        </m:r>
                      </m:num>
                      <m:den>
                        <m:sSup>
                          <m:sSupPr>
                            <m:ctrlPr>
                              <a:rPr lang="en-US" sz="1400" i="1" smtClean="0">
                                <a:latin typeface="Cambria Math" panose="02040503050406030204" pitchFamily="18" charset="0"/>
                                <a:cs typeface="Arial" panose="020B0604020202020204" pitchFamily="34" charset="0"/>
                              </a:rPr>
                            </m:ctrlPr>
                          </m:sSupPr>
                          <m:e>
                            <m:r>
                              <a:rPr lang="en-US" sz="1400" i="1" smtClean="0">
                                <a:latin typeface="Cambria Math" panose="02040503050406030204" pitchFamily="18" charset="0"/>
                                <a:ea typeface="Cambria Math" panose="02040503050406030204" pitchFamily="18" charset="0"/>
                                <a:cs typeface="Arial" panose="020B0604020202020204" pitchFamily="34" charset="0"/>
                              </a:rPr>
                              <m:t>𝜎</m:t>
                            </m:r>
                          </m:e>
                          <m:sup>
                            <m:r>
                              <a:rPr lang="en-US" sz="1400" b="0" i="1" smtClean="0">
                                <a:latin typeface="Cambria Math" panose="02040503050406030204" pitchFamily="18" charset="0"/>
                                <a:cs typeface="Arial" panose="020B0604020202020204" pitchFamily="34" charset="0"/>
                              </a:rPr>
                              <m:t>2</m:t>
                            </m:r>
                          </m:sup>
                        </m:sSup>
                      </m:den>
                    </m:f>
                  </m:oMath>
                </a14:m>
                <a:endParaRPr lang="en-US" sz="1400" i="1" dirty="0">
                  <a:cs typeface="Arial" panose="020B0604020202020204" pitchFamily="34" charset="0"/>
                </a:endParaRPr>
              </a:p>
              <a:p>
                <a:endParaRPr lang="en-US" sz="1400" i="1" dirty="0">
                  <a:cs typeface="Arial" panose="020B0604020202020204" pitchFamily="34" charset="0"/>
                </a:endParaRPr>
              </a:p>
            </p:txBody>
          </p:sp>
        </mc:Choice>
        <mc:Fallback xmlns="">
          <p:sp>
            <p:nvSpPr>
              <p:cNvPr id="35" name="Rectangle 34">
                <a:extLst>
                  <a:ext uri="{FF2B5EF4-FFF2-40B4-BE49-F238E27FC236}">
                    <a16:creationId xmlns:a16="http://schemas.microsoft.com/office/drawing/2014/main" id="{4E3DDB44-930F-7D44-93DA-B09F3DDEF675}"/>
                  </a:ext>
                </a:extLst>
              </p:cNvPr>
              <p:cNvSpPr>
                <a:spLocks noRot="1" noChangeAspect="1" noMove="1" noResize="1" noEditPoints="1" noAdjustHandles="1" noChangeArrowheads="1" noChangeShapeType="1" noTextEdit="1"/>
              </p:cNvSpPr>
              <p:nvPr/>
            </p:nvSpPr>
            <p:spPr>
              <a:xfrm>
                <a:off x="3624163" y="4846574"/>
                <a:ext cx="5064034" cy="1574405"/>
              </a:xfrm>
              <a:prstGeom prst="rect">
                <a:avLst/>
              </a:prstGeom>
              <a:blipFill>
                <a:blip r:embed="rId10"/>
                <a:stretch>
                  <a:fillRect/>
                </a:stretch>
              </a:blipFill>
            </p:spPr>
            <p:txBody>
              <a:bodyPr/>
              <a:lstStyle/>
              <a:p>
                <a:r>
                  <a:rPr lang="en-US">
                    <a:noFill/>
                  </a:rPr>
                  <a:t> </a:t>
                </a:r>
              </a:p>
            </p:txBody>
          </p:sp>
        </mc:Fallback>
      </mc:AlternateContent>
      <p:grpSp>
        <p:nvGrpSpPr>
          <p:cNvPr id="36" name="Group 35">
            <a:extLst>
              <a:ext uri="{FF2B5EF4-FFF2-40B4-BE49-F238E27FC236}">
                <a16:creationId xmlns:a16="http://schemas.microsoft.com/office/drawing/2014/main" id="{6F094F5D-D599-9F4C-B8DA-9E49CEB9C559}"/>
              </a:ext>
            </a:extLst>
          </p:cNvPr>
          <p:cNvGrpSpPr/>
          <p:nvPr/>
        </p:nvGrpSpPr>
        <p:grpSpPr>
          <a:xfrm>
            <a:off x="7475369" y="3757174"/>
            <a:ext cx="1959728" cy="348762"/>
            <a:chOff x="1976678" y="3430512"/>
            <a:chExt cx="2749731" cy="369332"/>
          </a:xfrm>
        </p:grpSpPr>
        <p:cxnSp>
          <p:nvCxnSpPr>
            <p:cNvPr id="37" name="Straight Arrow Connector 36">
              <a:extLst>
                <a:ext uri="{FF2B5EF4-FFF2-40B4-BE49-F238E27FC236}">
                  <a16:creationId xmlns:a16="http://schemas.microsoft.com/office/drawing/2014/main" id="{13FC7E83-8C29-B040-BC53-18D922104B04}"/>
                </a:ext>
              </a:extLst>
            </p:cNvPr>
            <p:cNvCxnSpPr/>
            <p:nvPr/>
          </p:nvCxnSpPr>
          <p:spPr>
            <a:xfrm>
              <a:off x="3630694" y="3624943"/>
              <a:ext cx="109571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CC39F91-606F-E84B-A2BE-4289C599E44E}"/>
                </a:ext>
              </a:extLst>
            </p:cNvPr>
            <p:cNvCxnSpPr/>
            <p:nvPr/>
          </p:nvCxnSpPr>
          <p:spPr>
            <a:xfrm flipH="1">
              <a:off x="1976678" y="3624943"/>
              <a:ext cx="109571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03F15187-B49E-7E40-BAB5-290298E4BD55}"/>
                    </a:ext>
                  </a:extLst>
                </p:cNvPr>
                <p:cNvSpPr txBox="1"/>
                <p:nvPr/>
              </p:nvSpPr>
              <p:spPr>
                <a:xfrm>
                  <a:off x="3141617" y="3430512"/>
                  <a:ext cx="391885" cy="369332"/>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𝑊</m:t>
                        </m:r>
                      </m:oMath>
                    </m:oMathPara>
                  </a14:m>
                  <a:endParaRPr lang="en-US" dirty="0"/>
                </a:p>
              </p:txBody>
            </p:sp>
          </mc:Choice>
          <mc:Fallback xmlns="">
            <p:sp>
              <p:nvSpPr>
                <p:cNvPr id="39" name="TextBox 38">
                  <a:extLst>
                    <a:ext uri="{FF2B5EF4-FFF2-40B4-BE49-F238E27FC236}">
                      <a16:creationId xmlns:a16="http://schemas.microsoft.com/office/drawing/2014/main" id="{03F15187-B49E-7E40-BAB5-290298E4BD55}"/>
                    </a:ext>
                  </a:extLst>
                </p:cNvPr>
                <p:cNvSpPr txBox="1">
                  <a:spLocks noRot="1" noChangeAspect="1" noMove="1" noResize="1" noEditPoints="1" noAdjustHandles="1" noChangeArrowheads="1" noChangeShapeType="1" noTextEdit="1"/>
                </p:cNvSpPr>
                <p:nvPr/>
              </p:nvSpPr>
              <p:spPr>
                <a:xfrm>
                  <a:off x="3141617" y="3430512"/>
                  <a:ext cx="391885" cy="369332"/>
                </a:xfrm>
                <a:prstGeom prst="rect">
                  <a:avLst/>
                </a:prstGeom>
                <a:blipFill>
                  <a:blip r:embed="rId11"/>
                  <a:stretch>
                    <a:fillRect r="-24000"/>
                  </a:stretch>
                </a:blipFill>
                <a:ln>
                  <a:noFill/>
                </a:ln>
              </p:spPr>
              <p:txBody>
                <a:bodyPr/>
                <a:lstStyle/>
                <a:p>
                  <a:r>
                    <a:rPr lang="en-US">
                      <a:noFill/>
                    </a:rPr>
                    <a:t> </a:t>
                  </a:r>
                </a:p>
              </p:txBody>
            </p:sp>
          </mc:Fallback>
        </mc:AlternateContent>
      </p:grpSp>
      <p:cxnSp>
        <p:nvCxnSpPr>
          <p:cNvPr id="41" name="Straight Arrow Connector 40">
            <a:extLst>
              <a:ext uri="{FF2B5EF4-FFF2-40B4-BE49-F238E27FC236}">
                <a16:creationId xmlns:a16="http://schemas.microsoft.com/office/drawing/2014/main" id="{941BCFCF-8A7D-C640-9B7B-0E809B690801}"/>
              </a:ext>
            </a:extLst>
          </p:cNvPr>
          <p:cNvCxnSpPr>
            <a:stCxn id="24" idx="1"/>
          </p:cNvCxnSpPr>
          <p:nvPr/>
        </p:nvCxnSpPr>
        <p:spPr>
          <a:xfrm flipH="1">
            <a:off x="5710085" y="3397318"/>
            <a:ext cx="3133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39551A9-C5A6-9744-B2E5-6D775811AA84}"/>
              </a:ext>
            </a:extLst>
          </p:cNvPr>
          <p:cNvCxnSpPr>
            <a:cxnSpLocks/>
          </p:cNvCxnSpPr>
          <p:nvPr/>
        </p:nvCxnSpPr>
        <p:spPr>
          <a:xfrm>
            <a:off x="6288920" y="3397318"/>
            <a:ext cx="3133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EAA6CF2E-DF56-864B-A54A-184245EEDB4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60980674"/>
      </p:ext>
    </p:extLst>
  </p:cSld>
  <p:clrMapOvr>
    <a:masterClrMapping/>
  </p:clrMapOvr>
  <mc:AlternateContent xmlns:mc="http://schemas.openxmlformats.org/markup-compatibility/2006" xmlns:p14="http://schemas.microsoft.com/office/powerpoint/2010/main">
    <mc:Choice Requires="p14">
      <p:transition spd="slow" p14:dur="2000" advTm="16776"/>
    </mc:Choice>
    <mc:Fallback xmlns="">
      <p:transition spd="slow" advTm="16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3990-8F3D-4A49-BE22-28271607E02D}"/>
              </a:ext>
            </a:extLst>
          </p:cNvPr>
          <p:cNvSpPr>
            <a:spLocks noGrp="1"/>
          </p:cNvSpPr>
          <p:nvPr>
            <p:ph type="title"/>
          </p:nvPr>
        </p:nvSpPr>
        <p:spPr/>
        <p:txBody>
          <a:bodyPr/>
          <a:lstStyle/>
          <a:p>
            <a:r>
              <a:rPr lang="en-US" dirty="0"/>
              <a:t>Kernel Foveation Model</a:t>
            </a:r>
          </a:p>
        </p:txBody>
      </p:sp>
      <p:sp>
        <p:nvSpPr>
          <p:cNvPr id="5" name="Slide Number Placeholder 4">
            <a:extLst>
              <a:ext uri="{FF2B5EF4-FFF2-40B4-BE49-F238E27FC236}">
                <a16:creationId xmlns:a16="http://schemas.microsoft.com/office/drawing/2014/main" id="{4FDC9091-A5AB-A44F-82E8-2787B4D5652E}"/>
              </a:ext>
            </a:extLst>
          </p:cNvPr>
          <p:cNvSpPr>
            <a:spLocks noGrp="1"/>
          </p:cNvSpPr>
          <p:nvPr>
            <p:ph type="sldNum" sz="quarter" idx="14"/>
          </p:nvPr>
        </p:nvSpPr>
        <p:spPr/>
        <p:txBody>
          <a:bodyPr/>
          <a:lstStyle/>
          <a:p>
            <a:fld id="{3DD97BEB-BAEF-0344-9D5C-EC73E478698A}" type="slidenum">
              <a:rPr lang="en-US" smtClean="0"/>
              <a:pPr/>
              <a:t>24</a:t>
            </a:fld>
            <a:endParaRPr lang="en-US"/>
          </a:p>
        </p:txBody>
      </p:sp>
      <p:sp>
        <p:nvSpPr>
          <p:cNvPr id="6" name="Text Placeholder 5">
            <a:extLst>
              <a:ext uri="{FF2B5EF4-FFF2-40B4-BE49-F238E27FC236}">
                <a16:creationId xmlns:a16="http://schemas.microsoft.com/office/drawing/2014/main" id="{0955EE84-436F-5249-813C-00A90A74833B}"/>
              </a:ext>
            </a:extLst>
          </p:cNvPr>
          <p:cNvSpPr>
            <a:spLocks noGrp="1"/>
          </p:cNvSpPr>
          <p:nvPr>
            <p:ph type="body" sz="quarter" idx="15"/>
          </p:nvPr>
        </p:nvSpPr>
        <p:spPr/>
        <p:txBody>
          <a:bodyPr/>
          <a:lstStyle/>
          <a:p>
            <a:r>
              <a:rPr lang="en-US" dirty="0"/>
              <a:t>A model with parameterized level of foveation</a:t>
            </a:r>
          </a:p>
          <a:p>
            <a:endParaRPr lang="en-US"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309" y="1898071"/>
            <a:ext cx="3251200" cy="36576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1035" y="2204395"/>
            <a:ext cx="2705331" cy="304495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3490" y="1898071"/>
            <a:ext cx="3251200" cy="3657600"/>
          </a:xfrm>
          <a:prstGeom prst="rect">
            <a:avLst/>
          </a:prstGeom>
        </p:spPr>
      </p:pic>
      <p:sp>
        <p:nvSpPr>
          <p:cNvPr id="12" name="TextBox 11"/>
          <p:cNvSpPr txBox="1"/>
          <p:nvPr/>
        </p:nvSpPr>
        <p:spPr>
          <a:xfrm>
            <a:off x="8298892" y="5562009"/>
            <a:ext cx="3251200" cy="646331"/>
          </a:xfrm>
          <a:prstGeom prst="rect">
            <a:avLst/>
          </a:prstGeom>
          <a:noFill/>
        </p:spPr>
        <p:txBody>
          <a:bodyPr wrap="square" rtlCol="0">
            <a:spAutoFit/>
          </a:bodyPr>
          <a:lstStyle/>
          <a:p>
            <a:pPr algn="ctr"/>
            <a:r>
              <a:rPr lang="en-US" dirty="0"/>
              <a:t>Foveated Rendering</a:t>
            </a:r>
          </a:p>
          <a:p>
            <a:pPr algn="ctr"/>
            <a:r>
              <a:rPr lang="en-US" dirty="0"/>
              <a:t>(without anti-aliasing)</a:t>
            </a:r>
          </a:p>
        </p:txBody>
      </p:sp>
      <p:sp>
        <p:nvSpPr>
          <p:cNvPr id="13" name="TextBox 12"/>
          <p:cNvSpPr txBox="1"/>
          <p:nvPr/>
        </p:nvSpPr>
        <p:spPr>
          <a:xfrm>
            <a:off x="637309" y="5562009"/>
            <a:ext cx="3251200" cy="369332"/>
          </a:xfrm>
          <a:prstGeom prst="rect">
            <a:avLst/>
          </a:prstGeom>
          <a:noFill/>
        </p:spPr>
        <p:txBody>
          <a:bodyPr wrap="square" rtlCol="0">
            <a:spAutoFit/>
          </a:bodyPr>
          <a:lstStyle/>
          <a:p>
            <a:pPr algn="ctr"/>
            <a:r>
              <a:rPr lang="en-US" dirty="0"/>
              <a:t>Regular Rendering</a:t>
            </a:r>
          </a:p>
        </p:txBody>
      </p:sp>
      <mc:AlternateContent xmlns:mc="http://schemas.openxmlformats.org/markup-compatibility/2006" xmlns:a14="http://schemas.microsoft.com/office/drawing/2010/main">
        <mc:Choice Requires="a14">
          <p:sp>
            <p:nvSpPr>
              <p:cNvPr id="14" name="TextBox 13"/>
              <p:cNvSpPr txBox="1"/>
              <p:nvPr/>
            </p:nvSpPr>
            <p:spPr>
              <a:xfrm>
                <a:off x="4617409" y="5555671"/>
                <a:ext cx="2957179" cy="646331"/>
              </a:xfrm>
              <a:prstGeom prst="rect">
                <a:avLst/>
              </a:prstGeom>
              <a:noFill/>
            </p:spPr>
            <p:txBody>
              <a:bodyPr wrap="square" rtlCol="0">
                <a:spAutoFit/>
              </a:bodyPr>
              <a:lstStyle/>
              <a:p>
                <a:pPr algn="ctr"/>
                <a:r>
                  <a:rPr lang="en-US" dirty="0"/>
                  <a:t>LP-buffer</a:t>
                </a:r>
              </a:p>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=1.2</m:t>
                      </m:r>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4617409" y="5555671"/>
                <a:ext cx="2957179" cy="646331"/>
              </a:xfrm>
              <a:prstGeom prst="rect">
                <a:avLst/>
              </a:prstGeom>
              <a:blipFill>
                <a:blip r:embed="rId8"/>
                <a:stretch>
                  <a:fillRect t="-4717"/>
                </a:stretch>
              </a:blipFill>
            </p:spPr>
            <p:txBody>
              <a:bodyPr/>
              <a:lstStyle/>
              <a:p>
                <a:r>
                  <a:rPr lang="en-US">
                    <a:noFill/>
                  </a:rPr>
                  <a:t> </a:t>
                </a:r>
              </a:p>
            </p:txBody>
          </p:sp>
        </mc:Fallback>
      </mc:AlternateContent>
      <p:pic>
        <p:nvPicPr>
          <p:cNvPr id="7" name="Audio 6">
            <a:hlinkClick r:id="" action="ppaction://media"/>
            <a:extLst>
              <a:ext uri="{FF2B5EF4-FFF2-40B4-BE49-F238E27FC236}">
                <a16:creationId xmlns:a16="http://schemas.microsoft.com/office/drawing/2014/main" id="{4E64BA90-F8CE-944E-8725-0D733BC15F4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69646974"/>
      </p:ext>
    </p:extLst>
  </p:cSld>
  <p:clrMapOvr>
    <a:masterClrMapping/>
  </p:clrMapOvr>
  <mc:AlternateContent xmlns:mc="http://schemas.openxmlformats.org/markup-compatibility/2006" xmlns:p14="http://schemas.microsoft.com/office/powerpoint/2010/main">
    <mc:Choice Requires="p14">
      <p:transition spd="slow" p14:dur="2000" advTm="15524"/>
    </mc:Choice>
    <mc:Fallback xmlns="">
      <p:transition spd="slow" advTm="15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3990-8F3D-4A49-BE22-28271607E02D}"/>
              </a:ext>
            </a:extLst>
          </p:cNvPr>
          <p:cNvSpPr>
            <a:spLocks noGrp="1"/>
          </p:cNvSpPr>
          <p:nvPr>
            <p:ph type="title"/>
          </p:nvPr>
        </p:nvSpPr>
        <p:spPr/>
        <p:txBody>
          <a:bodyPr/>
          <a:lstStyle/>
          <a:p>
            <a:r>
              <a:rPr lang="en-US" dirty="0"/>
              <a:t>Kernel Foveation Model</a:t>
            </a:r>
          </a:p>
        </p:txBody>
      </p:sp>
      <p:sp>
        <p:nvSpPr>
          <p:cNvPr id="5" name="Slide Number Placeholder 4">
            <a:extLst>
              <a:ext uri="{FF2B5EF4-FFF2-40B4-BE49-F238E27FC236}">
                <a16:creationId xmlns:a16="http://schemas.microsoft.com/office/drawing/2014/main" id="{4FDC9091-A5AB-A44F-82E8-2787B4D5652E}"/>
              </a:ext>
            </a:extLst>
          </p:cNvPr>
          <p:cNvSpPr>
            <a:spLocks noGrp="1"/>
          </p:cNvSpPr>
          <p:nvPr>
            <p:ph type="sldNum" sz="quarter" idx="14"/>
          </p:nvPr>
        </p:nvSpPr>
        <p:spPr/>
        <p:txBody>
          <a:bodyPr/>
          <a:lstStyle/>
          <a:p>
            <a:fld id="{3DD97BEB-BAEF-0344-9D5C-EC73E478698A}" type="slidenum">
              <a:rPr lang="en-US" smtClean="0"/>
              <a:pPr/>
              <a:t>25</a:t>
            </a:fld>
            <a:endParaRPr lang="en-US"/>
          </a:p>
        </p:txBody>
      </p:sp>
      <p:sp>
        <p:nvSpPr>
          <p:cNvPr id="6" name="Text Placeholder 5">
            <a:extLst>
              <a:ext uri="{FF2B5EF4-FFF2-40B4-BE49-F238E27FC236}">
                <a16:creationId xmlns:a16="http://schemas.microsoft.com/office/drawing/2014/main" id="{0955EE84-436F-5249-813C-00A90A74833B}"/>
              </a:ext>
            </a:extLst>
          </p:cNvPr>
          <p:cNvSpPr>
            <a:spLocks noGrp="1"/>
          </p:cNvSpPr>
          <p:nvPr>
            <p:ph type="body" sz="quarter" idx="15"/>
          </p:nvPr>
        </p:nvSpPr>
        <p:spPr/>
        <p:txBody>
          <a:bodyPr/>
          <a:lstStyle/>
          <a:p>
            <a:r>
              <a:rPr lang="en-US" dirty="0"/>
              <a:t>A model with parameterized level of foveation</a:t>
            </a:r>
          </a:p>
          <a:p>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309" y="1898071"/>
            <a:ext cx="3251200" cy="36576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4249" y="2419279"/>
            <a:ext cx="2323498" cy="261518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3490" y="1898071"/>
            <a:ext cx="3251200" cy="3657600"/>
          </a:xfrm>
          <a:prstGeom prst="rect">
            <a:avLst/>
          </a:prstGeom>
        </p:spPr>
      </p:pic>
      <p:sp>
        <p:nvSpPr>
          <p:cNvPr id="13" name="TextBox 12"/>
          <p:cNvSpPr txBox="1"/>
          <p:nvPr/>
        </p:nvSpPr>
        <p:spPr>
          <a:xfrm>
            <a:off x="637309" y="5562009"/>
            <a:ext cx="3251200" cy="369332"/>
          </a:xfrm>
          <a:prstGeom prst="rect">
            <a:avLst/>
          </a:prstGeom>
          <a:noFill/>
        </p:spPr>
        <p:txBody>
          <a:bodyPr wrap="square" rtlCol="0">
            <a:spAutoFit/>
          </a:bodyPr>
          <a:lstStyle/>
          <a:p>
            <a:pPr algn="ctr"/>
            <a:r>
              <a:rPr lang="en-US" dirty="0"/>
              <a:t>Regular Rendering</a:t>
            </a:r>
          </a:p>
        </p:txBody>
      </p:sp>
      <mc:AlternateContent xmlns:mc="http://schemas.openxmlformats.org/markup-compatibility/2006" xmlns:a14="http://schemas.microsoft.com/office/drawing/2010/main">
        <mc:Choice Requires="a14">
          <p:sp>
            <p:nvSpPr>
              <p:cNvPr id="14" name="TextBox 13"/>
              <p:cNvSpPr txBox="1"/>
              <p:nvPr/>
            </p:nvSpPr>
            <p:spPr>
              <a:xfrm>
                <a:off x="4617409" y="5555671"/>
                <a:ext cx="2957179" cy="646331"/>
              </a:xfrm>
              <a:prstGeom prst="rect">
                <a:avLst/>
              </a:prstGeom>
              <a:noFill/>
            </p:spPr>
            <p:txBody>
              <a:bodyPr wrap="square" rtlCol="0">
                <a:spAutoFit/>
              </a:bodyPr>
              <a:lstStyle/>
              <a:p>
                <a:pPr algn="ctr"/>
                <a:r>
                  <a:rPr lang="en-US" dirty="0"/>
                  <a:t>LP-buffer</a:t>
                </a:r>
              </a:p>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=1.4</m:t>
                      </m:r>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4617409" y="5555671"/>
                <a:ext cx="2957179" cy="646331"/>
              </a:xfrm>
              <a:prstGeom prst="rect">
                <a:avLst/>
              </a:prstGeom>
              <a:blipFill>
                <a:blip r:embed="rId7"/>
                <a:stretch>
                  <a:fillRect t="-4717"/>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296941AB-41EF-AB46-96EE-CAE547BAFB22}"/>
              </a:ext>
            </a:extLst>
          </p:cNvPr>
          <p:cNvSpPr txBox="1"/>
          <p:nvPr/>
        </p:nvSpPr>
        <p:spPr>
          <a:xfrm>
            <a:off x="8298892" y="5562009"/>
            <a:ext cx="3251200" cy="646331"/>
          </a:xfrm>
          <a:prstGeom prst="rect">
            <a:avLst/>
          </a:prstGeom>
          <a:noFill/>
        </p:spPr>
        <p:txBody>
          <a:bodyPr wrap="square" rtlCol="0">
            <a:spAutoFit/>
          </a:bodyPr>
          <a:lstStyle/>
          <a:p>
            <a:pPr algn="ctr"/>
            <a:r>
              <a:rPr lang="en-US" dirty="0"/>
              <a:t>Foveated Rendering</a:t>
            </a:r>
          </a:p>
          <a:p>
            <a:pPr algn="ctr"/>
            <a:r>
              <a:rPr lang="en-US" dirty="0"/>
              <a:t>(without anti-aliasing)</a:t>
            </a:r>
          </a:p>
        </p:txBody>
      </p:sp>
      <p:pic>
        <p:nvPicPr>
          <p:cNvPr id="4" name="Audio 3">
            <a:hlinkClick r:id="" action="ppaction://media"/>
            <a:extLst>
              <a:ext uri="{FF2B5EF4-FFF2-40B4-BE49-F238E27FC236}">
                <a16:creationId xmlns:a16="http://schemas.microsoft.com/office/drawing/2014/main" id="{6922796D-2A5B-C548-ACE3-B9D3F659F1C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23495514"/>
      </p:ext>
    </p:extLst>
  </p:cSld>
  <p:clrMapOvr>
    <a:masterClrMapping/>
  </p:clrMapOvr>
  <mc:AlternateContent xmlns:mc="http://schemas.openxmlformats.org/markup-compatibility/2006" xmlns:p14="http://schemas.microsoft.com/office/powerpoint/2010/main">
    <mc:Choice Requires="p14">
      <p:transition spd="slow" p14:dur="2000" advTm="1187"/>
    </mc:Choice>
    <mc:Fallback xmlns="">
      <p:transition spd="slow" advTm="1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3990-8F3D-4A49-BE22-28271607E02D}"/>
              </a:ext>
            </a:extLst>
          </p:cNvPr>
          <p:cNvSpPr>
            <a:spLocks noGrp="1"/>
          </p:cNvSpPr>
          <p:nvPr>
            <p:ph type="title"/>
          </p:nvPr>
        </p:nvSpPr>
        <p:spPr/>
        <p:txBody>
          <a:bodyPr/>
          <a:lstStyle/>
          <a:p>
            <a:r>
              <a:rPr lang="en-US" dirty="0"/>
              <a:t>Kernel Foveation Model</a:t>
            </a:r>
          </a:p>
        </p:txBody>
      </p:sp>
      <p:sp>
        <p:nvSpPr>
          <p:cNvPr id="5" name="Slide Number Placeholder 4">
            <a:extLst>
              <a:ext uri="{FF2B5EF4-FFF2-40B4-BE49-F238E27FC236}">
                <a16:creationId xmlns:a16="http://schemas.microsoft.com/office/drawing/2014/main" id="{4FDC9091-A5AB-A44F-82E8-2787B4D5652E}"/>
              </a:ext>
            </a:extLst>
          </p:cNvPr>
          <p:cNvSpPr>
            <a:spLocks noGrp="1"/>
          </p:cNvSpPr>
          <p:nvPr>
            <p:ph type="sldNum" sz="quarter" idx="14"/>
          </p:nvPr>
        </p:nvSpPr>
        <p:spPr/>
        <p:txBody>
          <a:bodyPr/>
          <a:lstStyle/>
          <a:p>
            <a:fld id="{3DD97BEB-BAEF-0344-9D5C-EC73E478698A}" type="slidenum">
              <a:rPr lang="en-US" smtClean="0"/>
              <a:pPr/>
              <a:t>26</a:t>
            </a:fld>
            <a:endParaRPr lang="en-US"/>
          </a:p>
        </p:txBody>
      </p:sp>
      <p:sp>
        <p:nvSpPr>
          <p:cNvPr id="6" name="Text Placeholder 5">
            <a:extLst>
              <a:ext uri="{FF2B5EF4-FFF2-40B4-BE49-F238E27FC236}">
                <a16:creationId xmlns:a16="http://schemas.microsoft.com/office/drawing/2014/main" id="{0955EE84-436F-5249-813C-00A90A74833B}"/>
              </a:ext>
            </a:extLst>
          </p:cNvPr>
          <p:cNvSpPr>
            <a:spLocks noGrp="1"/>
          </p:cNvSpPr>
          <p:nvPr>
            <p:ph type="body" sz="quarter" idx="15"/>
          </p:nvPr>
        </p:nvSpPr>
        <p:spPr/>
        <p:txBody>
          <a:bodyPr/>
          <a:lstStyle/>
          <a:p>
            <a:r>
              <a:rPr lang="en-US" dirty="0"/>
              <a:t>A model with parameterized level of foveation</a:t>
            </a:r>
          </a:p>
          <a:p>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309" y="1898071"/>
            <a:ext cx="3251200" cy="36576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8185" y="2583871"/>
            <a:ext cx="2031030" cy="22860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3490" y="1898071"/>
            <a:ext cx="3251200" cy="3657600"/>
          </a:xfrm>
          <a:prstGeom prst="rect">
            <a:avLst/>
          </a:prstGeom>
        </p:spPr>
      </p:pic>
      <p:sp>
        <p:nvSpPr>
          <p:cNvPr id="13" name="TextBox 12"/>
          <p:cNvSpPr txBox="1"/>
          <p:nvPr/>
        </p:nvSpPr>
        <p:spPr>
          <a:xfrm>
            <a:off x="637309" y="5562009"/>
            <a:ext cx="3251200" cy="369332"/>
          </a:xfrm>
          <a:prstGeom prst="rect">
            <a:avLst/>
          </a:prstGeom>
          <a:noFill/>
        </p:spPr>
        <p:txBody>
          <a:bodyPr wrap="square" rtlCol="0">
            <a:spAutoFit/>
          </a:bodyPr>
          <a:lstStyle/>
          <a:p>
            <a:pPr algn="ctr"/>
            <a:r>
              <a:rPr lang="en-US" dirty="0"/>
              <a:t>Regular Rendering</a:t>
            </a:r>
          </a:p>
        </p:txBody>
      </p:sp>
      <mc:AlternateContent xmlns:mc="http://schemas.openxmlformats.org/markup-compatibility/2006" xmlns:a14="http://schemas.microsoft.com/office/drawing/2010/main">
        <mc:Choice Requires="a14">
          <p:sp>
            <p:nvSpPr>
              <p:cNvPr id="14" name="TextBox 13"/>
              <p:cNvSpPr txBox="1"/>
              <p:nvPr/>
            </p:nvSpPr>
            <p:spPr>
              <a:xfrm>
                <a:off x="4617409" y="5555671"/>
                <a:ext cx="2957179" cy="646331"/>
              </a:xfrm>
              <a:prstGeom prst="rect">
                <a:avLst/>
              </a:prstGeom>
              <a:noFill/>
            </p:spPr>
            <p:txBody>
              <a:bodyPr wrap="square" rtlCol="0">
                <a:spAutoFit/>
              </a:bodyPr>
              <a:lstStyle/>
              <a:p>
                <a:pPr algn="ctr"/>
                <a:r>
                  <a:rPr lang="en-US" dirty="0"/>
                  <a:t>LP-buffer</a:t>
                </a:r>
              </a:p>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=1.6</m:t>
                      </m:r>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4617409" y="5555671"/>
                <a:ext cx="2957179" cy="646331"/>
              </a:xfrm>
              <a:prstGeom prst="rect">
                <a:avLst/>
              </a:prstGeom>
              <a:blipFill>
                <a:blip r:embed="rId7"/>
                <a:stretch>
                  <a:fillRect t="-4717"/>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DBAFAD0F-B7E4-5643-9877-97B6D6407F33}"/>
              </a:ext>
            </a:extLst>
          </p:cNvPr>
          <p:cNvSpPr txBox="1"/>
          <p:nvPr/>
        </p:nvSpPr>
        <p:spPr>
          <a:xfrm>
            <a:off x="8298892" y="5562009"/>
            <a:ext cx="3251200" cy="646331"/>
          </a:xfrm>
          <a:prstGeom prst="rect">
            <a:avLst/>
          </a:prstGeom>
          <a:noFill/>
        </p:spPr>
        <p:txBody>
          <a:bodyPr wrap="square" rtlCol="0">
            <a:spAutoFit/>
          </a:bodyPr>
          <a:lstStyle/>
          <a:p>
            <a:pPr algn="ctr"/>
            <a:r>
              <a:rPr lang="en-US" dirty="0"/>
              <a:t>Foveated Rendering</a:t>
            </a:r>
          </a:p>
          <a:p>
            <a:pPr algn="ctr"/>
            <a:r>
              <a:rPr lang="en-US" dirty="0"/>
              <a:t>(without anti-aliasing)</a:t>
            </a:r>
          </a:p>
        </p:txBody>
      </p:sp>
      <p:pic>
        <p:nvPicPr>
          <p:cNvPr id="4" name="Audio 3">
            <a:hlinkClick r:id="" action="ppaction://media"/>
            <a:extLst>
              <a:ext uri="{FF2B5EF4-FFF2-40B4-BE49-F238E27FC236}">
                <a16:creationId xmlns:a16="http://schemas.microsoft.com/office/drawing/2014/main" id="{C673A94E-2981-A04D-BC35-A46E6781762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20035738"/>
      </p:ext>
    </p:extLst>
  </p:cSld>
  <p:clrMapOvr>
    <a:masterClrMapping/>
  </p:clrMapOvr>
  <mc:AlternateContent xmlns:mc="http://schemas.openxmlformats.org/markup-compatibility/2006" xmlns:p14="http://schemas.microsoft.com/office/powerpoint/2010/main">
    <mc:Choice Requires="p14">
      <p:transition spd="slow" p14:dur="2000" advTm="799"/>
    </mc:Choice>
    <mc:Fallback xmlns="">
      <p:transition spd="slow" advTm="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3990-8F3D-4A49-BE22-28271607E02D}"/>
              </a:ext>
            </a:extLst>
          </p:cNvPr>
          <p:cNvSpPr>
            <a:spLocks noGrp="1"/>
          </p:cNvSpPr>
          <p:nvPr>
            <p:ph type="title"/>
          </p:nvPr>
        </p:nvSpPr>
        <p:spPr/>
        <p:txBody>
          <a:bodyPr/>
          <a:lstStyle/>
          <a:p>
            <a:r>
              <a:rPr lang="en-US" dirty="0"/>
              <a:t>Kernel Foveation Model</a:t>
            </a:r>
          </a:p>
        </p:txBody>
      </p:sp>
      <p:sp>
        <p:nvSpPr>
          <p:cNvPr id="5" name="Slide Number Placeholder 4">
            <a:extLst>
              <a:ext uri="{FF2B5EF4-FFF2-40B4-BE49-F238E27FC236}">
                <a16:creationId xmlns:a16="http://schemas.microsoft.com/office/drawing/2014/main" id="{4FDC9091-A5AB-A44F-82E8-2787B4D5652E}"/>
              </a:ext>
            </a:extLst>
          </p:cNvPr>
          <p:cNvSpPr>
            <a:spLocks noGrp="1"/>
          </p:cNvSpPr>
          <p:nvPr>
            <p:ph type="sldNum" sz="quarter" idx="14"/>
          </p:nvPr>
        </p:nvSpPr>
        <p:spPr/>
        <p:txBody>
          <a:bodyPr/>
          <a:lstStyle/>
          <a:p>
            <a:fld id="{3DD97BEB-BAEF-0344-9D5C-EC73E478698A}" type="slidenum">
              <a:rPr lang="en-US" smtClean="0"/>
              <a:pPr/>
              <a:t>27</a:t>
            </a:fld>
            <a:endParaRPr lang="en-US"/>
          </a:p>
        </p:txBody>
      </p:sp>
      <p:sp>
        <p:nvSpPr>
          <p:cNvPr id="6" name="Text Placeholder 5">
            <a:extLst>
              <a:ext uri="{FF2B5EF4-FFF2-40B4-BE49-F238E27FC236}">
                <a16:creationId xmlns:a16="http://schemas.microsoft.com/office/drawing/2014/main" id="{0955EE84-436F-5249-813C-00A90A74833B}"/>
              </a:ext>
            </a:extLst>
          </p:cNvPr>
          <p:cNvSpPr>
            <a:spLocks noGrp="1"/>
          </p:cNvSpPr>
          <p:nvPr>
            <p:ph type="body" sz="quarter" idx="15"/>
          </p:nvPr>
        </p:nvSpPr>
        <p:spPr/>
        <p:txBody>
          <a:bodyPr/>
          <a:lstStyle/>
          <a:p>
            <a:r>
              <a:rPr lang="en-US" dirty="0"/>
              <a:t>A model with parameterized level of foveation</a:t>
            </a:r>
          </a:p>
          <a:p>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309" y="1898071"/>
            <a:ext cx="3251200" cy="36576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4221" y="2711887"/>
            <a:ext cx="1803554" cy="202996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3490" y="1898071"/>
            <a:ext cx="3251200" cy="3657600"/>
          </a:xfrm>
          <a:prstGeom prst="rect">
            <a:avLst/>
          </a:prstGeom>
        </p:spPr>
      </p:pic>
      <p:sp>
        <p:nvSpPr>
          <p:cNvPr id="13" name="TextBox 12"/>
          <p:cNvSpPr txBox="1"/>
          <p:nvPr/>
        </p:nvSpPr>
        <p:spPr>
          <a:xfrm>
            <a:off x="637309" y="5562009"/>
            <a:ext cx="3251200" cy="369332"/>
          </a:xfrm>
          <a:prstGeom prst="rect">
            <a:avLst/>
          </a:prstGeom>
          <a:noFill/>
        </p:spPr>
        <p:txBody>
          <a:bodyPr wrap="square" rtlCol="0">
            <a:spAutoFit/>
          </a:bodyPr>
          <a:lstStyle/>
          <a:p>
            <a:pPr algn="ctr"/>
            <a:r>
              <a:rPr lang="en-US" dirty="0"/>
              <a:t>Regular Rendering</a:t>
            </a:r>
          </a:p>
        </p:txBody>
      </p:sp>
      <mc:AlternateContent xmlns:mc="http://schemas.openxmlformats.org/markup-compatibility/2006" xmlns:a14="http://schemas.microsoft.com/office/drawing/2010/main">
        <mc:Choice Requires="a14">
          <p:sp>
            <p:nvSpPr>
              <p:cNvPr id="14" name="TextBox 13"/>
              <p:cNvSpPr txBox="1"/>
              <p:nvPr/>
            </p:nvSpPr>
            <p:spPr>
              <a:xfrm>
                <a:off x="4617409" y="5555671"/>
                <a:ext cx="2957179" cy="646331"/>
              </a:xfrm>
              <a:prstGeom prst="rect">
                <a:avLst/>
              </a:prstGeom>
              <a:noFill/>
            </p:spPr>
            <p:txBody>
              <a:bodyPr wrap="square" rtlCol="0">
                <a:spAutoFit/>
              </a:bodyPr>
              <a:lstStyle/>
              <a:p>
                <a:pPr algn="ctr"/>
                <a:r>
                  <a:rPr lang="en-US" dirty="0"/>
                  <a:t>LP-buffer</a:t>
                </a:r>
              </a:p>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=1.8</m:t>
                      </m:r>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4617409" y="5555671"/>
                <a:ext cx="2957179" cy="646331"/>
              </a:xfrm>
              <a:prstGeom prst="rect">
                <a:avLst/>
              </a:prstGeom>
              <a:blipFill>
                <a:blip r:embed="rId7"/>
                <a:stretch>
                  <a:fillRect t="-4717"/>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942228B8-8F34-0143-8BF1-434AB8E77DA7}"/>
              </a:ext>
            </a:extLst>
          </p:cNvPr>
          <p:cNvSpPr txBox="1"/>
          <p:nvPr/>
        </p:nvSpPr>
        <p:spPr>
          <a:xfrm>
            <a:off x="8298892" y="5562009"/>
            <a:ext cx="3251200" cy="646331"/>
          </a:xfrm>
          <a:prstGeom prst="rect">
            <a:avLst/>
          </a:prstGeom>
          <a:noFill/>
        </p:spPr>
        <p:txBody>
          <a:bodyPr wrap="square" rtlCol="0">
            <a:spAutoFit/>
          </a:bodyPr>
          <a:lstStyle/>
          <a:p>
            <a:pPr algn="ctr"/>
            <a:r>
              <a:rPr lang="en-US" dirty="0"/>
              <a:t>Foveated Rendering</a:t>
            </a:r>
          </a:p>
          <a:p>
            <a:pPr algn="ctr"/>
            <a:r>
              <a:rPr lang="en-US" dirty="0"/>
              <a:t>(without anti-aliasing)</a:t>
            </a:r>
          </a:p>
        </p:txBody>
      </p:sp>
      <p:pic>
        <p:nvPicPr>
          <p:cNvPr id="4" name="Audio 3">
            <a:hlinkClick r:id="" action="ppaction://media"/>
            <a:extLst>
              <a:ext uri="{FF2B5EF4-FFF2-40B4-BE49-F238E27FC236}">
                <a16:creationId xmlns:a16="http://schemas.microsoft.com/office/drawing/2014/main" id="{35E7E078-6353-DD47-99E8-37B5D0B90F0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02779260"/>
      </p:ext>
    </p:extLst>
  </p:cSld>
  <p:clrMapOvr>
    <a:masterClrMapping/>
  </p:clrMapOvr>
  <mc:AlternateContent xmlns:mc="http://schemas.openxmlformats.org/markup-compatibility/2006" xmlns:p14="http://schemas.microsoft.com/office/powerpoint/2010/main">
    <mc:Choice Requires="p14">
      <p:transition spd="slow" p14:dur="2000" advTm="999"/>
    </mc:Choice>
    <mc:Fallback xmlns="">
      <p:transition spd="slow" advTm="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3990-8F3D-4A49-BE22-28271607E02D}"/>
              </a:ext>
            </a:extLst>
          </p:cNvPr>
          <p:cNvSpPr>
            <a:spLocks noGrp="1"/>
          </p:cNvSpPr>
          <p:nvPr>
            <p:ph type="title"/>
          </p:nvPr>
        </p:nvSpPr>
        <p:spPr/>
        <p:txBody>
          <a:bodyPr/>
          <a:lstStyle/>
          <a:p>
            <a:r>
              <a:rPr lang="en-US" dirty="0"/>
              <a:t>Kernel Foveation Model</a:t>
            </a:r>
          </a:p>
        </p:txBody>
      </p:sp>
      <p:sp>
        <p:nvSpPr>
          <p:cNvPr id="5" name="Slide Number Placeholder 4">
            <a:extLst>
              <a:ext uri="{FF2B5EF4-FFF2-40B4-BE49-F238E27FC236}">
                <a16:creationId xmlns:a16="http://schemas.microsoft.com/office/drawing/2014/main" id="{4FDC9091-A5AB-A44F-82E8-2787B4D5652E}"/>
              </a:ext>
            </a:extLst>
          </p:cNvPr>
          <p:cNvSpPr>
            <a:spLocks noGrp="1"/>
          </p:cNvSpPr>
          <p:nvPr>
            <p:ph type="sldNum" sz="quarter" idx="14"/>
          </p:nvPr>
        </p:nvSpPr>
        <p:spPr/>
        <p:txBody>
          <a:bodyPr/>
          <a:lstStyle/>
          <a:p>
            <a:fld id="{3DD97BEB-BAEF-0344-9D5C-EC73E478698A}" type="slidenum">
              <a:rPr lang="en-US" smtClean="0"/>
              <a:pPr/>
              <a:t>28</a:t>
            </a:fld>
            <a:endParaRPr lang="en-US"/>
          </a:p>
        </p:txBody>
      </p:sp>
      <p:sp>
        <p:nvSpPr>
          <p:cNvPr id="6" name="Text Placeholder 5">
            <a:extLst>
              <a:ext uri="{FF2B5EF4-FFF2-40B4-BE49-F238E27FC236}">
                <a16:creationId xmlns:a16="http://schemas.microsoft.com/office/drawing/2014/main" id="{0955EE84-436F-5249-813C-00A90A74833B}"/>
              </a:ext>
            </a:extLst>
          </p:cNvPr>
          <p:cNvSpPr>
            <a:spLocks noGrp="1"/>
          </p:cNvSpPr>
          <p:nvPr>
            <p:ph type="body" sz="quarter" idx="15"/>
          </p:nvPr>
        </p:nvSpPr>
        <p:spPr/>
        <p:txBody>
          <a:bodyPr/>
          <a:lstStyle/>
          <a:p>
            <a:r>
              <a:rPr lang="en-US" dirty="0"/>
              <a:t>A model with parameterized level of foveation</a:t>
            </a:r>
          </a:p>
          <a:p>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309" y="1898071"/>
            <a:ext cx="3251200" cy="36576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1288" y="2812471"/>
            <a:ext cx="1624824" cy="18288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3490" y="1898071"/>
            <a:ext cx="3251200" cy="3657600"/>
          </a:xfrm>
          <a:prstGeom prst="rect">
            <a:avLst/>
          </a:prstGeom>
        </p:spPr>
      </p:pic>
      <p:sp>
        <p:nvSpPr>
          <p:cNvPr id="13" name="TextBox 12"/>
          <p:cNvSpPr txBox="1"/>
          <p:nvPr/>
        </p:nvSpPr>
        <p:spPr>
          <a:xfrm>
            <a:off x="637309" y="5562009"/>
            <a:ext cx="3251200" cy="369332"/>
          </a:xfrm>
          <a:prstGeom prst="rect">
            <a:avLst/>
          </a:prstGeom>
          <a:noFill/>
        </p:spPr>
        <p:txBody>
          <a:bodyPr wrap="square" rtlCol="0">
            <a:spAutoFit/>
          </a:bodyPr>
          <a:lstStyle/>
          <a:p>
            <a:pPr algn="ctr"/>
            <a:r>
              <a:rPr lang="en-US" dirty="0"/>
              <a:t>Regular Rendering</a:t>
            </a:r>
          </a:p>
        </p:txBody>
      </p:sp>
      <mc:AlternateContent xmlns:mc="http://schemas.openxmlformats.org/markup-compatibility/2006" xmlns:a14="http://schemas.microsoft.com/office/drawing/2010/main">
        <mc:Choice Requires="a14">
          <p:sp>
            <p:nvSpPr>
              <p:cNvPr id="14" name="TextBox 13"/>
              <p:cNvSpPr txBox="1"/>
              <p:nvPr/>
            </p:nvSpPr>
            <p:spPr>
              <a:xfrm>
                <a:off x="4617409" y="5555671"/>
                <a:ext cx="2957179" cy="646331"/>
              </a:xfrm>
              <a:prstGeom prst="rect">
                <a:avLst/>
              </a:prstGeom>
              <a:noFill/>
            </p:spPr>
            <p:txBody>
              <a:bodyPr wrap="square" rtlCol="0">
                <a:spAutoFit/>
              </a:bodyPr>
              <a:lstStyle/>
              <a:p>
                <a:pPr algn="ctr"/>
                <a:r>
                  <a:rPr lang="en-US" dirty="0"/>
                  <a:t>LP-buffer</a:t>
                </a:r>
              </a:p>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=2.0</m:t>
                      </m:r>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4617409" y="5555671"/>
                <a:ext cx="2957179" cy="646331"/>
              </a:xfrm>
              <a:prstGeom prst="rect">
                <a:avLst/>
              </a:prstGeom>
              <a:blipFill>
                <a:blip r:embed="rId7"/>
                <a:stretch>
                  <a:fillRect t="-4717"/>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5572DBC4-40A8-BB47-BAAD-5D03B84BE2D4}"/>
              </a:ext>
            </a:extLst>
          </p:cNvPr>
          <p:cNvSpPr txBox="1"/>
          <p:nvPr/>
        </p:nvSpPr>
        <p:spPr>
          <a:xfrm>
            <a:off x="8298892" y="5562009"/>
            <a:ext cx="3251200" cy="646331"/>
          </a:xfrm>
          <a:prstGeom prst="rect">
            <a:avLst/>
          </a:prstGeom>
          <a:noFill/>
        </p:spPr>
        <p:txBody>
          <a:bodyPr wrap="square" rtlCol="0">
            <a:spAutoFit/>
          </a:bodyPr>
          <a:lstStyle/>
          <a:p>
            <a:pPr algn="ctr"/>
            <a:r>
              <a:rPr lang="en-US" dirty="0"/>
              <a:t>Foveated Rendering</a:t>
            </a:r>
          </a:p>
          <a:p>
            <a:pPr algn="ctr"/>
            <a:r>
              <a:rPr lang="en-US" dirty="0"/>
              <a:t>(without anti-aliasing)</a:t>
            </a:r>
          </a:p>
        </p:txBody>
      </p:sp>
      <p:pic>
        <p:nvPicPr>
          <p:cNvPr id="4" name="Audio 3">
            <a:hlinkClick r:id="" action="ppaction://media"/>
            <a:extLst>
              <a:ext uri="{FF2B5EF4-FFF2-40B4-BE49-F238E27FC236}">
                <a16:creationId xmlns:a16="http://schemas.microsoft.com/office/drawing/2014/main" id="{8745F2B9-4D64-174D-9BE5-2D503A8457B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24364478"/>
      </p:ext>
    </p:extLst>
  </p:cSld>
  <p:clrMapOvr>
    <a:masterClrMapping/>
  </p:clrMapOvr>
  <mc:AlternateContent xmlns:mc="http://schemas.openxmlformats.org/markup-compatibility/2006" xmlns:p14="http://schemas.microsoft.com/office/powerpoint/2010/main">
    <mc:Choice Requires="p14">
      <p:transition spd="slow" p14:dur="2000" advTm="887"/>
    </mc:Choice>
    <mc:Fallback xmlns="">
      <p:transition spd="slow" advTm="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3990-8F3D-4A49-BE22-28271607E02D}"/>
              </a:ext>
            </a:extLst>
          </p:cNvPr>
          <p:cNvSpPr>
            <a:spLocks noGrp="1"/>
          </p:cNvSpPr>
          <p:nvPr>
            <p:ph type="title"/>
          </p:nvPr>
        </p:nvSpPr>
        <p:spPr/>
        <p:txBody>
          <a:bodyPr/>
          <a:lstStyle/>
          <a:p>
            <a:r>
              <a:rPr lang="en-US" dirty="0"/>
              <a:t>Kernel Foveation Model</a:t>
            </a:r>
          </a:p>
        </p:txBody>
      </p:sp>
      <p:sp>
        <p:nvSpPr>
          <p:cNvPr id="5" name="Slide Number Placeholder 4">
            <a:extLst>
              <a:ext uri="{FF2B5EF4-FFF2-40B4-BE49-F238E27FC236}">
                <a16:creationId xmlns:a16="http://schemas.microsoft.com/office/drawing/2014/main" id="{4FDC9091-A5AB-A44F-82E8-2787B4D5652E}"/>
              </a:ext>
            </a:extLst>
          </p:cNvPr>
          <p:cNvSpPr>
            <a:spLocks noGrp="1"/>
          </p:cNvSpPr>
          <p:nvPr>
            <p:ph type="sldNum" sz="quarter" idx="14"/>
          </p:nvPr>
        </p:nvSpPr>
        <p:spPr/>
        <p:txBody>
          <a:bodyPr/>
          <a:lstStyle/>
          <a:p>
            <a:fld id="{3DD97BEB-BAEF-0344-9D5C-EC73E478698A}" type="slidenum">
              <a:rPr lang="en-US" smtClean="0"/>
              <a:pPr/>
              <a:t>29</a:t>
            </a:fld>
            <a:endParaRPr lang="en-US"/>
          </a:p>
        </p:txBody>
      </p:sp>
      <p:sp>
        <p:nvSpPr>
          <p:cNvPr id="6" name="Text Placeholder 5">
            <a:extLst>
              <a:ext uri="{FF2B5EF4-FFF2-40B4-BE49-F238E27FC236}">
                <a16:creationId xmlns:a16="http://schemas.microsoft.com/office/drawing/2014/main" id="{0955EE84-436F-5249-813C-00A90A74833B}"/>
              </a:ext>
            </a:extLst>
          </p:cNvPr>
          <p:cNvSpPr>
            <a:spLocks noGrp="1"/>
          </p:cNvSpPr>
          <p:nvPr>
            <p:ph type="body" sz="quarter" idx="15"/>
          </p:nvPr>
        </p:nvSpPr>
        <p:spPr/>
        <p:txBody>
          <a:bodyPr/>
          <a:lstStyle/>
          <a:p>
            <a:r>
              <a:rPr lang="en-US" dirty="0"/>
              <a:t>A model with parameterized level of foveation</a:t>
            </a:r>
          </a:p>
          <a:p>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309" y="1898071"/>
            <a:ext cx="3251200" cy="36576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6703" y="2894767"/>
            <a:ext cx="1478590" cy="166420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3490" y="1898071"/>
            <a:ext cx="3251200" cy="3657600"/>
          </a:xfrm>
          <a:prstGeom prst="rect">
            <a:avLst/>
          </a:prstGeom>
        </p:spPr>
      </p:pic>
      <p:sp>
        <p:nvSpPr>
          <p:cNvPr id="13" name="TextBox 12"/>
          <p:cNvSpPr txBox="1"/>
          <p:nvPr/>
        </p:nvSpPr>
        <p:spPr>
          <a:xfrm>
            <a:off x="637309" y="5562009"/>
            <a:ext cx="3251200" cy="369332"/>
          </a:xfrm>
          <a:prstGeom prst="rect">
            <a:avLst/>
          </a:prstGeom>
          <a:noFill/>
        </p:spPr>
        <p:txBody>
          <a:bodyPr wrap="square" rtlCol="0">
            <a:spAutoFit/>
          </a:bodyPr>
          <a:lstStyle/>
          <a:p>
            <a:pPr algn="ctr"/>
            <a:r>
              <a:rPr lang="en-US" dirty="0"/>
              <a:t>Regular Rendering</a:t>
            </a:r>
          </a:p>
        </p:txBody>
      </p:sp>
      <mc:AlternateContent xmlns:mc="http://schemas.openxmlformats.org/markup-compatibility/2006" xmlns:a14="http://schemas.microsoft.com/office/drawing/2010/main">
        <mc:Choice Requires="a14">
          <p:sp>
            <p:nvSpPr>
              <p:cNvPr id="14" name="TextBox 13"/>
              <p:cNvSpPr txBox="1"/>
              <p:nvPr/>
            </p:nvSpPr>
            <p:spPr>
              <a:xfrm>
                <a:off x="4617409" y="5555671"/>
                <a:ext cx="2957179" cy="646331"/>
              </a:xfrm>
              <a:prstGeom prst="rect">
                <a:avLst/>
              </a:prstGeom>
              <a:noFill/>
            </p:spPr>
            <p:txBody>
              <a:bodyPr wrap="square" rtlCol="0">
                <a:spAutoFit/>
              </a:bodyPr>
              <a:lstStyle/>
              <a:p>
                <a:pPr algn="ctr"/>
                <a:r>
                  <a:rPr lang="en-US" dirty="0"/>
                  <a:t>LP-buffer</a:t>
                </a:r>
              </a:p>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=2.2</m:t>
                      </m:r>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4617409" y="5555671"/>
                <a:ext cx="2957179" cy="646331"/>
              </a:xfrm>
              <a:prstGeom prst="rect">
                <a:avLst/>
              </a:prstGeom>
              <a:blipFill>
                <a:blip r:embed="rId7"/>
                <a:stretch>
                  <a:fillRect t="-4717"/>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F76581DA-7C97-DB45-811E-5DE1077EE748}"/>
              </a:ext>
            </a:extLst>
          </p:cNvPr>
          <p:cNvSpPr txBox="1"/>
          <p:nvPr/>
        </p:nvSpPr>
        <p:spPr>
          <a:xfrm>
            <a:off x="8298892" y="5562009"/>
            <a:ext cx="3251200" cy="646331"/>
          </a:xfrm>
          <a:prstGeom prst="rect">
            <a:avLst/>
          </a:prstGeom>
          <a:noFill/>
        </p:spPr>
        <p:txBody>
          <a:bodyPr wrap="square" rtlCol="0">
            <a:spAutoFit/>
          </a:bodyPr>
          <a:lstStyle/>
          <a:p>
            <a:pPr algn="ctr"/>
            <a:r>
              <a:rPr lang="en-US" dirty="0"/>
              <a:t>Foveated Rendering</a:t>
            </a:r>
          </a:p>
          <a:p>
            <a:pPr algn="ctr"/>
            <a:r>
              <a:rPr lang="en-US" dirty="0"/>
              <a:t>(without anti-aliasing)</a:t>
            </a:r>
          </a:p>
        </p:txBody>
      </p:sp>
      <p:pic>
        <p:nvPicPr>
          <p:cNvPr id="4" name="Audio 3">
            <a:hlinkClick r:id="" action="ppaction://media"/>
            <a:extLst>
              <a:ext uri="{FF2B5EF4-FFF2-40B4-BE49-F238E27FC236}">
                <a16:creationId xmlns:a16="http://schemas.microsoft.com/office/drawing/2014/main" id="{C35962BD-2137-3440-895D-E591C8A81D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57876025"/>
      </p:ext>
    </p:extLst>
  </p:cSld>
  <p:clrMapOvr>
    <a:masterClrMapping/>
  </p:clrMapOvr>
  <mc:AlternateContent xmlns:mc="http://schemas.openxmlformats.org/markup-compatibility/2006" xmlns:p14="http://schemas.microsoft.com/office/powerpoint/2010/main">
    <mc:Choice Requires="p14">
      <p:transition spd="slow" p14:dur="2000" advTm="883"/>
    </mc:Choice>
    <mc:Fallback xmlns="">
      <p:transition spd="slow" advTm="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5F916A7-3159-AA48-BA74-562A5EBBD50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EFC58AA-FDDF-CD4F-86C7-0CD5147F0D95}"/>
              </a:ext>
            </a:extLst>
          </p:cNvPr>
          <p:cNvSpPr>
            <a:spLocks noGrp="1"/>
          </p:cNvSpPr>
          <p:nvPr>
            <p:ph sz="half" idx="2"/>
          </p:nvPr>
        </p:nvSpPr>
        <p:spPr/>
        <p:txBody>
          <a:bodyPr/>
          <a:lstStyle/>
          <a:p>
            <a:endParaRPr lang="en-US"/>
          </a:p>
        </p:txBody>
      </p:sp>
      <p:sp>
        <p:nvSpPr>
          <p:cNvPr id="4" name="Text Placeholder 3">
            <a:extLst>
              <a:ext uri="{FF2B5EF4-FFF2-40B4-BE49-F238E27FC236}">
                <a16:creationId xmlns:a16="http://schemas.microsoft.com/office/drawing/2014/main" id="{0660547C-0A5C-2142-B7AE-AD7375D4FF48}"/>
              </a:ext>
            </a:extLst>
          </p:cNvPr>
          <p:cNvSpPr>
            <a:spLocks noGrp="1"/>
          </p:cNvSpPr>
          <p:nvPr>
            <p:ph type="body" sz="quarter" idx="13"/>
          </p:nvPr>
        </p:nvSpPr>
        <p:spPr/>
        <p:txBody>
          <a:bodyPr/>
          <a:lstStyle/>
          <a:p>
            <a:endParaRPr lang="en-US"/>
          </a:p>
        </p:txBody>
      </p:sp>
      <p:pic>
        <p:nvPicPr>
          <p:cNvPr id="8" name="Picture 7">
            <a:extLst>
              <a:ext uri="{FF2B5EF4-FFF2-40B4-BE49-F238E27FC236}">
                <a16:creationId xmlns:a16="http://schemas.microsoft.com/office/drawing/2014/main" id="{298AA9D5-92B9-3043-B78D-87335225DB5F}"/>
              </a:ext>
            </a:extLst>
          </p:cNvPr>
          <p:cNvPicPr>
            <a:picLocks noChangeAspect="1"/>
          </p:cNvPicPr>
          <p:nvPr/>
        </p:nvPicPr>
        <p:blipFill rotWithShape="1">
          <a:blip r:embed="rId5"/>
          <a:srcRect l="3920" t="1" r="3920" b="-2"/>
          <a:stretch/>
        </p:blipFill>
        <p:spPr>
          <a:xfrm>
            <a:off x="0" y="0"/>
            <a:ext cx="12192000" cy="6858000"/>
          </a:xfrm>
          <a:prstGeom prst="rect">
            <a:avLst/>
          </a:prstGeom>
        </p:spPr>
      </p:pic>
      <p:pic>
        <p:nvPicPr>
          <p:cNvPr id="6" name="Content Placeholder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356035"/>
            <a:ext cx="1469590" cy="1469590"/>
          </a:xfrm>
          <a:prstGeom prst="rect">
            <a:avLst/>
          </a:prstGeom>
        </p:spPr>
      </p:pic>
      <p:pic>
        <p:nvPicPr>
          <p:cNvPr id="7" name="Audio 6">
            <a:hlinkClick r:id="" action="ppaction://media"/>
            <a:extLst>
              <a:ext uri="{FF2B5EF4-FFF2-40B4-BE49-F238E27FC236}">
                <a16:creationId xmlns:a16="http://schemas.microsoft.com/office/drawing/2014/main" id="{5D8786E5-FD8B-1347-86AA-46FC9BFD39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13267751"/>
      </p:ext>
    </p:extLst>
  </p:cSld>
  <p:clrMapOvr>
    <a:masterClrMapping/>
  </p:clrMapOvr>
  <mc:AlternateContent xmlns:mc="http://schemas.openxmlformats.org/markup-compatibility/2006" xmlns:p14="http://schemas.microsoft.com/office/powerpoint/2010/main">
    <mc:Choice Requires="p14">
      <p:transition spd="slow" p14:dur="2000" advTm="4769"/>
    </mc:Choice>
    <mc:Fallback xmlns="">
      <p:transition spd="slow" advTm="4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3990-8F3D-4A49-BE22-28271607E02D}"/>
              </a:ext>
            </a:extLst>
          </p:cNvPr>
          <p:cNvSpPr>
            <a:spLocks noGrp="1"/>
          </p:cNvSpPr>
          <p:nvPr>
            <p:ph type="title"/>
          </p:nvPr>
        </p:nvSpPr>
        <p:spPr/>
        <p:txBody>
          <a:bodyPr/>
          <a:lstStyle/>
          <a:p>
            <a:r>
              <a:rPr lang="en-US" dirty="0"/>
              <a:t>Kernel Foveation Model</a:t>
            </a:r>
          </a:p>
        </p:txBody>
      </p:sp>
      <p:sp>
        <p:nvSpPr>
          <p:cNvPr id="5" name="Slide Number Placeholder 4">
            <a:extLst>
              <a:ext uri="{FF2B5EF4-FFF2-40B4-BE49-F238E27FC236}">
                <a16:creationId xmlns:a16="http://schemas.microsoft.com/office/drawing/2014/main" id="{4FDC9091-A5AB-A44F-82E8-2787B4D5652E}"/>
              </a:ext>
            </a:extLst>
          </p:cNvPr>
          <p:cNvSpPr>
            <a:spLocks noGrp="1"/>
          </p:cNvSpPr>
          <p:nvPr>
            <p:ph type="sldNum" sz="quarter" idx="14"/>
          </p:nvPr>
        </p:nvSpPr>
        <p:spPr/>
        <p:txBody>
          <a:bodyPr/>
          <a:lstStyle/>
          <a:p>
            <a:fld id="{3DD97BEB-BAEF-0344-9D5C-EC73E478698A}" type="slidenum">
              <a:rPr lang="en-US" smtClean="0"/>
              <a:pPr/>
              <a:t>30</a:t>
            </a:fld>
            <a:endParaRPr lang="en-US"/>
          </a:p>
        </p:txBody>
      </p:sp>
      <p:sp>
        <p:nvSpPr>
          <p:cNvPr id="6" name="Text Placeholder 5">
            <a:extLst>
              <a:ext uri="{FF2B5EF4-FFF2-40B4-BE49-F238E27FC236}">
                <a16:creationId xmlns:a16="http://schemas.microsoft.com/office/drawing/2014/main" id="{0955EE84-436F-5249-813C-00A90A74833B}"/>
              </a:ext>
            </a:extLst>
          </p:cNvPr>
          <p:cNvSpPr>
            <a:spLocks noGrp="1"/>
          </p:cNvSpPr>
          <p:nvPr>
            <p:ph type="body" sz="quarter" idx="15"/>
          </p:nvPr>
        </p:nvSpPr>
        <p:spPr/>
        <p:txBody>
          <a:bodyPr/>
          <a:lstStyle/>
          <a:p>
            <a:r>
              <a:rPr lang="en-US" dirty="0"/>
              <a:t>A model with parameterized level of foveation</a:t>
            </a:r>
          </a:p>
          <a:p>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309" y="1898071"/>
            <a:ext cx="3251200" cy="36576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5336" y="2963347"/>
            <a:ext cx="1356728" cy="152704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3490" y="1898071"/>
            <a:ext cx="3251200" cy="3657600"/>
          </a:xfrm>
          <a:prstGeom prst="rect">
            <a:avLst/>
          </a:prstGeom>
        </p:spPr>
      </p:pic>
      <p:sp>
        <p:nvSpPr>
          <p:cNvPr id="13" name="TextBox 12"/>
          <p:cNvSpPr txBox="1"/>
          <p:nvPr/>
        </p:nvSpPr>
        <p:spPr>
          <a:xfrm>
            <a:off x="637309" y="5562009"/>
            <a:ext cx="3251200" cy="369332"/>
          </a:xfrm>
          <a:prstGeom prst="rect">
            <a:avLst/>
          </a:prstGeom>
          <a:noFill/>
        </p:spPr>
        <p:txBody>
          <a:bodyPr wrap="square" rtlCol="0">
            <a:spAutoFit/>
          </a:bodyPr>
          <a:lstStyle/>
          <a:p>
            <a:pPr algn="ctr"/>
            <a:r>
              <a:rPr lang="en-US" dirty="0"/>
              <a:t>Regular Rendering</a:t>
            </a:r>
          </a:p>
        </p:txBody>
      </p:sp>
      <mc:AlternateContent xmlns:mc="http://schemas.openxmlformats.org/markup-compatibility/2006" xmlns:a14="http://schemas.microsoft.com/office/drawing/2010/main">
        <mc:Choice Requires="a14">
          <p:sp>
            <p:nvSpPr>
              <p:cNvPr id="14" name="TextBox 13"/>
              <p:cNvSpPr txBox="1"/>
              <p:nvPr/>
            </p:nvSpPr>
            <p:spPr>
              <a:xfrm>
                <a:off x="4617409" y="5555671"/>
                <a:ext cx="2957179" cy="646331"/>
              </a:xfrm>
              <a:prstGeom prst="rect">
                <a:avLst/>
              </a:prstGeom>
              <a:noFill/>
            </p:spPr>
            <p:txBody>
              <a:bodyPr wrap="square" rtlCol="0">
                <a:spAutoFit/>
              </a:bodyPr>
              <a:lstStyle/>
              <a:p>
                <a:pPr algn="ctr"/>
                <a:r>
                  <a:rPr lang="en-US" dirty="0"/>
                  <a:t>LP-buffer</a:t>
                </a:r>
              </a:p>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=2.4</m:t>
                      </m:r>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4617409" y="5555671"/>
                <a:ext cx="2957179" cy="646331"/>
              </a:xfrm>
              <a:prstGeom prst="rect">
                <a:avLst/>
              </a:prstGeom>
              <a:blipFill>
                <a:blip r:embed="rId7"/>
                <a:stretch>
                  <a:fillRect t="-4717"/>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EF2E4E85-8267-F641-8A53-1E59D4B344A3}"/>
              </a:ext>
            </a:extLst>
          </p:cNvPr>
          <p:cNvSpPr txBox="1"/>
          <p:nvPr/>
        </p:nvSpPr>
        <p:spPr>
          <a:xfrm>
            <a:off x="8298892" y="5562009"/>
            <a:ext cx="3251200" cy="646331"/>
          </a:xfrm>
          <a:prstGeom prst="rect">
            <a:avLst/>
          </a:prstGeom>
          <a:noFill/>
        </p:spPr>
        <p:txBody>
          <a:bodyPr wrap="square" rtlCol="0">
            <a:spAutoFit/>
          </a:bodyPr>
          <a:lstStyle/>
          <a:p>
            <a:pPr algn="ctr"/>
            <a:r>
              <a:rPr lang="en-US" dirty="0"/>
              <a:t>Foveated Rendering</a:t>
            </a:r>
          </a:p>
          <a:p>
            <a:pPr algn="ctr"/>
            <a:r>
              <a:rPr lang="en-US" dirty="0"/>
              <a:t>(without anti-aliasing)</a:t>
            </a:r>
          </a:p>
        </p:txBody>
      </p:sp>
      <p:pic>
        <p:nvPicPr>
          <p:cNvPr id="4" name="Audio 3">
            <a:hlinkClick r:id="" action="ppaction://media"/>
            <a:extLst>
              <a:ext uri="{FF2B5EF4-FFF2-40B4-BE49-F238E27FC236}">
                <a16:creationId xmlns:a16="http://schemas.microsoft.com/office/drawing/2014/main" id="{923A93E9-5CCA-A542-B738-57AD5EEDA4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98791914"/>
      </p:ext>
    </p:extLst>
  </p:cSld>
  <p:clrMapOvr>
    <a:masterClrMapping/>
  </p:clrMapOvr>
  <mc:AlternateContent xmlns:mc="http://schemas.openxmlformats.org/markup-compatibility/2006" xmlns:p14="http://schemas.microsoft.com/office/powerpoint/2010/main">
    <mc:Choice Requires="p14">
      <p:transition spd="slow" p14:dur="2000" advTm="904"/>
    </mc:Choice>
    <mc:Fallback xmlns="">
      <p:transition spd="slow" advTm="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3990-8F3D-4A49-BE22-28271607E02D}"/>
              </a:ext>
            </a:extLst>
          </p:cNvPr>
          <p:cNvSpPr>
            <a:spLocks noGrp="1"/>
          </p:cNvSpPr>
          <p:nvPr>
            <p:ph type="title"/>
          </p:nvPr>
        </p:nvSpPr>
        <p:spPr/>
        <p:txBody>
          <a:bodyPr/>
          <a:lstStyle/>
          <a:p>
            <a:r>
              <a:rPr lang="en-US" dirty="0"/>
              <a:t>Kernel Foveation Model</a:t>
            </a:r>
          </a:p>
        </p:txBody>
      </p:sp>
      <p:sp>
        <p:nvSpPr>
          <p:cNvPr id="5" name="Slide Number Placeholder 4">
            <a:extLst>
              <a:ext uri="{FF2B5EF4-FFF2-40B4-BE49-F238E27FC236}">
                <a16:creationId xmlns:a16="http://schemas.microsoft.com/office/drawing/2014/main" id="{4FDC9091-A5AB-A44F-82E8-2787B4D5652E}"/>
              </a:ext>
            </a:extLst>
          </p:cNvPr>
          <p:cNvSpPr>
            <a:spLocks noGrp="1"/>
          </p:cNvSpPr>
          <p:nvPr>
            <p:ph type="sldNum" sz="quarter" idx="14"/>
          </p:nvPr>
        </p:nvSpPr>
        <p:spPr/>
        <p:txBody>
          <a:bodyPr/>
          <a:lstStyle/>
          <a:p>
            <a:fld id="{3DD97BEB-BAEF-0344-9D5C-EC73E478698A}" type="slidenum">
              <a:rPr lang="en-US" smtClean="0"/>
              <a:pPr/>
              <a:t>31</a:t>
            </a:fld>
            <a:endParaRPr lang="en-US"/>
          </a:p>
        </p:txBody>
      </p:sp>
      <p:sp>
        <p:nvSpPr>
          <p:cNvPr id="6" name="Text Placeholder 5">
            <a:extLst>
              <a:ext uri="{FF2B5EF4-FFF2-40B4-BE49-F238E27FC236}">
                <a16:creationId xmlns:a16="http://schemas.microsoft.com/office/drawing/2014/main" id="{0955EE84-436F-5249-813C-00A90A74833B}"/>
              </a:ext>
            </a:extLst>
          </p:cNvPr>
          <p:cNvSpPr>
            <a:spLocks noGrp="1"/>
          </p:cNvSpPr>
          <p:nvPr>
            <p:ph type="body" sz="quarter" idx="15"/>
          </p:nvPr>
        </p:nvSpPr>
        <p:spPr/>
        <p:txBody>
          <a:bodyPr/>
          <a:lstStyle/>
          <a:p>
            <a:r>
              <a:rPr lang="en-US" dirty="0"/>
              <a:t>A model with parameterized level of foveation</a:t>
            </a:r>
          </a:p>
          <a:p>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309" y="1898071"/>
            <a:ext cx="3251200" cy="36576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8143" y="3022783"/>
            <a:ext cx="1251114" cy="140817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3490" y="1898071"/>
            <a:ext cx="3251200" cy="3657600"/>
          </a:xfrm>
          <a:prstGeom prst="rect">
            <a:avLst/>
          </a:prstGeom>
        </p:spPr>
      </p:pic>
      <p:sp>
        <p:nvSpPr>
          <p:cNvPr id="12" name="TextBox 11"/>
          <p:cNvSpPr txBox="1"/>
          <p:nvPr/>
        </p:nvSpPr>
        <p:spPr>
          <a:xfrm>
            <a:off x="8298892" y="5562009"/>
            <a:ext cx="3251200" cy="369332"/>
          </a:xfrm>
          <a:prstGeom prst="rect">
            <a:avLst/>
          </a:prstGeom>
          <a:noFill/>
        </p:spPr>
        <p:txBody>
          <a:bodyPr wrap="square" rtlCol="0">
            <a:spAutoFit/>
          </a:bodyPr>
          <a:lstStyle/>
          <a:p>
            <a:pPr algn="ctr"/>
            <a:r>
              <a:rPr lang="en-US" dirty="0"/>
              <a:t>Foveated Rendering</a:t>
            </a:r>
          </a:p>
        </p:txBody>
      </p:sp>
      <p:sp>
        <p:nvSpPr>
          <p:cNvPr id="13" name="TextBox 12"/>
          <p:cNvSpPr txBox="1"/>
          <p:nvPr/>
        </p:nvSpPr>
        <p:spPr>
          <a:xfrm>
            <a:off x="637309" y="5562009"/>
            <a:ext cx="3251200" cy="369332"/>
          </a:xfrm>
          <a:prstGeom prst="rect">
            <a:avLst/>
          </a:prstGeom>
          <a:noFill/>
        </p:spPr>
        <p:txBody>
          <a:bodyPr wrap="square" rtlCol="0">
            <a:spAutoFit/>
          </a:bodyPr>
          <a:lstStyle/>
          <a:p>
            <a:pPr algn="ctr"/>
            <a:r>
              <a:rPr lang="en-US" dirty="0"/>
              <a:t>Regular Rendering</a:t>
            </a:r>
          </a:p>
        </p:txBody>
      </p:sp>
      <mc:AlternateContent xmlns:mc="http://schemas.openxmlformats.org/markup-compatibility/2006" xmlns:a14="http://schemas.microsoft.com/office/drawing/2010/main">
        <mc:Choice Requires="a14">
          <p:sp>
            <p:nvSpPr>
              <p:cNvPr id="14" name="TextBox 13"/>
              <p:cNvSpPr txBox="1"/>
              <p:nvPr/>
            </p:nvSpPr>
            <p:spPr>
              <a:xfrm>
                <a:off x="4617409" y="5555671"/>
                <a:ext cx="2957179" cy="646331"/>
              </a:xfrm>
              <a:prstGeom prst="rect">
                <a:avLst/>
              </a:prstGeom>
              <a:noFill/>
            </p:spPr>
            <p:txBody>
              <a:bodyPr wrap="square" rtlCol="0">
                <a:spAutoFit/>
              </a:bodyPr>
              <a:lstStyle/>
              <a:p>
                <a:pPr algn="ctr"/>
                <a:r>
                  <a:rPr lang="en-US" dirty="0"/>
                  <a:t>LP-buffer</a:t>
                </a:r>
              </a:p>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=2.6</m:t>
                      </m:r>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4617409" y="5555671"/>
                <a:ext cx="2957179" cy="646331"/>
              </a:xfrm>
              <a:prstGeom prst="rect">
                <a:avLst/>
              </a:prstGeom>
              <a:blipFill>
                <a:blip r:embed="rId7"/>
                <a:stretch>
                  <a:fillRect t="-4717"/>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2ADE246E-4B1E-6747-8BB5-9A1B35C2E38F}"/>
              </a:ext>
            </a:extLst>
          </p:cNvPr>
          <p:cNvSpPr txBox="1"/>
          <p:nvPr/>
        </p:nvSpPr>
        <p:spPr>
          <a:xfrm>
            <a:off x="8298892" y="5562009"/>
            <a:ext cx="3251200" cy="646331"/>
          </a:xfrm>
          <a:prstGeom prst="rect">
            <a:avLst/>
          </a:prstGeom>
          <a:noFill/>
        </p:spPr>
        <p:txBody>
          <a:bodyPr wrap="square" rtlCol="0">
            <a:spAutoFit/>
          </a:bodyPr>
          <a:lstStyle/>
          <a:p>
            <a:pPr algn="ctr"/>
            <a:r>
              <a:rPr lang="en-US" dirty="0"/>
              <a:t>Foveated Rendering</a:t>
            </a:r>
          </a:p>
          <a:p>
            <a:pPr algn="ctr"/>
            <a:r>
              <a:rPr lang="en-US" dirty="0"/>
              <a:t>(without anti-aliasing)</a:t>
            </a:r>
          </a:p>
        </p:txBody>
      </p:sp>
      <p:pic>
        <p:nvPicPr>
          <p:cNvPr id="4" name="Audio 3">
            <a:hlinkClick r:id="" action="ppaction://media"/>
            <a:extLst>
              <a:ext uri="{FF2B5EF4-FFF2-40B4-BE49-F238E27FC236}">
                <a16:creationId xmlns:a16="http://schemas.microsoft.com/office/drawing/2014/main" id="{F4C82FA8-09F3-3842-B167-8674D6E399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55989929"/>
      </p:ext>
    </p:extLst>
  </p:cSld>
  <p:clrMapOvr>
    <a:masterClrMapping/>
  </p:clrMapOvr>
  <mc:AlternateContent xmlns:mc="http://schemas.openxmlformats.org/markup-compatibility/2006" xmlns:p14="http://schemas.microsoft.com/office/powerpoint/2010/main">
    <mc:Choice Requires="p14">
      <p:transition spd="slow" p14:dur="2000" advTm="2415"/>
    </mc:Choice>
    <mc:Fallback xmlns="">
      <p:transition spd="slow" advTm="2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0D89CF2-166D-3048-8E31-82491D0070EF}"/>
              </a:ext>
            </a:extLst>
          </p:cNvPr>
          <p:cNvSpPr>
            <a:spLocks noGrp="1"/>
          </p:cNvSpPr>
          <p:nvPr>
            <p:ph type="sldNum" sz="quarter" idx="14"/>
          </p:nvPr>
        </p:nvSpPr>
        <p:spPr/>
        <p:txBody>
          <a:bodyPr/>
          <a:lstStyle/>
          <a:p>
            <a:fld id="{3DD97BEB-BAEF-0344-9D5C-EC73E478698A}" type="slidenum">
              <a:rPr lang="en-US" smtClean="0"/>
              <a:pPr/>
              <a:t>32</a:t>
            </a:fld>
            <a:endParaRPr lang="en-US"/>
          </a:p>
        </p:txBody>
      </p:sp>
      <p:sp>
        <p:nvSpPr>
          <p:cNvPr id="4" name="Rounded Rectangle 3">
            <a:extLst>
              <a:ext uri="{FF2B5EF4-FFF2-40B4-BE49-F238E27FC236}">
                <a16:creationId xmlns:a16="http://schemas.microsoft.com/office/drawing/2014/main" id="{F86FF76A-3A8A-7A4F-86CA-F16932072B1A}"/>
              </a:ext>
            </a:extLst>
          </p:cNvPr>
          <p:cNvSpPr/>
          <p:nvPr/>
        </p:nvSpPr>
        <p:spPr>
          <a:xfrm>
            <a:off x="2196622" y="3768611"/>
            <a:ext cx="6333920" cy="1539598"/>
          </a:xfrm>
          <a:prstGeom prst="roundRect">
            <a:avLst/>
          </a:prstGeom>
          <a:solidFill>
            <a:srgbClr val="4E85C1">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 name="Rounded Rectangle 5">
            <a:extLst>
              <a:ext uri="{FF2B5EF4-FFF2-40B4-BE49-F238E27FC236}">
                <a16:creationId xmlns:a16="http://schemas.microsoft.com/office/drawing/2014/main" id="{8D6F8A29-FAA8-DA40-AED4-EE98EC434781}"/>
              </a:ext>
            </a:extLst>
          </p:cNvPr>
          <p:cNvSpPr/>
          <p:nvPr/>
        </p:nvSpPr>
        <p:spPr>
          <a:xfrm>
            <a:off x="2196622" y="1388515"/>
            <a:ext cx="6333920" cy="1539598"/>
          </a:xfrm>
          <a:prstGeom prst="roundRect">
            <a:avLst/>
          </a:prstGeom>
          <a:solidFill>
            <a:srgbClr val="D51C13">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530BF23-DE47-034C-97BB-D68EAAA99A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018" t="14394" r="24341" b="51337"/>
          <a:stretch/>
        </p:blipFill>
        <p:spPr>
          <a:xfrm flipH="1">
            <a:off x="10543942" y="2597286"/>
            <a:ext cx="1510945" cy="1475399"/>
          </a:xfrm>
          <a:prstGeom prst="rect">
            <a:avLst/>
          </a:prstGeom>
        </p:spPr>
      </p:pic>
      <p:pic>
        <p:nvPicPr>
          <p:cNvPr id="9" name="Picture 8">
            <a:extLst>
              <a:ext uri="{FF2B5EF4-FFF2-40B4-BE49-F238E27FC236}">
                <a16:creationId xmlns:a16="http://schemas.microsoft.com/office/drawing/2014/main" id="{936767DA-147B-7A43-B862-7B1C5F9918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99" y="2760386"/>
            <a:ext cx="1268793" cy="1268793"/>
          </a:xfrm>
          <a:prstGeom prst="rect">
            <a:avLst/>
          </a:prstGeom>
          <a:ln>
            <a:noFill/>
          </a:ln>
        </p:spPr>
      </p:pic>
      <p:sp>
        <p:nvSpPr>
          <p:cNvPr id="10" name="Rectangle 9">
            <a:extLst>
              <a:ext uri="{FF2B5EF4-FFF2-40B4-BE49-F238E27FC236}">
                <a16:creationId xmlns:a16="http://schemas.microsoft.com/office/drawing/2014/main" id="{4065927C-C6A4-F247-B9ED-B12437839006}"/>
              </a:ext>
            </a:extLst>
          </p:cNvPr>
          <p:cNvSpPr/>
          <p:nvPr/>
        </p:nvSpPr>
        <p:spPr>
          <a:xfrm>
            <a:off x="2407918" y="4253665"/>
            <a:ext cx="1018673" cy="56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r>
              <a:rPr lang="en-US" sz="1400" dirty="0">
                <a:solidFill>
                  <a:sysClr val="windowText" lastClr="000000"/>
                </a:solidFill>
                <a:cs typeface="Arial" panose="020B0604020202020204" pitchFamily="34" charset="0"/>
              </a:rPr>
              <a:t>KFR</a:t>
            </a:r>
          </a:p>
          <a:p>
            <a:pPr algn="ctr"/>
            <a:r>
              <a:rPr lang="en-US" sz="1400" dirty="0">
                <a:solidFill>
                  <a:sysClr val="windowText" lastClr="000000"/>
                </a:solidFill>
                <a:cs typeface="Arial" panose="020B0604020202020204" pitchFamily="34" charset="0"/>
              </a:rPr>
              <a:t>Transformer</a:t>
            </a:r>
          </a:p>
        </p:txBody>
      </p:sp>
      <p:sp>
        <p:nvSpPr>
          <p:cNvPr id="11" name="Rectangle 10">
            <a:extLst>
              <a:ext uri="{FF2B5EF4-FFF2-40B4-BE49-F238E27FC236}">
                <a16:creationId xmlns:a16="http://schemas.microsoft.com/office/drawing/2014/main" id="{A6F4C25A-88C7-7644-9DCF-7120FDC51E98}"/>
              </a:ext>
            </a:extLst>
          </p:cNvPr>
          <p:cNvSpPr/>
          <p:nvPr/>
        </p:nvSpPr>
        <p:spPr>
          <a:xfrm>
            <a:off x="5587823" y="4253404"/>
            <a:ext cx="1018673" cy="56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r>
              <a:rPr lang="en-US" sz="1400" dirty="0" err="1">
                <a:solidFill>
                  <a:sysClr val="windowText" lastClr="000000"/>
                </a:solidFill>
                <a:cs typeface="Arial" panose="020B0604020202020204" pitchFamily="34" charset="0"/>
              </a:rPr>
              <a:t>Inv</a:t>
            </a:r>
            <a:r>
              <a:rPr lang="en-US" sz="1400" dirty="0">
                <a:solidFill>
                  <a:sysClr val="windowText" lastClr="000000"/>
                </a:solidFill>
                <a:cs typeface="Arial" panose="020B0604020202020204" pitchFamily="34" charset="0"/>
              </a:rPr>
              <a:t>-KFR</a:t>
            </a:r>
          </a:p>
          <a:p>
            <a:pPr algn="ctr"/>
            <a:r>
              <a:rPr lang="en-US" sz="1400" dirty="0">
                <a:solidFill>
                  <a:sysClr val="windowText" lastClr="000000"/>
                </a:solidFill>
                <a:cs typeface="Arial" panose="020B0604020202020204" pitchFamily="34" charset="0"/>
              </a:rPr>
              <a:t>Transformer</a:t>
            </a:r>
          </a:p>
        </p:txBody>
      </p:sp>
      <p:sp>
        <p:nvSpPr>
          <p:cNvPr id="12" name="Rectangle 11">
            <a:extLst>
              <a:ext uri="{FF2B5EF4-FFF2-40B4-BE49-F238E27FC236}">
                <a16:creationId xmlns:a16="http://schemas.microsoft.com/office/drawing/2014/main" id="{A8BD03CC-F1B8-9947-B358-9E32F9ED7A0B}"/>
              </a:ext>
            </a:extLst>
          </p:cNvPr>
          <p:cNvSpPr/>
          <p:nvPr/>
        </p:nvSpPr>
        <p:spPr>
          <a:xfrm>
            <a:off x="7219023" y="4255977"/>
            <a:ext cx="1018673" cy="56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r>
              <a:rPr lang="en-US" sz="1400" dirty="0">
                <a:solidFill>
                  <a:sysClr val="windowText" lastClr="000000"/>
                </a:solidFill>
                <a:cs typeface="Arial" panose="020B0604020202020204" pitchFamily="34" charset="0"/>
              </a:rPr>
              <a:t>Anti-aliasing</a:t>
            </a:r>
          </a:p>
        </p:txBody>
      </p:sp>
      <p:sp>
        <p:nvSpPr>
          <p:cNvPr id="13" name="Diamond 12">
            <a:extLst>
              <a:ext uri="{FF2B5EF4-FFF2-40B4-BE49-F238E27FC236}">
                <a16:creationId xmlns:a16="http://schemas.microsoft.com/office/drawing/2014/main" id="{0799E0FA-55D8-CA4A-9F56-7D59B14A9C5D}"/>
              </a:ext>
            </a:extLst>
          </p:cNvPr>
          <p:cNvSpPr/>
          <p:nvPr/>
        </p:nvSpPr>
        <p:spPr>
          <a:xfrm>
            <a:off x="1849406" y="3256099"/>
            <a:ext cx="271849" cy="277369"/>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p>
        </p:txBody>
      </p:sp>
      <p:cxnSp>
        <p:nvCxnSpPr>
          <p:cNvPr id="14" name="Elbow Connector 13">
            <a:extLst>
              <a:ext uri="{FF2B5EF4-FFF2-40B4-BE49-F238E27FC236}">
                <a16:creationId xmlns:a16="http://schemas.microsoft.com/office/drawing/2014/main" id="{859954F5-D5BC-8A41-877D-58BF69C5084A}"/>
              </a:ext>
            </a:extLst>
          </p:cNvPr>
          <p:cNvCxnSpPr>
            <a:cxnSpLocks/>
            <a:stCxn id="13" idx="0"/>
          </p:cNvCxnSpPr>
          <p:nvPr/>
        </p:nvCxnSpPr>
        <p:spPr>
          <a:xfrm rot="5400000" flipH="1" flipV="1">
            <a:off x="1647990" y="2496174"/>
            <a:ext cx="1097266" cy="42258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F5940B2A-5752-DF4A-B151-15A89C5045BC}"/>
              </a:ext>
            </a:extLst>
          </p:cNvPr>
          <p:cNvCxnSpPr>
            <a:stCxn id="13" idx="2"/>
            <a:endCxn id="10" idx="1"/>
          </p:cNvCxnSpPr>
          <p:nvPr/>
        </p:nvCxnSpPr>
        <p:spPr>
          <a:xfrm rot="16200000" flipH="1">
            <a:off x="1694152" y="3824646"/>
            <a:ext cx="1004945" cy="42258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29EBB26-3413-8D47-B3E5-962EBD4B8F4A}"/>
              </a:ext>
            </a:extLst>
          </p:cNvPr>
          <p:cNvCxnSpPr>
            <a:cxnSpLocks/>
            <a:stCxn id="10" idx="3"/>
            <a:endCxn id="19" idx="1"/>
          </p:cNvCxnSpPr>
          <p:nvPr/>
        </p:nvCxnSpPr>
        <p:spPr>
          <a:xfrm flipV="1">
            <a:off x="3426591" y="4538411"/>
            <a:ext cx="571280" cy="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07CD799-48C3-EE49-B730-6139B23088D8}"/>
              </a:ext>
            </a:extLst>
          </p:cNvPr>
          <p:cNvCxnSpPr>
            <a:stCxn id="11" idx="3"/>
            <a:endCxn id="12" idx="1"/>
          </p:cNvCxnSpPr>
          <p:nvPr/>
        </p:nvCxnSpPr>
        <p:spPr>
          <a:xfrm>
            <a:off x="6606496" y="4538152"/>
            <a:ext cx="612527" cy="25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2A2833C-4EA6-204B-9395-A53D34C8C446}"/>
              </a:ext>
            </a:extLst>
          </p:cNvPr>
          <p:cNvCxnSpPr>
            <a:cxnSpLocks/>
            <a:stCxn id="9" idx="3"/>
            <a:endCxn id="13" idx="1"/>
          </p:cNvCxnSpPr>
          <p:nvPr/>
        </p:nvCxnSpPr>
        <p:spPr>
          <a:xfrm>
            <a:off x="1370693" y="3394783"/>
            <a:ext cx="478712"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05C2511-4A60-F14C-9BAB-164611092ADF}"/>
              </a:ext>
            </a:extLst>
          </p:cNvPr>
          <p:cNvSpPr/>
          <p:nvPr/>
        </p:nvSpPr>
        <p:spPr>
          <a:xfrm>
            <a:off x="3997871" y="4253663"/>
            <a:ext cx="1018673" cy="56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r>
              <a:rPr lang="en-US" sz="1400" dirty="0">
                <a:solidFill>
                  <a:sysClr val="windowText" lastClr="000000"/>
                </a:solidFill>
                <a:cs typeface="Arial" panose="020B0604020202020204" pitchFamily="34" charset="0"/>
              </a:rPr>
              <a:t>Shading</a:t>
            </a:r>
          </a:p>
        </p:txBody>
      </p:sp>
      <p:pic>
        <p:nvPicPr>
          <p:cNvPr id="20" name="Picture 19">
            <a:extLst>
              <a:ext uri="{FF2B5EF4-FFF2-40B4-BE49-F238E27FC236}">
                <a16:creationId xmlns:a16="http://schemas.microsoft.com/office/drawing/2014/main" id="{219AAA35-096E-BA4F-A32C-4ACD13423EE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866838" y="3794532"/>
            <a:ext cx="1355532" cy="1463040"/>
          </a:xfrm>
          <a:custGeom>
            <a:avLst/>
            <a:gdLst>
              <a:gd name="connsiteX0" fmla="*/ 1444054 w 2743200"/>
              <a:gd name="connsiteY0" fmla="*/ 0 h 2743200"/>
              <a:gd name="connsiteX1" fmla="*/ 1583836 w 2743200"/>
              <a:gd name="connsiteY1" fmla="*/ 1817 h 2743200"/>
              <a:gd name="connsiteX2" fmla="*/ 1711283 w 2743200"/>
              <a:gd name="connsiteY2" fmla="*/ 5450 h 2743200"/>
              <a:gd name="connsiteX3" fmla="*/ 1826397 w 2743200"/>
              <a:gd name="connsiteY3" fmla="*/ 18167 h 2743200"/>
              <a:gd name="connsiteX4" fmla="*/ 1960013 w 2743200"/>
              <a:gd name="connsiteY4" fmla="*/ 39967 h 2743200"/>
              <a:gd name="connsiteX5" fmla="*/ 2081293 w 2743200"/>
              <a:gd name="connsiteY5" fmla="*/ 59951 h 2743200"/>
              <a:gd name="connsiteX6" fmla="*/ 2202574 w 2743200"/>
              <a:gd name="connsiteY6" fmla="*/ 83568 h 2743200"/>
              <a:gd name="connsiteX7" fmla="*/ 2325911 w 2743200"/>
              <a:gd name="connsiteY7" fmla="*/ 109001 h 2743200"/>
              <a:gd name="connsiteX8" fmla="*/ 2451303 w 2743200"/>
              <a:gd name="connsiteY8" fmla="*/ 130802 h 2743200"/>
              <a:gd name="connsiteX9" fmla="*/ 2504749 w 2743200"/>
              <a:gd name="connsiteY9" fmla="*/ 250703 h 2743200"/>
              <a:gd name="connsiteX10" fmla="*/ 2543806 w 2743200"/>
              <a:gd name="connsiteY10" fmla="*/ 343354 h 2743200"/>
              <a:gd name="connsiteX11" fmla="*/ 2586974 w 2743200"/>
              <a:gd name="connsiteY11" fmla="*/ 452356 h 2743200"/>
              <a:gd name="connsiteX12" fmla="*/ 2621919 w 2743200"/>
              <a:gd name="connsiteY12" fmla="*/ 545007 h 2743200"/>
              <a:gd name="connsiteX13" fmla="*/ 2665086 w 2743200"/>
              <a:gd name="connsiteY13" fmla="*/ 668542 h 2743200"/>
              <a:gd name="connsiteX14" fmla="*/ 2691810 w 2743200"/>
              <a:gd name="connsiteY14" fmla="*/ 790260 h 2743200"/>
              <a:gd name="connsiteX15" fmla="*/ 2714421 w 2743200"/>
              <a:gd name="connsiteY15" fmla="*/ 955579 h 2743200"/>
              <a:gd name="connsiteX16" fmla="*/ 2726755 w 2743200"/>
              <a:gd name="connsiteY16" fmla="*/ 1057313 h 2743200"/>
              <a:gd name="connsiteX17" fmla="*/ 2737033 w 2743200"/>
              <a:gd name="connsiteY17" fmla="*/ 1162681 h 2743200"/>
              <a:gd name="connsiteX18" fmla="*/ 2743200 w 2743200"/>
              <a:gd name="connsiteY18" fmla="*/ 1251699 h 2743200"/>
              <a:gd name="connsiteX19" fmla="*/ 2741144 w 2743200"/>
              <a:gd name="connsiteY19" fmla="*/ 1426101 h 2743200"/>
              <a:gd name="connsiteX20" fmla="*/ 2730867 w 2743200"/>
              <a:gd name="connsiteY20" fmla="*/ 1549636 h 2743200"/>
              <a:gd name="connsiteX21" fmla="*/ 2718533 w 2743200"/>
              <a:gd name="connsiteY21" fmla="*/ 1665904 h 2743200"/>
              <a:gd name="connsiteX22" fmla="*/ 2702087 w 2743200"/>
              <a:gd name="connsiteY22" fmla="*/ 1800339 h 2743200"/>
              <a:gd name="connsiteX23" fmla="*/ 2687699 w 2743200"/>
              <a:gd name="connsiteY23" fmla="*/ 1896623 h 2743200"/>
              <a:gd name="connsiteX24" fmla="*/ 2673309 w 2743200"/>
              <a:gd name="connsiteY24" fmla="*/ 1985641 h 2743200"/>
              <a:gd name="connsiteX25" fmla="*/ 2654809 w 2743200"/>
              <a:gd name="connsiteY25" fmla="*/ 2083742 h 2743200"/>
              <a:gd name="connsiteX26" fmla="*/ 2636308 w 2743200"/>
              <a:gd name="connsiteY26" fmla="*/ 2178210 h 2743200"/>
              <a:gd name="connsiteX27" fmla="*/ 2605474 w 2743200"/>
              <a:gd name="connsiteY27" fmla="*/ 2289028 h 2743200"/>
              <a:gd name="connsiteX28" fmla="*/ 2566417 w 2743200"/>
              <a:gd name="connsiteY28" fmla="*/ 2403479 h 2743200"/>
              <a:gd name="connsiteX29" fmla="*/ 2527361 w 2743200"/>
              <a:gd name="connsiteY29" fmla="*/ 2496130 h 2743200"/>
              <a:gd name="connsiteX30" fmla="*/ 2492415 w 2743200"/>
              <a:gd name="connsiteY30" fmla="*/ 2572431 h 2743200"/>
              <a:gd name="connsiteX31" fmla="*/ 2465693 w 2743200"/>
              <a:gd name="connsiteY31" fmla="*/ 2614216 h 2743200"/>
              <a:gd name="connsiteX32" fmla="*/ 2350578 w 2743200"/>
              <a:gd name="connsiteY32" fmla="*/ 2645099 h 2743200"/>
              <a:gd name="connsiteX33" fmla="*/ 2231353 w 2743200"/>
              <a:gd name="connsiteY33" fmla="*/ 2674166 h 2743200"/>
              <a:gd name="connsiteX34" fmla="*/ 2126517 w 2743200"/>
              <a:gd name="connsiteY34" fmla="*/ 2695967 h 2743200"/>
              <a:gd name="connsiteX35" fmla="*/ 1980568 w 2743200"/>
              <a:gd name="connsiteY35" fmla="*/ 2719583 h 2743200"/>
              <a:gd name="connsiteX36" fmla="*/ 1830509 w 2743200"/>
              <a:gd name="connsiteY36" fmla="*/ 2737750 h 2743200"/>
              <a:gd name="connsiteX37" fmla="*/ 1711283 w 2743200"/>
              <a:gd name="connsiteY37" fmla="*/ 2741383 h 2743200"/>
              <a:gd name="connsiteX38" fmla="*/ 1550946 w 2743200"/>
              <a:gd name="connsiteY38" fmla="*/ 2743200 h 2743200"/>
              <a:gd name="connsiteX39" fmla="*/ 1357718 w 2743200"/>
              <a:gd name="connsiteY39" fmla="*/ 2741383 h 2743200"/>
              <a:gd name="connsiteX40" fmla="*/ 1166546 w 2743200"/>
              <a:gd name="connsiteY40" fmla="*/ 2730483 h 2743200"/>
              <a:gd name="connsiteX41" fmla="*/ 1047321 w 2743200"/>
              <a:gd name="connsiteY41" fmla="*/ 2719583 h 2743200"/>
              <a:gd name="connsiteX42" fmla="*/ 915762 w 2743200"/>
              <a:gd name="connsiteY42" fmla="*/ 2692333 h 2743200"/>
              <a:gd name="connsiteX43" fmla="*/ 769814 w 2743200"/>
              <a:gd name="connsiteY43" fmla="*/ 2661449 h 2743200"/>
              <a:gd name="connsiteX44" fmla="*/ 683478 w 2743200"/>
              <a:gd name="connsiteY44" fmla="*/ 2641466 h 2743200"/>
              <a:gd name="connsiteX45" fmla="*/ 560142 w 2743200"/>
              <a:gd name="connsiteY45" fmla="*/ 2612399 h 2743200"/>
              <a:gd name="connsiteX46" fmla="*/ 453250 w 2743200"/>
              <a:gd name="connsiteY46" fmla="*/ 2585148 h 2743200"/>
              <a:gd name="connsiteX47" fmla="*/ 360747 w 2743200"/>
              <a:gd name="connsiteY47" fmla="*/ 2557898 h 2743200"/>
              <a:gd name="connsiteX48" fmla="*/ 290856 w 2743200"/>
              <a:gd name="connsiteY48" fmla="*/ 2539731 h 2743200"/>
              <a:gd name="connsiteX49" fmla="*/ 255911 w 2743200"/>
              <a:gd name="connsiteY49" fmla="*/ 2525197 h 2743200"/>
              <a:gd name="connsiteX50" fmla="*/ 206576 w 2743200"/>
              <a:gd name="connsiteY50" fmla="*/ 2427096 h 2743200"/>
              <a:gd name="connsiteX51" fmla="*/ 155186 w 2743200"/>
              <a:gd name="connsiteY51" fmla="*/ 2301745 h 2743200"/>
              <a:gd name="connsiteX52" fmla="*/ 118185 w 2743200"/>
              <a:gd name="connsiteY52" fmla="*/ 2176393 h 2743200"/>
              <a:gd name="connsiteX53" fmla="*/ 79129 w 2743200"/>
              <a:gd name="connsiteY53" fmla="*/ 2018341 h 2743200"/>
              <a:gd name="connsiteX54" fmla="*/ 44183 w 2743200"/>
              <a:gd name="connsiteY54" fmla="*/ 1869373 h 2743200"/>
              <a:gd name="connsiteX55" fmla="*/ 21571 w 2743200"/>
              <a:gd name="connsiteY55" fmla="*/ 1745838 h 2743200"/>
              <a:gd name="connsiteX56" fmla="*/ 9238 w 2743200"/>
              <a:gd name="connsiteY56" fmla="*/ 1624120 h 2743200"/>
              <a:gd name="connsiteX57" fmla="*/ 1015 w 2743200"/>
              <a:gd name="connsiteY57" fmla="*/ 1473335 h 2743200"/>
              <a:gd name="connsiteX58" fmla="*/ 0 w 2743200"/>
              <a:gd name="connsiteY58" fmla="*/ 1397962 h 2743200"/>
              <a:gd name="connsiteX59" fmla="*/ 0 w 2743200"/>
              <a:gd name="connsiteY59" fmla="*/ 1152545 h 2743200"/>
              <a:gd name="connsiteX60" fmla="*/ 9238 w 2743200"/>
              <a:gd name="connsiteY60" fmla="*/ 1046413 h 2743200"/>
              <a:gd name="connsiteX61" fmla="*/ 31849 w 2743200"/>
              <a:gd name="connsiteY61" fmla="*/ 911978 h 2743200"/>
              <a:gd name="connsiteX62" fmla="*/ 72962 w 2743200"/>
              <a:gd name="connsiteY62" fmla="*/ 773909 h 2743200"/>
              <a:gd name="connsiteX63" fmla="*/ 144908 w 2743200"/>
              <a:gd name="connsiteY63" fmla="*/ 583158 h 2743200"/>
              <a:gd name="connsiteX64" fmla="*/ 208632 w 2743200"/>
              <a:gd name="connsiteY64" fmla="*/ 432372 h 2743200"/>
              <a:gd name="connsiteX65" fmla="*/ 253855 w 2743200"/>
              <a:gd name="connsiteY65" fmla="*/ 321554 h 2743200"/>
              <a:gd name="connsiteX66" fmla="*/ 290856 w 2743200"/>
              <a:gd name="connsiteY66" fmla="*/ 241620 h 2743200"/>
              <a:gd name="connsiteX67" fmla="*/ 473806 w 2743200"/>
              <a:gd name="connsiteY67" fmla="*/ 178036 h 2743200"/>
              <a:gd name="connsiteX68" fmla="*/ 603310 w 2743200"/>
              <a:gd name="connsiteY68" fmla="*/ 130802 h 2743200"/>
              <a:gd name="connsiteX69" fmla="*/ 722534 w 2743200"/>
              <a:gd name="connsiteY69" fmla="*/ 92651 h 2743200"/>
              <a:gd name="connsiteX70" fmla="*/ 872594 w 2743200"/>
              <a:gd name="connsiteY70" fmla="*/ 58135 h 2743200"/>
              <a:gd name="connsiteX71" fmla="*/ 1047321 w 2743200"/>
              <a:gd name="connsiteY71" fmla="*/ 27250 h 2743200"/>
              <a:gd name="connsiteX72" fmla="*/ 1263161 w 2743200"/>
              <a:gd name="connsiteY72" fmla="*/ 1817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743200" h="2743200">
                <a:moveTo>
                  <a:pt x="1444054" y="0"/>
                </a:moveTo>
                <a:lnTo>
                  <a:pt x="1583836" y="1817"/>
                </a:lnTo>
                <a:lnTo>
                  <a:pt x="1711283" y="5450"/>
                </a:lnTo>
                <a:lnTo>
                  <a:pt x="1826397" y="18167"/>
                </a:lnTo>
                <a:lnTo>
                  <a:pt x="1960013" y="39967"/>
                </a:lnTo>
                <a:lnTo>
                  <a:pt x="2081293" y="59951"/>
                </a:lnTo>
                <a:lnTo>
                  <a:pt x="2202574" y="83568"/>
                </a:lnTo>
                <a:lnTo>
                  <a:pt x="2325911" y="109001"/>
                </a:lnTo>
                <a:lnTo>
                  <a:pt x="2451303" y="130802"/>
                </a:lnTo>
                <a:lnTo>
                  <a:pt x="2504749" y="250703"/>
                </a:lnTo>
                <a:lnTo>
                  <a:pt x="2543806" y="343354"/>
                </a:lnTo>
                <a:lnTo>
                  <a:pt x="2586974" y="452356"/>
                </a:lnTo>
                <a:lnTo>
                  <a:pt x="2621919" y="545007"/>
                </a:lnTo>
                <a:lnTo>
                  <a:pt x="2665086" y="668542"/>
                </a:lnTo>
                <a:lnTo>
                  <a:pt x="2691810" y="790260"/>
                </a:lnTo>
                <a:lnTo>
                  <a:pt x="2714421" y="955579"/>
                </a:lnTo>
                <a:lnTo>
                  <a:pt x="2726755" y="1057313"/>
                </a:lnTo>
                <a:lnTo>
                  <a:pt x="2737033" y="1162681"/>
                </a:lnTo>
                <a:lnTo>
                  <a:pt x="2743200" y="1251699"/>
                </a:lnTo>
                <a:cubicBezTo>
                  <a:pt x="2742515" y="1309833"/>
                  <a:pt x="2741830" y="1367967"/>
                  <a:pt x="2741144" y="1426101"/>
                </a:cubicBezTo>
                <a:lnTo>
                  <a:pt x="2730867" y="1549636"/>
                </a:lnTo>
                <a:lnTo>
                  <a:pt x="2718533" y="1665904"/>
                </a:lnTo>
                <a:lnTo>
                  <a:pt x="2702087" y="1800339"/>
                </a:lnTo>
                <a:lnTo>
                  <a:pt x="2687699" y="1896623"/>
                </a:lnTo>
                <a:lnTo>
                  <a:pt x="2673309" y="1985641"/>
                </a:lnTo>
                <a:lnTo>
                  <a:pt x="2654809" y="2083742"/>
                </a:lnTo>
                <a:lnTo>
                  <a:pt x="2636308" y="2178210"/>
                </a:lnTo>
                <a:lnTo>
                  <a:pt x="2605474" y="2289028"/>
                </a:lnTo>
                <a:lnTo>
                  <a:pt x="2566417" y="2403479"/>
                </a:lnTo>
                <a:lnTo>
                  <a:pt x="2527361" y="2496130"/>
                </a:lnTo>
                <a:lnTo>
                  <a:pt x="2492415" y="2572431"/>
                </a:lnTo>
                <a:lnTo>
                  <a:pt x="2465693" y="2614216"/>
                </a:lnTo>
                <a:lnTo>
                  <a:pt x="2350578" y="2645099"/>
                </a:lnTo>
                <a:lnTo>
                  <a:pt x="2231353" y="2674166"/>
                </a:lnTo>
                <a:lnTo>
                  <a:pt x="2126517" y="2695967"/>
                </a:lnTo>
                <a:lnTo>
                  <a:pt x="1980568" y="2719583"/>
                </a:lnTo>
                <a:lnTo>
                  <a:pt x="1830509" y="2737750"/>
                </a:lnTo>
                <a:lnTo>
                  <a:pt x="1711283" y="2741383"/>
                </a:lnTo>
                <a:lnTo>
                  <a:pt x="1550946" y="2743200"/>
                </a:lnTo>
                <a:lnTo>
                  <a:pt x="1357718" y="2741383"/>
                </a:lnTo>
                <a:lnTo>
                  <a:pt x="1166546" y="2730483"/>
                </a:lnTo>
                <a:lnTo>
                  <a:pt x="1047321" y="2719583"/>
                </a:lnTo>
                <a:lnTo>
                  <a:pt x="915762" y="2692333"/>
                </a:lnTo>
                <a:lnTo>
                  <a:pt x="769814" y="2661449"/>
                </a:lnTo>
                <a:lnTo>
                  <a:pt x="683478" y="2641466"/>
                </a:lnTo>
                <a:lnTo>
                  <a:pt x="560142" y="2612399"/>
                </a:lnTo>
                <a:lnTo>
                  <a:pt x="453250" y="2585148"/>
                </a:lnTo>
                <a:lnTo>
                  <a:pt x="360747" y="2557898"/>
                </a:lnTo>
                <a:lnTo>
                  <a:pt x="290856" y="2539731"/>
                </a:lnTo>
                <a:lnTo>
                  <a:pt x="255911" y="2525197"/>
                </a:lnTo>
                <a:lnTo>
                  <a:pt x="206576" y="2427096"/>
                </a:lnTo>
                <a:lnTo>
                  <a:pt x="155186" y="2301745"/>
                </a:lnTo>
                <a:lnTo>
                  <a:pt x="118185" y="2176393"/>
                </a:lnTo>
                <a:lnTo>
                  <a:pt x="79129" y="2018341"/>
                </a:lnTo>
                <a:lnTo>
                  <a:pt x="44183" y="1869373"/>
                </a:lnTo>
                <a:lnTo>
                  <a:pt x="21571" y="1745838"/>
                </a:lnTo>
                <a:lnTo>
                  <a:pt x="9238" y="1624120"/>
                </a:lnTo>
                <a:lnTo>
                  <a:pt x="1015" y="1473335"/>
                </a:lnTo>
                <a:lnTo>
                  <a:pt x="0" y="1397962"/>
                </a:lnTo>
                <a:lnTo>
                  <a:pt x="0" y="1152545"/>
                </a:lnTo>
                <a:lnTo>
                  <a:pt x="9238" y="1046413"/>
                </a:lnTo>
                <a:lnTo>
                  <a:pt x="31849" y="911978"/>
                </a:lnTo>
                <a:lnTo>
                  <a:pt x="72962" y="773909"/>
                </a:lnTo>
                <a:lnTo>
                  <a:pt x="144908" y="583158"/>
                </a:lnTo>
                <a:lnTo>
                  <a:pt x="208632" y="432372"/>
                </a:lnTo>
                <a:lnTo>
                  <a:pt x="253855" y="321554"/>
                </a:lnTo>
                <a:lnTo>
                  <a:pt x="290856" y="241620"/>
                </a:lnTo>
                <a:lnTo>
                  <a:pt x="473806" y="178036"/>
                </a:lnTo>
                <a:lnTo>
                  <a:pt x="603310" y="130802"/>
                </a:lnTo>
                <a:lnTo>
                  <a:pt x="722534" y="92651"/>
                </a:lnTo>
                <a:lnTo>
                  <a:pt x="872594" y="58135"/>
                </a:lnTo>
                <a:lnTo>
                  <a:pt x="1047321" y="27250"/>
                </a:lnTo>
                <a:lnTo>
                  <a:pt x="1263161" y="1817"/>
                </a:lnTo>
                <a:close/>
              </a:path>
            </a:pathLst>
          </a:custGeom>
          <a:ln w="12700">
            <a:solidFill>
              <a:srgbClr val="4E85C1"/>
            </a:solidFill>
          </a:ln>
        </p:spPr>
      </p:pic>
      <p:pic>
        <p:nvPicPr>
          <p:cNvPr id="21" name="Picture 20">
            <a:extLst>
              <a:ext uri="{FF2B5EF4-FFF2-40B4-BE49-F238E27FC236}">
                <a16:creationId xmlns:a16="http://schemas.microsoft.com/office/drawing/2014/main" id="{1E0A663A-46EB-6240-9338-E4AB6179695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8866838" y="1402596"/>
            <a:ext cx="1355532" cy="1463040"/>
          </a:xfrm>
          <a:custGeom>
            <a:avLst/>
            <a:gdLst>
              <a:gd name="connsiteX0" fmla="*/ 1029528 w 2743200"/>
              <a:gd name="connsiteY0" fmla="*/ 0 h 2743200"/>
              <a:gd name="connsiteX1" fmla="*/ 1510318 w 2743200"/>
              <a:gd name="connsiteY1" fmla="*/ 0 h 2743200"/>
              <a:gd name="connsiteX2" fmla="*/ 1693967 w 2743200"/>
              <a:gd name="connsiteY2" fmla="*/ 21709 h 2743200"/>
              <a:gd name="connsiteX3" fmla="*/ 1868497 w 2743200"/>
              <a:gd name="connsiteY3" fmla="*/ 52656 h 2743200"/>
              <a:gd name="connsiteX4" fmla="*/ 2018388 w 2743200"/>
              <a:gd name="connsiteY4" fmla="*/ 87243 h 2743200"/>
              <a:gd name="connsiteX5" fmla="*/ 2137478 w 2743200"/>
              <a:gd name="connsiteY5" fmla="*/ 125472 h 2743200"/>
              <a:gd name="connsiteX6" fmla="*/ 2266836 w 2743200"/>
              <a:gd name="connsiteY6" fmla="*/ 172802 h 2743200"/>
              <a:gd name="connsiteX7" fmla="*/ 2449580 w 2743200"/>
              <a:gd name="connsiteY7" fmla="*/ 236516 h 2743200"/>
              <a:gd name="connsiteX8" fmla="*/ 2486539 w 2743200"/>
              <a:gd name="connsiteY8" fmla="*/ 316613 h 2743200"/>
              <a:gd name="connsiteX9" fmla="*/ 2531711 w 2743200"/>
              <a:gd name="connsiteY9" fmla="*/ 427658 h 2743200"/>
              <a:gd name="connsiteX10" fmla="*/ 2595363 w 2743200"/>
              <a:gd name="connsiteY10" fmla="*/ 578751 h 2743200"/>
              <a:gd name="connsiteX11" fmla="*/ 2667228 w 2743200"/>
              <a:gd name="connsiteY11" fmla="*/ 769892 h 2743200"/>
              <a:gd name="connsiteX12" fmla="*/ 2708294 w 2743200"/>
              <a:gd name="connsiteY12" fmla="*/ 908242 h 2743200"/>
              <a:gd name="connsiteX13" fmla="*/ 2730880 w 2743200"/>
              <a:gd name="connsiteY13" fmla="*/ 1042951 h 2743200"/>
              <a:gd name="connsiteX14" fmla="*/ 2743200 w 2743200"/>
              <a:gd name="connsiteY14" fmla="*/ 1184942 h 2743200"/>
              <a:gd name="connsiteX15" fmla="*/ 2741147 w 2743200"/>
              <a:gd name="connsiteY15" fmla="*/ 1317831 h 2743200"/>
              <a:gd name="connsiteX16" fmla="*/ 2739094 w 2743200"/>
              <a:gd name="connsiteY16" fmla="*/ 1470744 h 2743200"/>
              <a:gd name="connsiteX17" fmla="*/ 2730880 w 2743200"/>
              <a:gd name="connsiteY17" fmla="*/ 1621837 h 2743200"/>
              <a:gd name="connsiteX18" fmla="*/ 2718561 w 2743200"/>
              <a:gd name="connsiteY18" fmla="*/ 1743804 h 2743200"/>
              <a:gd name="connsiteX19" fmla="*/ 2695975 w 2743200"/>
              <a:gd name="connsiteY19" fmla="*/ 1867590 h 2743200"/>
              <a:gd name="connsiteX20" fmla="*/ 2661068 w 2743200"/>
              <a:gd name="connsiteY20" fmla="*/ 2016863 h 2743200"/>
              <a:gd name="connsiteX21" fmla="*/ 2622056 w 2743200"/>
              <a:gd name="connsiteY21" fmla="*/ 2175238 h 2743200"/>
              <a:gd name="connsiteX22" fmla="*/ 2585097 w 2743200"/>
              <a:gd name="connsiteY22" fmla="*/ 2300845 h 2743200"/>
              <a:gd name="connsiteX23" fmla="*/ 2533764 w 2743200"/>
              <a:gd name="connsiteY23" fmla="*/ 2426452 h 2743200"/>
              <a:gd name="connsiteX24" fmla="*/ 2484485 w 2743200"/>
              <a:gd name="connsiteY24" fmla="*/ 2524754 h 2743200"/>
              <a:gd name="connsiteX25" fmla="*/ 2449580 w 2743200"/>
              <a:gd name="connsiteY25" fmla="*/ 2539317 h 2743200"/>
              <a:gd name="connsiteX26" fmla="*/ 2379767 w 2743200"/>
              <a:gd name="connsiteY26" fmla="*/ 2557521 h 2743200"/>
              <a:gd name="connsiteX27" fmla="*/ 2287369 w 2743200"/>
              <a:gd name="connsiteY27" fmla="*/ 2584827 h 2743200"/>
              <a:gd name="connsiteX28" fmla="*/ 2180597 w 2743200"/>
              <a:gd name="connsiteY28" fmla="*/ 2612133 h 2743200"/>
              <a:gd name="connsiteX29" fmla="*/ 2057400 w 2743200"/>
              <a:gd name="connsiteY29" fmla="*/ 2641259 h 2743200"/>
              <a:gd name="connsiteX30" fmla="*/ 1971162 w 2743200"/>
              <a:gd name="connsiteY30" fmla="*/ 2661283 h 2743200"/>
              <a:gd name="connsiteX31" fmla="*/ 1825378 w 2743200"/>
              <a:gd name="connsiteY31" fmla="*/ 2692230 h 2743200"/>
              <a:gd name="connsiteX32" fmla="*/ 1693967 w 2743200"/>
              <a:gd name="connsiteY32" fmla="*/ 2719536 h 2743200"/>
              <a:gd name="connsiteX33" fmla="*/ 1574877 w 2743200"/>
              <a:gd name="connsiteY33" fmla="*/ 2730458 h 2743200"/>
              <a:gd name="connsiteX34" fmla="*/ 1383920 w 2743200"/>
              <a:gd name="connsiteY34" fmla="*/ 2741380 h 2743200"/>
              <a:gd name="connsiteX35" fmla="*/ 1191015 w 2743200"/>
              <a:gd name="connsiteY35" fmla="*/ 2743200 h 2743200"/>
              <a:gd name="connsiteX36" fmla="*/ 1190824 w 2743200"/>
              <a:gd name="connsiteY36" fmla="*/ 2743200 h 2743200"/>
              <a:gd name="connsiteX37" fmla="*/ 1030754 w 2743200"/>
              <a:gd name="connsiteY37" fmla="*/ 2741380 h 2743200"/>
              <a:gd name="connsiteX38" fmla="*/ 911662 w 2743200"/>
              <a:gd name="connsiteY38" fmla="*/ 2737740 h 2743200"/>
              <a:gd name="connsiteX39" fmla="*/ 761773 w 2743200"/>
              <a:gd name="connsiteY39" fmla="*/ 2719536 h 2743200"/>
              <a:gd name="connsiteX40" fmla="*/ 615988 w 2743200"/>
              <a:gd name="connsiteY40" fmla="*/ 2695871 h 2743200"/>
              <a:gd name="connsiteX41" fmla="*/ 511270 w 2743200"/>
              <a:gd name="connsiteY41" fmla="*/ 2674026 h 2743200"/>
              <a:gd name="connsiteX42" fmla="*/ 392180 w 2743200"/>
              <a:gd name="connsiteY42" fmla="*/ 2644900 h 2743200"/>
              <a:gd name="connsiteX43" fmla="*/ 277195 w 2743200"/>
              <a:gd name="connsiteY43" fmla="*/ 2613953 h 2743200"/>
              <a:gd name="connsiteX44" fmla="*/ 250502 w 2743200"/>
              <a:gd name="connsiteY44" fmla="*/ 2572084 h 2743200"/>
              <a:gd name="connsiteX45" fmla="*/ 215596 w 2743200"/>
              <a:gd name="connsiteY45" fmla="*/ 2495627 h 2743200"/>
              <a:gd name="connsiteX46" fmla="*/ 176584 w 2743200"/>
              <a:gd name="connsiteY46" fmla="*/ 2402787 h 2743200"/>
              <a:gd name="connsiteX47" fmla="*/ 137571 w 2743200"/>
              <a:gd name="connsiteY47" fmla="*/ 2288102 h 2743200"/>
              <a:gd name="connsiteX48" fmla="*/ 106772 w 2743200"/>
              <a:gd name="connsiteY48" fmla="*/ 2177058 h 2743200"/>
              <a:gd name="connsiteX49" fmla="*/ 88292 w 2743200"/>
              <a:gd name="connsiteY49" fmla="*/ 2082397 h 2743200"/>
              <a:gd name="connsiteX50" fmla="*/ 69812 w 2743200"/>
              <a:gd name="connsiteY50" fmla="*/ 1984096 h 2743200"/>
              <a:gd name="connsiteX51" fmla="*/ 55439 w 2743200"/>
              <a:gd name="connsiteY51" fmla="*/ 1894896 h 2743200"/>
              <a:gd name="connsiteX52" fmla="*/ 41067 w 2743200"/>
              <a:gd name="connsiteY52" fmla="*/ 1798416 h 2743200"/>
              <a:gd name="connsiteX53" fmla="*/ 24640 w 2743200"/>
              <a:gd name="connsiteY53" fmla="*/ 1663707 h 2743200"/>
              <a:gd name="connsiteX54" fmla="*/ 12320 w 2743200"/>
              <a:gd name="connsiteY54" fmla="*/ 1547201 h 2743200"/>
              <a:gd name="connsiteX55" fmla="*/ 2054 w 2743200"/>
              <a:gd name="connsiteY55" fmla="*/ 1423414 h 2743200"/>
              <a:gd name="connsiteX56" fmla="*/ 0 w 2743200"/>
              <a:gd name="connsiteY56" fmla="*/ 1248656 h 2743200"/>
              <a:gd name="connsiteX57" fmla="*/ 6160 w 2743200"/>
              <a:gd name="connsiteY57" fmla="*/ 1159457 h 2743200"/>
              <a:gd name="connsiteX58" fmla="*/ 16427 w 2743200"/>
              <a:gd name="connsiteY58" fmla="*/ 1053873 h 2743200"/>
              <a:gd name="connsiteX59" fmla="*/ 28747 w 2743200"/>
              <a:gd name="connsiteY59" fmla="*/ 951932 h 2743200"/>
              <a:gd name="connsiteX60" fmla="*/ 51333 w 2743200"/>
              <a:gd name="connsiteY60" fmla="*/ 786275 h 2743200"/>
              <a:gd name="connsiteX61" fmla="*/ 78026 w 2743200"/>
              <a:gd name="connsiteY61" fmla="*/ 664309 h 2743200"/>
              <a:gd name="connsiteX62" fmla="*/ 121145 w 2743200"/>
              <a:gd name="connsiteY62" fmla="*/ 540522 h 2743200"/>
              <a:gd name="connsiteX63" fmla="*/ 156051 w 2743200"/>
              <a:gd name="connsiteY63" fmla="*/ 447682 h 2743200"/>
              <a:gd name="connsiteX64" fmla="*/ 199170 w 2743200"/>
              <a:gd name="connsiteY64" fmla="*/ 338458 h 2743200"/>
              <a:gd name="connsiteX65" fmla="*/ 238183 w 2743200"/>
              <a:gd name="connsiteY65" fmla="*/ 245618 h 2743200"/>
              <a:gd name="connsiteX66" fmla="*/ 291568 w 2743200"/>
              <a:gd name="connsiteY66" fmla="*/ 125472 h 2743200"/>
              <a:gd name="connsiteX67" fmla="*/ 416819 w 2743200"/>
              <a:gd name="connsiteY67" fmla="*/ 103627 h 2743200"/>
              <a:gd name="connsiteX68" fmla="*/ 540017 w 2743200"/>
              <a:gd name="connsiteY68" fmla="*/ 78142 h 2743200"/>
              <a:gd name="connsiteX69" fmla="*/ 661161 w 2743200"/>
              <a:gd name="connsiteY69" fmla="*/ 54476 h 2743200"/>
              <a:gd name="connsiteX70" fmla="*/ 782305 w 2743200"/>
              <a:gd name="connsiteY70" fmla="*/ 34452 h 2743200"/>
              <a:gd name="connsiteX71" fmla="*/ 915769 w 2743200"/>
              <a:gd name="connsiteY71" fmla="*/ 12607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743200" h="2743200">
                <a:moveTo>
                  <a:pt x="1029528" y="0"/>
                </a:moveTo>
                <a:lnTo>
                  <a:pt x="1510318" y="0"/>
                </a:lnTo>
                <a:lnTo>
                  <a:pt x="1693967" y="21709"/>
                </a:lnTo>
                <a:lnTo>
                  <a:pt x="1868497" y="52656"/>
                </a:lnTo>
                <a:lnTo>
                  <a:pt x="2018388" y="87243"/>
                </a:lnTo>
                <a:lnTo>
                  <a:pt x="2137478" y="125472"/>
                </a:lnTo>
                <a:lnTo>
                  <a:pt x="2266836" y="172802"/>
                </a:lnTo>
                <a:lnTo>
                  <a:pt x="2449580" y="236516"/>
                </a:lnTo>
                <a:lnTo>
                  <a:pt x="2486539" y="316613"/>
                </a:lnTo>
                <a:lnTo>
                  <a:pt x="2531711" y="427658"/>
                </a:lnTo>
                <a:lnTo>
                  <a:pt x="2595363" y="578751"/>
                </a:lnTo>
                <a:lnTo>
                  <a:pt x="2667228" y="769892"/>
                </a:lnTo>
                <a:lnTo>
                  <a:pt x="2708294" y="908242"/>
                </a:lnTo>
                <a:lnTo>
                  <a:pt x="2730880" y="1042951"/>
                </a:lnTo>
                <a:lnTo>
                  <a:pt x="2743200" y="1184942"/>
                </a:lnTo>
                <a:cubicBezTo>
                  <a:pt x="2742515" y="1229239"/>
                  <a:pt x="2741831" y="1273534"/>
                  <a:pt x="2741147" y="1317831"/>
                </a:cubicBezTo>
                <a:cubicBezTo>
                  <a:pt x="2740463" y="1368802"/>
                  <a:pt x="2739778" y="1419773"/>
                  <a:pt x="2739094" y="1470744"/>
                </a:cubicBezTo>
                <a:lnTo>
                  <a:pt x="2730880" y="1621837"/>
                </a:lnTo>
                <a:lnTo>
                  <a:pt x="2718561" y="1743804"/>
                </a:lnTo>
                <a:lnTo>
                  <a:pt x="2695975" y="1867590"/>
                </a:lnTo>
                <a:lnTo>
                  <a:pt x="2661068" y="2016863"/>
                </a:lnTo>
                <a:lnTo>
                  <a:pt x="2622056" y="2175238"/>
                </a:lnTo>
                <a:lnTo>
                  <a:pt x="2585097" y="2300845"/>
                </a:lnTo>
                <a:lnTo>
                  <a:pt x="2533764" y="2426452"/>
                </a:lnTo>
                <a:lnTo>
                  <a:pt x="2484485" y="2524754"/>
                </a:lnTo>
                <a:lnTo>
                  <a:pt x="2449580" y="2539317"/>
                </a:lnTo>
                <a:lnTo>
                  <a:pt x="2379767" y="2557521"/>
                </a:lnTo>
                <a:lnTo>
                  <a:pt x="2287369" y="2584827"/>
                </a:lnTo>
                <a:lnTo>
                  <a:pt x="2180597" y="2612133"/>
                </a:lnTo>
                <a:lnTo>
                  <a:pt x="2057400" y="2641259"/>
                </a:lnTo>
                <a:lnTo>
                  <a:pt x="1971162" y="2661283"/>
                </a:lnTo>
                <a:lnTo>
                  <a:pt x="1825378" y="2692230"/>
                </a:lnTo>
                <a:lnTo>
                  <a:pt x="1693967" y="2719536"/>
                </a:lnTo>
                <a:lnTo>
                  <a:pt x="1574877" y="2730458"/>
                </a:lnTo>
                <a:lnTo>
                  <a:pt x="1383920" y="2741380"/>
                </a:lnTo>
                <a:lnTo>
                  <a:pt x="1191015" y="2743200"/>
                </a:lnTo>
                <a:lnTo>
                  <a:pt x="1190824" y="2743200"/>
                </a:lnTo>
                <a:lnTo>
                  <a:pt x="1030754" y="2741380"/>
                </a:lnTo>
                <a:lnTo>
                  <a:pt x="911662" y="2737740"/>
                </a:lnTo>
                <a:lnTo>
                  <a:pt x="761773" y="2719536"/>
                </a:lnTo>
                <a:lnTo>
                  <a:pt x="615988" y="2695871"/>
                </a:lnTo>
                <a:lnTo>
                  <a:pt x="511270" y="2674026"/>
                </a:lnTo>
                <a:lnTo>
                  <a:pt x="392180" y="2644900"/>
                </a:lnTo>
                <a:lnTo>
                  <a:pt x="277195" y="2613953"/>
                </a:lnTo>
                <a:lnTo>
                  <a:pt x="250502" y="2572084"/>
                </a:lnTo>
                <a:lnTo>
                  <a:pt x="215596" y="2495627"/>
                </a:lnTo>
                <a:lnTo>
                  <a:pt x="176584" y="2402787"/>
                </a:lnTo>
                <a:lnTo>
                  <a:pt x="137571" y="2288102"/>
                </a:lnTo>
                <a:lnTo>
                  <a:pt x="106772" y="2177058"/>
                </a:lnTo>
                <a:lnTo>
                  <a:pt x="88292" y="2082397"/>
                </a:lnTo>
                <a:lnTo>
                  <a:pt x="69812" y="1984096"/>
                </a:lnTo>
                <a:lnTo>
                  <a:pt x="55439" y="1894896"/>
                </a:lnTo>
                <a:lnTo>
                  <a:pt x="41067" y="1798416"/>
                </a:lnTo>
                <a:lnTo>
                  <a:pt x="24640" y="1663707"/>
                </a:lnTo>
                <a:lnTo>
                  <a:pt x="12320" y="1547201"/>
                </a:lnTo>
                <a:lnTo>
                  <a:pt x="2054" y="1423414"/>
                </a:lnTo>
                <a:cubicBezTo>
                  <a:pt x="1369" y="1365162"/>
                  <a:pt x="685" y="1306909"/>
                  <a:pt x="0" y="1248656"/>
                </a:cubicBezTo>
                <a:lnTo>
                  <a:pt x="6160" y="1159457"/>
                </a:lnTo>
                <a:lnTo>
                  <a:pt x="16427" y="1053873"/>
                </a:lnTo>
                <a:lnTo>
                  <a:pt x="28747" y="951932"/>
                </a:lnTo>
                <a:lnTo>
                  <a:pt x="51333" y="786275"/>
                </a:lnTo>
                <a:lnTo>
                  <a:pt x="78026" y="664309"/>
                </a:lnTo>
                <a:lnTo>
                  <a:pt x="121145" y="540522"/>
                </a:lnTo>
                <a:lnTo>
                  <a:pt x="156051" y="447682"/>
                </a:lnTo>
                <a:lnTo>
                  <a:pt x="199170" y="338458"/>
                </a:lnTo>
                <a:lnTo>
                  <a:pt x="238183" y="245618"/>
                </a:lnTo>
                <a:lnTo>
                  <a:pt x="291568" y="125472"/>
                </a:lnTo>
                <a:lnTo>
                  <a:pt x="416819" y="103627"/>
                </a:lnTo>
                <a:lnTo>
                  <a:pt x="540017" y="78142"/>
                </a:lnTo>
                <a:lnTo>
                  <a:pt x="661161" y="54476"/>
                </a:lnTo>
                <a:lnTo>
                  <a:pt x="782305" y="34452"/>
                </a:lnTo>
                <a:lnTo>
                  <a:pt x="915769" y="12607"/>
                </a:lnTo>
                <a:close/>
              </a:path>
            </a:pathLst>
          </a:custGeom>
          <a:ln w="12700">
            <a:solidFill>
              <a:srgbClr val="D51C13"/>
            </a:solidFill>
          </a:ln>
        </p:spPr>
      </p:pic>
      <p:cxnSp>
        <p:nvCxnSpPr>
          <p:cNvPr id="22" name="Elbow Connector 21">
            <a:extLst>
              <a:ext uri="{FF2B5EF4-FFF2-40B4-BE49-F238E27FC236}">
                <a16:creationId xmlns:a16="http://schemas.microsoft.com/office/drawing/2014/main" id="{5B3723C5-DC1D-2D42-AE85-2A0D7676C557}"/>
              </a:ext>
            </a:extLst>
          </p:cNvPr>
          <p:cNvCxnSpPr>
            <a:cxnSpLocks/>
            <a:stCxn id="21" idx="15"/>
            <a:endCxn id="35" idx="0"/>
          </p:cNvCxnSpPr>
          <p:nvPr/>
        </p:nvCxnSpPr>
        <p:spPr>
          <a:xfrm>
            <a:off x="10221356" y="2105439"/>
            <a:ext cx="1040601" cy="719354"/>
          </a:xfrm>
          <a:prstGeom prst="bentConnector2">
            <a:avLst/>
          </a:prstGeom>
          <a:ln w="12700">
            <a:solidFill>
              <a:srgbClr val="D51C13"/>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6EB7FAA2-1A3B-334E-B87C-E5B16150F662}"/>
              </a:ext>
            </a:extLst>
          </p:cNvPr>
          <p:cNvCxnSpPr>
            <a:cxnSpLocks/>
            <a:stCxn id="20" idx="18"/>
            <a:endCxn id="34" idx="2"/>
          </p:cNvCxnSpPr>
          <p:nvPr/>
        </p:nvCxnSpPr>
        <p:spPr>
          <a:xfrm flipV="1">
            <a:off x="10222370" y="3174832"/>
            <a:ext cx="771552" cy="1287273"/>
          </a:xfrm>
          <a:prstGeom prst="bentConnector2">
            <a:avLst/>
          </a:prstGeom>
          <a:ln w="12700">
            <a:solidFill>
              <a:srgbClr val="4E85C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141E336-84FD-664C-BA24-758B0944B608}"/>
              </a:ext>
            </a:extLst>
          </p:cNvPr>
          <p:cNvCxnSpPr>
            <a:cxnSpLocks/>
            <a:stCxn id="19" idx="3"/>
            <a:endCxn id="11" idx="1"/>
          </p:cNvCxnSpPr>
          <p:nvPr/>
        </p:nvCxnSpPr>
        <p:spPr>
          <a:xfrm flipV="1">
            <a:off x="5016544" y="4538152"/>
            <a:ext cx="571279" cy="2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6A644DF-026A-2A42-BD5F-321D3CA52C31}"/>
              </a:ext>
            </a:extLst>
          </p:cNvPr>
          <p:cNvCxnSpPr>
            <a:cxnSpLocks/>
            <a:stCxn id="29" idx="3"/>
            <a:endCxn id="21" idx="55"/>
          </p:cNvCxnSpPr>
          <p:nvPr/>
        </p:nvCxnSpPr>
        <p:spPr>
          <a:xfrm>
            <a:off x="8237697" y="2161147"/>
            <a:ext cx="630156" cy="6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578E145-4762-9246-B933-441EC9F9F688}"/>
              </a:ext>
            </a:extLst>
          </p:cNvPr>
          <p:cNvCxnSpPr>
            <a:stCxn id="12" idx="3"/>
            <a:endCxn id="20" idx="58"/>
          </p:cNvCxnSpPr>
          <p:nvPr/>
        </p:nvCxnSpPr>
        <p:spPr>
          <a:xfrm flipV="1">
            <a:off x="8237696" y="4540112"/>
            <a:ext cx="629142" cy="6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2347E25-32AF-F648-88DB-573D02082497}"/>
              </a:ext>
            </a:extLst>
          </p:cNvPr>
          <p:cNvSpPr/>
          <p:nvPr/>
        </p:nvSpPr>
        <p:spPr>
          <a:xfrm>
            <a:off x="2407918" y="1874087"/>
            <a:ext cx="1018673" cy="56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r>
              <a:rPr lang="en-US" sz="1400" dirty="0">
                <a:solidFill>
                  <a:sysClr val="windowText" lastClr="000000"/>
                </a:solidFill>
                <a:cs typeface="Arial" panose="020B0604020202020204" pitchFamily="34" charset="0"/>
              </a:rPr>
              <a:t>KFR</a:t>
            </a:r>
          </a:p>
          <a:p>
            <a:pPr algn="ctr"/>
            <a:r>
              <a:rPr lang="en-US" sz="1400" dirty="0">
                <a:solidFill>
                  <a:sysClr val="windowText" lastClr="000000"/>
                </a:solidFill>
                <a:cs typeface="Arial" panose="020B0604020202020204" pitchFamily="34" charset="0"/>
              </a:rPr>
              <a:t>Transformer</a:t>
            </a:r>
          </a:p>
        </p:txBody>
      </p:sp>
      <p:sp>
        <p:nvSpPr>
          <p:cNvPr id="28" name="Rectangle 27">
            <a:extLst>
              <a:ext uri="{FF2B5EF4-FFF2-40B4-BE49-F238E27FC236}">
                <a16:creationId xmlns:a16="http://schemas.microsoft.com/office/drawing/2014/main" id="{F518F882-C061-D241-91E4-E58E6DE4290B}"/>
              </a:ext>
            </a:extLst>
          </p:cNvPr>
          <p:cNvSpPr/>
          <p:nvPr/>
        </p:nvSpPr>
        <p:spPr>
          <a:xfrm>
            <a:off x="5587823" y="1873826"/>
            <a:ext cx="1018673" cy="56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r>
              <a:rPr lang="en-US" sz="1400" dirty="0" err="1">
                <a:solidFill>
                  <a:sysClr val="windowText" lastClr="000000"/>
                </a:solidFill>
                <a:cs typeface="Arial" panose="020B0604020202020204" pitchFamily="34" charset="0"/>
              </a:rPr>
              <a:t>Inv</a:t>
            </a:r>
            <a:r>
              <a:rPr lang="en-US" sz="1400" dirty="0">
                <a:solidFill>
                  <a:sysClr val="windowText" lastClr="000000"/>
                </a:solidFill>
                <a:cs typeface="Arial" panose="020B0604020202020204" pitchFamily="34" charset="0"/>
              </a:rPr>
              <a:t>-KFR</a:t>
            </a:r>
          </a:p>
          <a:p>
            <a:pPr algn="ctr"/>
            <a:r>
              <a:rPr lang="en-US" sz="1400" dirty="0">
                <a:solidFill>
                  <a:sysClr val="windowText" lastClr="000000"/>
                </a:solidFill>
                <a:cs typeface="Arial" panose="020B0604020202020204" pitchFamily="34" charset="0"/>
              </a:rPr>
              <a:t>Transformer</a:t>
            </a:r>
          </a:p>
        </p:txBody>
      </p:sp>
      <p:sp>
        <p:nvSpPr>
          <p:cNvPr id="29" name="Rectangle 28">
            <a:extLst>
              <a:ext uri="{FF2B5EF4-FFF2-40B4-BE49-F238E27FC236}">
                <a16:creationId xmlns:a16="http://schemas.microsoft.com/office/drawing/2014/main" id="{EA5BC2CA-CA70-3948-B5E6-A6A1D0668307}"/>
              </a:ext>
            </a:extLst>
          </p:cNvPr>
          <p:cNvSpPr/>
          <p:nvPr/>
        </p:nvSpPr>
        <p:spPr>
          <a:xfrm>
            <a:off x="7219024" y="1876399"/>
            <a:ext cx="1018673" cy="56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r>
              <a:rPr lang="en-US" sz="1400" dirty="0">
                <a:solidFill>
                  <a:sysClr val="windowText" lastClr="000000"/>
                </a:solidFill>
                <a:cs typeface="Arial" panose="020B0604020202020204" pitchFamily="34" charset="0"/>
              </a:rPr>
              <a:t>Anti-aliasing</a:t>
            </a:r>
          </a:p>
        </p:txBody>
      </p:sp>
      <p:cxnSp>
        <p:nvCxnSpPr>
          <p:cNvPr id="30" name="Straight Arrow Connector 29">
            <a:extLst>
              <a:ext uri="{FF2B5EF4-FFF2-40B4-BE49-F238E27FC236}">
                <a16:creationId xmlns:a16="http://schemas.microsoft.com/office/drawing/2014/main" id="{CD0E7641-92DF-F848-8043-5E33CCBE6C3A}"/>
              </a:ext>
            </a:extLst>
          </p:cNvPr>
          <p:cNvCxnSpPr>
            <a:cxnSpLocks/>
            <a:stCxn id="27" idx="3"/>
            <a:endCxn id="32" idx="1"/>
          </p:cNvCxnSpPr>
          <p:nvPr/>
        </p:nvCxnSpPr>
        <p:spPr>
          <a:xfrm flipV="1">
            <a:off x="3426591" y="2158834"/>
            <a:ext cx="571280"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8EC2311-1BDE-1E4D-BBDF-57A40DFFBEC9}"/>
              </a:ext>
            </a:extLst>
          </p:cNvPr>
          <p:cNvCxnSpPr>
            <a:stCxn id="28" idx="3"/>
            <a:endCxn id="29" idx="1"/>
          </p:cNvCxnSpPr>
          <p:nvPr/>
        </p:nvCxnSpPr>
        <p:spPr>
          <a:xfrm>
            <a:off x="6606496" y="2158574"/>
            <a:ext cx="612528" cy="25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546DC77A-229E-4243-ABCD-7059887EC53D}"/>
              </a:ext>
            </a:extLst>
          </p:cNvPr>
          <p:cNvSpPr/>
          <p:nvPr/>
        </p:nvSpPr>
        <p:spPr>
          <a:xfrm>
            <a:off x="3997871" y="1874086"/>
            <a:ext cx="1018673" cy="56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r>
              <a:rPr lang="en-US" sz="1400" dirty="0">
                <a:solidFill>
                  <a:sysClr val="windowText" lastClr="000000"/>
                </a:solidFill>
                <a:cs typeface="Arial" panose="020B0604020202020204" pitchFamily="34" charset="0"/>
              </a:rPr>
              <a:t>Shading</a:t>
            </a:r>
          </a:p>
        </p:txBody>
      </p:sp>
      <p:cxnSp>
        <p:nvCxnSpPr>
          <p:cNvPr id="33" name="Straight Arrow Connector 32">
            <a:extLst>
              <a:ext uri="{FF2B5EF4-FFF2-40B4-BE49-F238E27FC236}">
                <a16:creationId xmlns:a16="http://schemas.microsoft.com/office/drawing/2014/main" id="{6FE08547-BAE3-0A4B-8A3B-2BB5E308A91C}"/>
              </a:ext>
            </a:extLst>
          </p:cNvPr>
          <p:cNvCxnSpPr>
            <a:cxnSpLocks/>
            <a:stCxn id="32" idx="3"/>
            <a:endCxn id="28" idx="1"/>
          </p:cNvCxnSpPr>
          <p:nvPr/>
        </p:nvCxnSpPr>
        <p:spPr>
          <a:xfrm flipV="1">
            <a:off x="5016544" y="2158574"/>
            <a:ext cx="571279" cy="2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D7F2EB42-6297-084B-B1A3-5E8FD1AF6B38}"/>
              </a:ext>
            </a:extLst>
          </p:cNvPr>
          <p:cNvSpPr/>
          <p:nvPr/>
        </p:nvSpPr>
        <p:spPr>
          <a:xfrm>
            <a:off x="10830604" y="2798964"/>
            <a:ext cx="326636" cy="375868"/>
          </a:xfrm>
          <a:prstGeom prst="rect">
            <a:avLst/>
          </a:prstGeom>
          <a:solidFill>
            <a:srgbClr val="4E85C1">
              <a:alpha val="67000"/>
            </a:srgbClr>
          </a:solidFill>
          <a:ln>
            <a:noFill/>
          </a:ln>
          <a:effectLst>
            <a:softEdge rad="63500"/>
          </a:effectLst>
          <a:scene3d>
            <a:camera prst="isometricOffAxis2Top">
              <a:rot lat="1536457" lon="900000" rev="504131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3ECF1AA-010C-0B44-90CC-CA5C7C8EA6CB}"/>
              </a:ext>
            </a:extLst>
          </p:cNvPr>
          <p:cNvSpPr/>
          <p:nvPr/>
        </p:nvSpPr>
        <p:spPr>
          <a:xfrm>
            <a:off x="11098639" y="2824793"/>
            <a:ext cx="326636" cy="375868"/>
          </a:xfrm>
          <a:prstGeom prst="rect">
            <a:avLst/>
          </a:prstGeom>
          <a:solidFill>
            <a:srgbClr val="D51C13">
              <a:alpha val="67000"/>
            </a:srgbClr>
          </a:solidFill>
          <a:ln>
            <a:noFill/>
          </a:ln>
          <a:effectLst>
            <a:softEdge rad="63500"/>
          </a:effectLst>
          <a:scene3d>
            <a:camera prst="isometricOffAxis2Top">
              <a:rot lat="1536457" lon="900000" rev="504131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extBox 1"/>
              <p:cNvSpPr txBox="1"/>
              <p:nvPr/>
            </p:nvSpPr>
            <p:spPr>
              <a:xfrm>
                <a:off x="3779270" y="1399331"/>
                <a:ext cx="3168624" cy="307777"/>
              </a:xfrm>
              <a:prstGeom prst="rect">
                <a:avLst/>
              </a:prstGeom>
              <a:noFill/>
            </p:spPr>
            <p:txBody>
              <a:bodyPr wrap="none" rtlCol="0">
                <a:spAutoFit/>
              </a:bodyPr>
              <a:lstStyle/>
              <a:p>
                <a:r>
                  <a:rPr lang="en-US" sz="1400" dirty="0"/>
                  <a:t>Dominant eye foveation parameter: </a:t>
                </a: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𝜎</m:t>
                        </m:r>
                      </m:e>
                      <m:sub>
                        <m:r>
                          <a:rPr lang="en-US" sz="1400" b="0" i="1" smtClean="0">
                            <a:latin typeface="Cambria Math" panose="02040503050406030204" pitchFamily="18" charset="0"/>
                          </a:rPr>
                          <m:t>𝑑</m:t>
                        </m:r>
                      </m:sub>
                    </m:sSub>
                  </m:oMath>
                </a14:m>
                <a:r>
                  <a:rPr lang="en-US" sz="1400" dirty="0"/>
                  <a:t> </a:t>
                </a:r>
              </a:p>
            </p:txBody>
          </p:sp>
        </mc:Choice>
        <mc:Fallback xmlns="">
          <p:sp>
            <p:nvSpPr>
              <p:cNvPr id="2" name="TextBox 1"/>
              <p:cNvSpPr txBox="1">
                <a:spLocks noRot="1" noChangeAspect="1" noMove="1" noResize="1" noEditPoints="1" noAdjustHandles="1" noChangeArrowheads="1" noChangeShapeType="1" noTextEdit="1"/>
              </p:cNvSpPr>
              <p:nvPr/>
            </p:nvSpPr>
            <p:spPr>
              <a:xfrm>
                <a:off x="3779270" y="1399331"/>
                <a:ext cx="3168624" cy="307777"/>
              </a:xfrm>
              <a:prstGeom prst="rect">
                <a:avLst/>
              </a:prstGeom>
              <a:blipFill>
                <a:blip r:embed="rId9"/>
                <a:stretch>
                  <a:fillRect l="-577"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3617399" y="3782123"/>
                <a:ext cx="3875228" cy="307777"/>
              </a:xfrm>
              <a:prstGeom prst="rect">
                <a:avLst/>
              </a:prstGeom>
              <a:noFill/>
            </p:spPr>
            <p:txBody>
              <a:bodyPr wrap="none" rtlCol="0">
                <a:spAutoFit/>
              </a:bodyPr>
              <a:lstStyle/>
              <a:p>
                <a:r>
                  <a:rPr lang="en-US" sz="1400" dirty="0"/>
                  <a:t>Non-dominant eye foveation parameter: </a:t>
                </a: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𝜎</m:t>
                        </m:r>
                      </m:e>
                      <m:sub>
                        <m:r>
                          <a:rPr lang="en-US" sz="1400" b="0" i="1" smtClean="0">
                            <a:latin typeface="Cambria Math" panose="02040503050406030204" pitchFamily="18" charset="0"/>
                          </a:rPr>
                          <m:t>𝑛𝑑</m:t>
                        </m:r>
                      </m:sub>
                    </m:sSub>
                    <m:r>
                      <a:rPr lang="en-US" sz="1400" b="0" i="1" smtClean="0">
                        <a:latin typeface="Cambria Math" panose="02040503050406030204" pitchFamily="18" charset="0"/>
                      </a:rPr>
                      <m:t>&gt;</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𝜎</m:t>
                        </m:r>
                      </m:e>
                      <m:sub>
                        <m:r>
                          <a:rPr lang="en-US" sz="1400" i="1">
                            <a:latin typeface="Cambria Math" panose="02040503050406030204" pitchFamily="18" charset="0"/>
                          </a:rPr>
                          <m:t>𝑑</m:t>
                        </m:r>
                      </m:sub>
                    </m:sSub>
                  </m:oMath>
                </a14:m>
                <a:endParaRPr lang="en-US" sz="1400" dirty="0"/>
              </a:p>
            </p:txBody>
          </p:sp>
        </mc:Choice>
        <mc:Fallback xmlns="">
          <p:sp>
            <p:nvSpPr>
              <p:cNvPr id="36" name="TextBox 35"/>
              <p:cNvSpPr txBox="1">
                <a:spLocks noRot="1" noChangeAspect="1" noMove="1" noResize="1" noEditPoints="1" noAdjustHandles="1" noChangeArrowheads="1" noChangeShapeType="1" noTextEdit="1"/>
              </p:cNvSpPr>
              <p:nvPr/>
            </p:nvSpPr>
            <p:spPr>
              <a:xfrm>
                <a:off x="3617399" y="3782123"/>
                <a:ext cx="3875228" cy="307777"/>
              </a:xfrm>
              <a:prstGeom prst="rect">
                <a:avLst/>
              </a:prstGeom>
              <a:blipFill>
                <a:blip r:embed="rId10"/>
                <a:stretch>
                  <a:fillRect l="-472" t="-1961" b="-19608"/>
                </a:stretch>
              </a:blipFill>
            </p:spPr>
            <p:txBody>
              <a:bodyPr/>
              <a:lstStyle/>
              <a:p>
                <a:r>
                  <a:rPr lang="en-US">
                    <a:noFill/>
                  </a:rPr>
                  <a:t> </a:t>
                </a:r>
              </a:p>
            </p:txBody>
          </p:sp>
        </mc:Fallback>
      </mc:AlternateContent>
      <p:pic>
        <p:nvPicPr>
          <p:cNvPr id="8" name="Audio 7">
            <a:hlinkClick r:id="" action="ppaction://media"/>
            <a:extLst>
              <a:ext uri="{FF2B5EF4-FFF2-40B4-BE49-F238E27FC236}">
                <a16:creationId xmlns:a16="http://schemas.microsoft.com/office/drawing/2014/main" id="{6E99154C-BC3C-CC4D-816C-F2FCCD15099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89058298"/>
      </p:ext>
    </p:extLst>
  </p:cSld>
  <p:clrMapOvr>
    <a:masterClrMapping/>
  </p:clrMapOvr>
  <mc:AlternateContent xmlns:mc="http://schemas.openxmlformats.org/markup-compatibility/2006" xmlns:p14="http://schemas.microsoft.com/office/powerpoint/2010/main">
    <mc:Choice Requires="p14">
      <p:transition spd="slow" p14:dur="2000" advTm="47491"/>
    </mc:Choice>
    <mc:Fallback xmlns="">
      <p:transition spd="slow" advTm="47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8B75E-8206-D347-8EBC-B7829CB442EA}"/>
              </a:ext>
            </a:extLst>
          </p:cNvPr>
          <p:cNvSpPr>
            <a:spLocks noGrp="1"/>
          </p:cNvSpPr>
          <p:nvPr>
            <p:ph type="title"/>
          </p:nvPr>
        </p:nvSpPr>
        <p:spPr/>
        <p:txBody>
          <a:bodyPr/>
          <a:lstStyle/>
          <a:p>
            <a:r>
              <a:rPr lang="en-US" dirty="0"/>
              <a:t>User Study</a:t>
            </a:r>
          </a:p>
        </p:txBody>
      </p:sp>
      <p:sp>
        <p:nvSpPr>
          <p:cNvPr id="3" name="Text Placeholder 2">
            <a:extLst>
              <a:ext uri="{FF2B5EF4-FFF2-40B4-BE49-F238E27FC236}">
                <a16:creationId xmlns:a16="http://schemas.microsoft.com/office/drawing/2014/main" id="{19D9A555-3337-A247-8092-C80F0DC01E53}"/>
              </a:ext>
            </a:extLst>
          </p:cNvPr>
          <p:cNvSpPr>
            <a:spLocks noGrp="1"/>
          </p:cNvSpPr>
          <p:nvPr>
            <p:ph type="body" idx="1"/>
          </p:nvPr>
        </p:nvSpPr>
        <p:spPr/>
        <p:txBody>
          <a:bodyPr/>
          <a:lstStyle/>
          <a:p>
            <a:r>
              <a:rPr lang="en-US" dirty="0"/>
              <a:t>Apparatus </a:t>
            </a:r>
          </a:p>
        </p:txBody>
      </p:sp>
      <p:pic>
        <p:nvPicPr>
          <p:cNvPr id="5" name="Audio 4">
            <a:hlinkClick r:id="" action="ppaction://media"/>
            <a:extLst>
              <a:ext uri="{FF2B5EF4-FFF2-40B4-BE49-F238E27FC236}">
                <a16:creationId xmlns:a16="http://schemas.microsoft.com/office/drawing/2014/main" id="{41F3A2DD-823A-2F47-A64C-632C251A63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55717340"/>
      </p:ext>
    </p:extLst>
  </p:cSld>
  <p:clrMapOvr>
    <a:masterClrMapping/>
  </p:clrMapOvr>
  <mc:AlternateContent xmlns:mc="http://schemas.openxmlformats.org/markup-compatibility/2006" xmlns:p14="http://schemas.microsoft.com/office/powerpoint/2010/main">
    <mc:Choice Requires="p14">
      <p:transition spd="slow" p14:dur="2000" advTm="13774"/>
    </mc:Choice>
    <mc:Fallback xmlns="">
      <p:transition spd="slow" advTm="13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A380B-F6CE-1241-85D6-FADF68F2249B}"/>
              </a:ext>
            </a:extLst>
          </p:cNvPr>
          <p:cNvSpPr>
            <a:spLocks noGrp="1"/>
          </p:cNvSpPr>
          <p:nvPr>
            <p:ph type="title"/>
          </p:nvPr>
        </p:nvSpPr>
        <p:spPr/>
        <p:txBody>
          <a:bodyPr/>
          <a:lstStyle/>
          <a:p>
            <a:r>
              <a:rPr lang="en-US" dirty="0"/>
              <a:t>Pre-experiment: Dominant Eye Identification </a:t>
            </a:r>
          </a:p>
        </p:txBody>
      </p:sp>
      <p:sp>
        <p:nvSpPr>
          <p:cNvPr id="4" name="Text Placeholder 3">
            <a:extLst>
              <a:ext uri="{FF2B5EF4-FFF2-40B4-BE49-F238E27FC236}">
                <a16:creationId xmlns:a16="http://schemas.microsoft.com/office/drawing/2014/main" id="{B6115187-FD87-6043-B6BF-EA8478FB3BFD}"/>
              </a:ext>
            </a:extLst>
          </p:cNvPr>
          <p:cNvSpPr>
            <a:spLocks noGrp="1"/>
          </p:cNvSpPr>
          <p:nvPr>
            <p:ph type="body" sz="quarter" idx="13"/>
          </p:nvPr>
        </p:nvSpPr>
        <p:spPr>
          <a:xfrm>
            <a:off x="838199" y="1825625"/>
            <a:ext cx="10515601" cy="3792538"/>
          </a:xfrm>
        </p:spPr>
        <p:txBody>
          <a:bodyPr/>
          <a:lstStyle/>
          <a:p>
            <a:r>
              <a:rPr lang="en-US" dirty="0"/>
              <a:t>the participant (TP) extends their arms out in front of himself</a:t>
            </a:r>
          </a:p>
          <a:p>
            <a:r>
              <a:rPr lang="en-US" dirty="0"/>
              <a:t>creates a triangular opening between their thumbs and forefingers</a:t>
            </a:r>
          </a:p>
          <a:p>
            <a:r>
              <a:rPr lang="en-US" dirty="0"/>
              <a:t>with both eyes open, TP centers the triangular opening on a goal object that is 20 feet away from TP </a:t>
            </a:r>
          </a:p>
          <a:p>
            <a:r>
              <a:rPr lang="en-US" dirty="0"/>
              <a:t>TP closes their left eye with their right eye open</a:t>
            </a:r>
            <a:r>
              <a:rPr lang="en-US" altLang="zh-CN" dirty="0"/>
              <a:t>,</a:t>
            </a:r>
            <a:r>
              <a:rPr lang="zh-CN" altLang="en-US" dirty="0"/>
              <a:t> </a:t>
            </a:r>
            <a:r>
              <a:rPr lang="en-US" altLang="zh-CN" dirty="0"/>
              <a:t>and</a:t>
            </a:r>
            <a:r>
              <a:rPr lang="zh-CN" altLang="en-US" dirty="0"/>
              <a:t> </a:t>
            </a:r>
            <a:r>
              <a:rPr lang="en-US" altLang="zh-CN" dirty="0"/>
              <a:t>the</a:t>
            </a:r>
            <a:r>
              <a:rPr lang="zh-CN" altLang="en-US" dirty="0"/>
              <a:t> </a:t>
            </a:r>
            <a:r>
              <a:rPr lang="en-US" altLang="zh-CN" dirty="0"/>
              <a:t>object</a:t>
            </a:r>
            <a:r>
              <a:rPr lang="zh-CN" altLang="en-US" dirty="0"/>
              <a:t> </a:t>
            </a:r>
            <a:r>
              <a:rPr lang="en-US" altLang="zh-CN" dirty="0"/>
              <a:t>moves</a:t>
            </a:r>
            <a:r>
              <a:rPr lang="zh-CN" altLang="en-US" dirty="0"/>
              <a:t> </a:t>
            </a:r>
            <a:r>
              <a:rPr lang="en-US" altLang="zh-CN" dirty="0"/>
              <a:t>out</a:t>
            </a:r>
            <a:r>
              <a:rPr lang="zh-CN" altLang="en-US" dirty="0"/>
              <a:t> </a:t>
            </a:r>
            <a:r>
              <a:rPr lang="en-US" altLang="zh-CN" dirty="0"/>
              <a:t>of</a:t>
            </a:r>
            <a:r>
              <a:rPr lang="zh-CN" altLang="en-US" dirty="0"/>
              <a:t> </a:t>
            </a:r>
            <a:r>
              <a:rPr lang="en-US" altLang="zh-CN" dirty="0"/>
              <a:t>center</a:t>
            </a:r>
          </a:p>
          <a:p>
            <a:pPr lvl="1"/>
            <a:r>
              <a:rPr lang="en-US" altLang="zh-CN" dirty="0"/>
              <a:t>Left</a:t>
            </a:r>
            <a:r>
              <a:rPr lang="zh-CN" altLang="en-US" dirty="0"/>
              <a:t> </a:t>
            </a:r>
            <a:r>
              <a:rPr lang="en-US" altLang="zh-CN" dirty="0"/>
              <a:t>eye</a:t>
            </a:r>
            <a:r>
              <a:rPr lang="zh-CN" altLang="en-US" dirty="0"/>
              <a:t> </a:t>
            </a:r>
            <a:r>
              <a:rPr lang="en-US" altLang="zh-CN" dirty="0"/>
              <a:t>dominant</a:t>
            </a:r>
            <a:endParaRPr lang="en-US" dirty="0"/>
          </a:p>
          <a:p>
            <a:r>
              <a:rPr lang="en-US" dirty="0"/>
              <a:t>TP closes their right eye with their left eye open</a:t>
            </a:r>
            <a:r>
              <a:rPr lang="en-US" altLang="zh-CN" dirty="0"/>
              <a:t>,</a:t>
            </a:r>
            <a:r>
              <a:rPr lang="zh-CN" altLang="en-US" dirty="0"/>
              <a:t> </a:t>
            </a:r>
            <a:r>
              <a:rPr lang="en-US" altLang="zh-CN" dirty="0"/>
              <a:t>and</a:t>
            </a:r>
            <a:r>
              <a:rPr lang="zh-CN" altLang="en-US" dirty="0"/>
              <a:t> </a:t>
            </a:r>
            <a:r>
              <a:rPr lang="en-US" altLang="zh-CN" dirty="0"/>
              <a:t>the</a:t>
            </a:r>
            <a:r>
              <a:rPr lang="zh-CN" altLang="en-US" dirty="0"/>
              <a:t> </a:t>
            </a:r>
            <a:r>
              <a:rPr lang="en-US" altLang="zh-CN" dirty="0"/>
              <a:t>object</a:t>
            </a:r>
            <a:r>
              <a:rPr lang="zh-CN" altLang="en-US" dirty="0"/>
              <a:t> </a:t>
            </a:r>
            <a:r>
              <a:rPr lang="en-US" altLang="zh-CN" dirty="0"/>
              <a:t>moves</a:t>
            </a:r>
            <a:r>
              <a:rPr lang="zh-CN" altLang="en-US" dirty="0"/>
              <a:t> </a:t>
            </a:r>
            <a:r>
              <a:rPr lang="en-US" altLang="zh-CN" dirty="0"/>
              <a:t>out</a:t>
            </a:r>
            <a:r>
              <a:rPr lang="zh-CN" altLang="en-US" dirty="0"/>
              <a:t> </a:t>
            </a:r>
            <a:r>
              <a:rPr lang="en-US" altLang="zh-CN" dirty="0"/>
              <a:t>of</a:t>
            </a:r>
            <a:r>
              <a:rPr lang="zh-CN" altLang="en-US" dirty="0"/>
              <a:t> </a:t>
            </a:r>
            <a:r>
              <a:rPr lang="en-US" altLang="zh-CN" dirty="0"/>
              <a:t>center</a:t>
            </a:r>
          </a:p>
          <a:p>
            <a:pPr lvl="1"/>
            <a:r>
              <a:rPr lang="en-US" altLang="zh-CN" dirty="0"/>
              <a:t>Right</a:t>
            </a:r>
            <a:r>
              <a:rPr lang="zh-CN" altLang="en-US" dirty="0"/>
              <a:t> </a:t>
            </a:r>
            <a:r>
              <a:rPr lang="en-US" altLang="zh-CN" dirty="0"/>
              <a:t>eye</a:t>
            </a:r>
            <a:r>
              <a:rPr lang="zh-CN" altLang="en-US" dirty="0"/>
              <a:t> </a:t>
            </a:r>
            <a:r>
              <a:rPr lang="en-US" altLang="zh-CN" dirty="0"/>
              <a:t>dominant</a:t>
            </a:r>
            <a:r>
              <a:rPr lang="en-US" dirty="0"/>
              <a:t> </a:t>
            </a:r>
          </a:p>
          <a:p>
            <a:endParaRPr lang="en-US" dirty="0"/>
          </a:p>
          <a:p>
            <a:pPr marL="0" indent="0">
              <a:buNone/>
            </a:pP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F0D89CF2-166D-3048-8E31-82491D0070EF}"/>
              </a:ext>
            </a:extLst>
          </p:cNvPr>
          <p:cNvSpPr>
            <a:spLocks noGrp="1"/>
          </p:cNvSpPr>
          <p:nvPr>
            <p:ph type="sldNum" sz="quarter" idx="14"/>
          </p:nvPr>
        </p:nvSpPr>
        <p:spPr/>
        <p:txBody>
          <a:bodyPr/>
          <a:lstStyle/>
          <a:p>
            <a:fld id="{3DD97BEB-BAEF-0344-9D5C-EC73E478698A}" type="slidenum">
              <a:rPr lang="en-US" smtClean="0"/>
              <a:pPr/>
              <a:t>34</a:t>
            </a:fld>
            <a:endParaRPr lang="en-US"/>
          </a:p>
        </p:txBody>
      </p:sp>
      <p:sp>
        <p:nvSpPr>
          <p:cNvPr id="6" name="Text Placeholder 5">
            <a:extLst>
              <a:ext uri="{FF2B5EF4-FFF2-40B4-BE49-F238E27FC236}">
                <a16:creationId xmlns:a16="http://schemas.microsoft.com/office/drawing/2014/main" id="{203BA1B7-8039-3C49-B477-5F0AA53ACE3D}"/>
              </a:ext>
            </a:extLst>
          </p:cNvPr>
          <p:cNvSpPr>
            <a:spLocks noGrp="1"/>
          </p:cNvSpPr>
          <p:nvPr>
            <p:ph type="body" sz="quarter" idx="15"/>
          </p:nvPr>
        </p:nvSpPr>
        <p:spPr/>
        <p:txBody>
          <a:bodyPr/>
          <a:lstStyle/>
          <a:p>
            <a:r>
              <a:rPr lang="en-US" dirty="0"/>
              <a:t>The Miles Test</a:t>
            </a:r>
          </a:p>
        </p:txBody>
      </p:sp>
      <p:pic>
        <p:nvPicPr>
          <p:cNvPr id="7" name="Picture 6">
            <a:extLst>
              <a:ext uri="{FF2B5EF4-FFF2-40B4-BE49-F238E27FC236}">
                <a16:creationId xmlns:a16="http://schemas.microsoft.com/office/drawing/2014/main" id="{C4C6E618-7199-B243-85B7-3C2D0D325B13}"/>
              </a:ext>
            </a:extLst>
          </p:cNvPr>
          <p:cNvPicPr>
            <a:picLocks noChangeAspect="1"/>
          </p:cNvPicPr>
          <p:nvPr/>
        </p:nvPicPr>
        <p:blipFill rotWithShape="1">
          <a:blip r:embed="rId5"/>
          <a:srcRect l="3920" r="3920"/>
          <a:stretch/>
        </p:blipFill>
        <p:spPr>
          <a:xfrm>
            <a:off x="2187872" y="4967867"/>
            <a:ext cx="2881743" cy="1620980"/>
          </a:xfrm>
          <a:prstGeom prst="rect">
            <a:avLst/>
          </a:prstGeom>
        </p:spPr>
      </p:pic>
      <p:pic>
        <p:nvPicPr>
          <p:cNvPr id="8" name="Picture 7">
            <a:extLst>
              <a:ext uri="{FF2B5EF4-FFF2-40B4-BE49-F238E27FC236}">
                <a16:creationId xmlns:a16="http://schemas.microsoft.com/office/drawing/2014/main" id="{5BCEB3EB-4BD0-464D-B749-40267E1F034A}"/>
              </a:ext>
            </a:extLst>
          </p:cNvPr>
          <p:cNvPicPr>
            <a:picLocks noChangeAspect="1"/>
          </p:cNvPicPr>
          <p:nvPr/>
        </p:nvPicPr>
        <p:blipFill rotWithShape="1">
          <a:blip r:embed="rId6"/>
          <a:srcRect l="3852" r="3917"/>
          <a:stretch/>
        </p:blipFill>
        <p:spPr>
          <a:xfrm>
            <a:off x="6010594" y="4977769"/>
            <a:ext cx="2881743" cy="1619741"/>
          </a:xfrm>
          <a:prstGeom prst="rect">
            <a:avLst/>
          </a:prstGeom>
        </p:spPr>
      </p:pic>
      <p:pic>
        <p:nvPicPr>
          <p:cNvPr id="3" name="Audio 2">
            <a:hlinkClick r:id="" action="ppaction://media"/>
            <a:extLst>
              <a:ext uri="{FF2B5EF4-FFF2-40B4-BE49-F238E27FC236}">
                <a16:creationId xmlns:a16="http://schemas.microsoft.com/office/drawing/2014/main" id="{D8B37020-77C6-3E4D-B239-479A52B235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59117498"/>
      </p:ext>
    </p:extLst>
  </p:cSld>
  <p:clrMapOvr>
    <a:masterClrMapping/>
  </p:clrMapOvr>
  <mc:AlternateContent xmlns:mc="http://schemas.openxmlformats.org/markup-compatibility/2006" xmlns:p14="http://schemas.microsoft.com/office/powerpoint/2010/main">
    <mc:Choice Requires="p14">
      <p:transition spd="slow" p14:dur="2000" advTm="13658"/>
    </mc:Choice>
    <mc:Fallback xmlns="">
      <p:transition spd="slow" advTm="13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CE1D8AB-E61E-8247-91CE-6D998565A4D4}"/>
                  </a:ext>
                </a:extLst>
              </p:cNvPr>
              <p:cNvSpPr/>
              <p:nvPr/>
            </p:nvSpPr>
            <p:spPr>
              <a:xfrm>
                <a:off x="567161" y="1469984"/>
                <a:ext cx="4340506" cy="752355"/>
              </a:xfrm>
              <a:prstGeom prst="rect">
                <a:avLst/>
              </a:prstGeom>
              <a:solidFill>
                <a:srgbClr val="06A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Step 1: The participant estimates the </a:t>
                </a:r>
              </a:p>
              <a:p>
                <a:pPr algn="ctr"/>
                <a:r>
                  <a:rPr lang="en-US" i="1" dirty="0"/>
                  <a:t>Uniform Foveation Parameter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𝑈𝐹</m:t>
                        </m:r>
                      </m:sub>
                    </m:sSub>
                  </m:oMath>
                </a14:m>
                <a:endParaRPr lang="en-US" dirty="0"/>
              </a:p>
            </p:txBody>
          </p:sp>
        </mc:Choice>
        <mc:Fallback xmlns="">
          <p:sp>
            <p:nvSpPr>
              <p:cNvPr id="7" name="Rectangle 6">
                <a:extLst>
                  <a:ext uri="{FF2B5EF4-FFF2-40B4-BE49-F238E27FC236}">
                    <a16:creationId xmlns:a16="http://schemas.microsoft.com/office/drawing/2014/main" id="{ACE1D8AB-E61E-8247-91CE-6D998565A4D4}"/>
                  </a:ext>
                </a:extLst>
              </p:cNvPr>
              <p:cNvSpPr>
                <a:spLocks noRot="1" noChangeAspect="1" noMove="1" noResize="1" noEditPoints="1" noAdjustHandles="1" noChangeArrowheads="1" noChangeShapeType="1" noTextEdit="1"/>
              </p:cNvSpPr>
              <p:nvPr/>
            </p:nvSpPr>
            <p:spPr>
              <a:xfrm>
                <a:off x="567161" y="1469984"/>
                <a:ext cx="4340506" cy="752355"/>
              </a:xfrm>
              <a:prstGeom prst="rect">
                <a:avLst/>
              </a:prstGeom>
              <a:blipFill>
                <a:blip r:embed="rId5"/>
                <a:stretch>
                  <a:fillRect b="-6667"/>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CB6D2A05-08B7-9B4F-8FB3-805A0B8D3711}"/>
                  </a:ext>
                </a:extLst>
              </p:cNvPr>
              <p:cNvSpPr/>
              <p:nvPr/>
            </p:nvSpPr>
            <p:spPr>
              <a:xfrm>
                <a:off x="567161" y="3069219"/>
                <a:ext cx="4340506" cy="752355"/>
              </a:xfrm>
              <a:prstGeom prst="rect">
                <a:avLst/>
              </a:prstGeom>
              <a:solidFill>
                <a:srgbClr val="06AC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Step 2: The participant estimates the </a:t>
                </a:r>
              </a:p>
              <a:p>
                <a:pPr algn="ctr"/>
                <a:r>
                  <a:rPr lang="en-US" i="1" dirty="0"/>
                  <a:t>Non-dominant Eye Foveation Parameter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𝑁</m:t>
                        </m:r>
                        <m:r>
                          <a:rPr lang="en-US" i="1">
                            <a:latin typeface="Cambria Math" panose="02040503050406030204" pitchFamily="18" charset="0"/>
                          </a:rPr>
                          <m:t>𝐹</m:t>
                        </m:r>
                      </m:sub>
                    </m:sSub>
                  </m:oMath>
                </a14:m>
                <a:endParaRPr lang="en-US" dirty="0"/>
              </a:p>
            </p:txBody>
          </p:sp>
        </mc:Choice>
        <mc:Fallback xmlns="">
          <p:sp>
            <p:nvSpPr>
              <p:cNvPr id="8" name="Rectangle 7">
                <a:extLst>
                  <a:ext uri="{FF2B5EF4-FFF2-40B4-BE49-F238E27FC236}">
                    <a16:creationId xmlns:a16="http://schemas.microsoft.com/office/drawing/2014/main" id="{CB6D2A05-08B7-9B4F-8FB3-805A0B8D3711}"/>
                  </a:ext>
                </a:extLst>
              </p:cNvPr>
              <p:cNvSpPr>
                <a:spLocks noRot="1" noChangeAspect="1" noMove="1" noResize="1" noEditPoints="1" noAdjustHandles="1" noChangeArrowheads="1" noChangeShapeType="1" noTextEdit="1"/>
              </p:cNvSpPr>
              <p:nvPr/>
            </p:nvSpPr>
            <p:spPr>
              <a:xfrm>
                <a:off x="567161" y="3069219"/>
                <a:ext cx="4340506" cy="752355"/>
              </a:xfrm>
              <a:prstGeom prst="rect">
                <a:avLst/>
              </a:prstGeom>
              <a:blipFill>
                <a:blip r:embed="rId6"/>
                <a:stretch>
                  <a:fillRect l="-877" b="-5000"/>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BCEA70CB-AF84-0647-A1BC-B7F14C26C7EF}"/>
                  </a:ext>
                </a:extLst>
              </p:cNvPr>
              <p:cNvSpPr/>
              <p:nvPr/>
            </p:nvSpPr>
            <p:spPr>
              <a:xfrm>
                <a:off x="567161" y="4668454"/>
                <a:ext cx="4340506" cy="1003140"/>
              </a:xfrm>
              <a:prstGeom prst="rect">
                <a:avLst/>
              </a:prstGeom>
              <a:solidFill>
                <a:srgbClr val="06AC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Step 3: The participant evaluates the </a:t>
                </a:r>
              </a:p>
              <a:p>
                <a:pPr algn="ctr"/>
                <a:r>
                  <a:rPr lang="en-US" dirty="0"/>
                  <a:t>quality of EFR with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𝑈𝐹</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rPr>
                          <m:t>𝐹</m:t>
                        </m:r>
                      </m:sub>
                    </m:sSub>
                  </m:oMath>
                </a14:m>
                <a:endParaRPr lang="en-US" dirty="0"/>
              </a:p>
              <a:p>
                <a:pPr algn="ctr"/>
                <a:r>
                  <a:rPr lang="en-US" dirty="0"/>
                  <a:t>by comparing with RR and KFR</a:t>
                </a:r>
              </a:p>
            </p:txBody>
          </p:sp>
        </mc:Choice>
        <mc:Fallback xmlns="">
          <p:sp>
            <p:nvSpPr>
              <p:cNvPr id="9" name="Rectangle 8">
                <a:extLst>
                  <a:ext uri="{FF2B5EF4-FFF2-40B4-BE49-F238E27FC236}">
                    <a16:creationId xmlns:a16="http://schemas.microsoft.com/office/drawing/2014/main" id="{BCEA70CB-AF84-0647-A1BC-B7F14C26C7EF}"/>
                  </a:ext>
                </a:extLst>
              </p:cNvPr>
              <p:cNvSpPr>
                <a:spLocks noRot="1" noChangeAspect="1" noMove="1" noResize="1" noEditPoints="1" noAdjustHandles="1" noChangeArrowheads="1" noChangeShapeType="1" noTextEdit="1"/>
              </p:cNvSpPr>
              <p:nvPr/>
            </p:nvSpPr>
            <p:spPr>
              <a:xfrm>
                <a:off x="567161" y="4668454"/>
                <a:ext cx="4340506" cy="1003140"/>
              </a:xfrm>
              <a:prstGeom prst="rect">
                <a:avLst/>
              </a:prstGeom>
              <a:blipFill>
                <a:blip r:embed="rId7"/>
                <a:stretch>
                  <a:fillRect b="-3750"/>
                </a:stretch>
              </a:blipFill>
              <a:ln w="19050">
                <a:noFill/>
              </a:ln>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67BC6036-28C4-E749-B937-8E1DC23A8200}"/>
              </a:ext>
            </a:extLst>
          </p:cNvPr>
          <p:cNvCxnSpPr>
            <a:stCxn id="7" idx="2"/>
            <a:endCxn id="8" idx="0"/>
          </p:cNvCxnSpPr>
          <p:nvPr/>
        </p:nvCxnSpPr>
        <p:spPr>
          <a:xfrm>
            <a:off x="2737414" y="2222339"/>
            <a:ext cx="0" cy="8468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E4FF28C-6AEF-1149-9DC7-21BF6070C7BE}"/>
              </a:ext>
            </a:extLst>
          </p:cNvPr>
          <p:cNvCxnSpPr/>
          <p:nvPr/>
        </p:nvCxnSpPr>
        <p:spPr>
          <a:xfrm>
            <a:off x="2737414" y="3821574"/>
            <a:ext cx="0" cy="8468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31DE5867-E68E-0D4D-8866-F944F14E5631}"/>
              </a:ext>
            </a:extLst>
          </p:cNvPr>
          <p:cNvSpPr>
            <a:spLocks noGrp="1"/>
          </p:cNvSpPr>
          <p:nvPr>
            <p:ph type="title"/>
          </p:nvPr>
        </p:nvSpPr>
        <p:spPr>
          <a:xfrm>
            <a:off x="838201" y="556181"/>
            <a:ext cx="10515600" cy="553336"/>
          </a:xfrm>
        </p:spPr>
        <p:txBody>
          <a:bodyPr/>
          <a:lstStyle/>
          <a:p>
            <a:r>
              <a:rPr lang="en-US" dirty="0"/>
              <a:t>Main Study</a:t>
            </a:r>
          </a:p>
        </p:txBody>
      </p:sp>
      <p:sp>
        <p:nvSpPr>
          <p:cNvPr id="14" name="Text Placeholder 5">
            <a:extLst>
              <a:ext uri="{FF2B5EF4-FFF2-40B4-BE49-F238E27FC236}">
                <a16:creationId xmlns:a16="http://schemas.microsoft.com/office/drawing/2014/main" id="{319FBA09-97FD-1346-AAC1-D89EEAB57E04}"/>
              </a:ext>
            </a:extLst>
          </p:cNvPr>
          <p:cNvSpPr txBox="1">
            <a:spLocks/>
          </p:cNvSpPr>
          <p:nvPr/>
        </p:nvSpPr>
        <p:spPr>
          <a:xfrm>
            <a:off x="838200" y="1106198"/>
            <a:ext cx="10515600" cy="3568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1"/>
              </a:buClr>
              <a:buFont typeface="LucidaGrande" charset="0"/>
              <a:buNone/>
              <a:defRPr sz="2400" b="0" i="1"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extBox 1">
            <a:extLst>
              <a:ext uri="{FF2B5EF4-FFF2-40B4-BE49-F238E27FC236}">
                <a16:creationId xmlns:a16="http://schemas.microsoft.com/office/drawing/2014/main" id="{20AEAFE5-D350-CC4B-B620-4FEFF2CC4CD8}"/>
              </a:ext>
            </a:extLst>
          </p:cNvPr>
          <p:cNvSpPr txBox="1"/>
          <p:nvPr/>
        </p:nvSpPr>
        <p:spPr>
          <a:xfrm>
            <a:off x="567161" y="5888370"/>
            <a:ext cx="4651402" cy="923330"/>
          </a:xfrm>
          <a:prstGeom prst="rect">
            <a:avLst/>
          </a:prstGeom>
          <a:noFill/>
        </p:spPr>
        <p:txBody>
          <a:bodyPr wrap="none" rtlCol="0">
            <a:spAutoFit/>
          </a:bodyPr>
          <a:lstStyle/>
          <a:p>
            <a:r>
              <a:rPr lang="en-US" dirty="0"/>
              <a:t>EFR: eye-dominance-guided foveated rendering</a:t>
            </a:r>
          </a:p>
          <a:p>
            <a:r>
              <a:rPr lang="en-US" dirty="0"/>
              <a:t>KFR: traditional foveated rendering</a:t>
            </a:r>
          </a:p>
          <a:p>
            <a:r>
              <a:rPr lang="en-US" dirty="0"/>
              <a:t>RR: regular rendering</a:t>
            </a:r>
          </a:p>
        </p:txBody>
      </p:sp>
      <p:pic>
        <p:nvPicPr>
          <p:cNvPr id="4" name="Audio 3">
            <a:hlinkClick r:id="" action="ppaction://media"/>
            <a:extLst>
              <a:ext uri="{FF2B5EF4-FFF2-40B4-BE49-F238E27FC236}">
                <a16:creationId xmlns:a16="http://schemas.microsoft.com/office/drawing/2014/main" id="{96AC74B7-C018-6B44-A4FF-8FB8932F66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34482733"/>
      </p:ext>
    </p:extLst>
  </p:cSld>
  <p:clrMapOvr>
    <a:masterClrMapping/>
  </p:clrMapOvr>
  <mc:AlternateContent xmlns:mc="http://schemas.openxmlformats.org/markup-compatibility/2006" xmlns:p14="http://schemas.microsoft.com/office/powerpoint/2010/main">
    <mc:Choice Requires="p14">
      <p:transition spd="slow" p14:dur="2000" advTm="46206"/>
    </mc:Choice>
    <mc:Fallback xmlns="">
      <p:transition spd="slow" advTm="46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CE1D8AB-E61E-8247-91CE-6D998565A4D4}"/>
                  </a:ext>
                </a:extLst>
              </p:cNvPr>
              <p:cNvSpPr/>
              <p:nvPr/>
            </p:nvSpPr>
            <p:spPr>
              <a:xfrm>
                <a:off x="567161" y="1469984"/>
                <a:ext cx="4340506" cy="752355"/>
              </a:xfrm>
              <a:prstGeom prst="rect">
                <a:avLst/>
              </a:prstGeom>
              <a:solidFill>
                <a:srgbClr val="06AC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Step 1: The participant estimates the </a:t>
                </a:r>
              </a:p>
              <a:p>
                <a:pPr algn="ctr"/>
                <a:r>
                  <a:rPr lang="en-US" i="1" dirty="0"/>
                  <a:t>Uniform Foveation Parameter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𝑈𝐹</m:t>
                        </m:r>
                      </m:sub>
                    </m:sSub>
                  </m:oMath>
                </a14:m>
                <a:endParaRPr lang="en-US" dirty="0"/>
              </a:p>
            </p:txBody>
          </p:sp>
        </mc:Choice>
        <mc:Fallback xmlns="">
          <p:sp>
            <p:nvSpPr>
              <p:cNvPr id="7" name="Rectangle 6">
                <a:extLst>
                  <a:ext uri="{FF2B5EF4-FFF2-40B4-BE49-F238E27FC236}">
                    <a16:creationId xmlns:a16="http://schemas.microsoft.com/office/drawing/2014/main" id="{ACE1D8AB-E61E-8247-91CE-6D998565A4D4}"/>
                  </a:ext>
                </a:extLst>
              </p:cNvPr>
              <p:cNvSpPr>
                <a:spLocks noRot="1" noChangeAspect="1" noMove="1" noResize="1" noEditPoints="1" noAdjustHandles="1" noChangeArrowheads="1" noChangeShapeType="1" noTextEdit="1"/>
              </p:cNvSpPr>
              <p:nvPr/>
            </p:nvSpPr>
            <p:spPr>
              <a:xfrm>
                <a:off x="567161" y="1469984"/>
                <a:ext cx="4340506" cy="752355"/>
              </a:xfrm>
              <a:prstGeom prst="rect">
                <a:avLst/>
              </a:prstGeom>
              <a:blipFill>
                <a:blip r:embed="rId5"/>
                <a:stretch>
                  <a:fillRect b="-6667"/>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CB6D2A05-08B7-9B4F-8FB3-805A0B8D3711}"/>
                  </a:ext>
                </a:extLst>
              </p:cNvPr>
              <p:cNvSpPr/>
              <p:nvPr/>
            </p:nvSpPr>
            <p:spPr>
              <a:xfrm>
                <a:off x="567161" y="3069219"/>
                <a:ext cx="4340506" cy="752355"/>
              </a:xfrm>
              <a:prstGeom prst="rect">
                <a:avLst/>
              </a:prstGeom>
              <a:solidFill>
                <a:srgbClr val="06A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Step 2: The participant estimates the </a:t>
                </a:r>
              </a:p>
              <a:p>
                <a:pPr algn="ctr"/>
                <a:r>
                  <a:rPr lang="en-US" i="1" dirty="0"/>
                  <a:t>Non-dominant Eye Foveation Parameter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𝑁</m:t>
                        </m:r>
                        <m:r>
                          <a:rPr lang="en-US" i="1">
                            <a:latin typeface="Cambria Math" panose="02040503050406030204" pitchFamily="18" charset="0"/>
                          </a:rPr>
                          <m:t>𝐹</m:t>
                        </m:r>
                      </m:sub>
                    </m:sSub>
                  </m:oMath>
                </a14:m>
                <a:endParaRPr lang="en-US" dirty="0"/>
              </a:p>
            </p:txBody>
          </p:sp>
        </mc:Choice>
        <mc:Fallback xmlns="">
          <p:sp>
            <p:nvSpPr>
              <p:cNvPr id="8" name="Rectangle 7">
                <a:extLst>
                  <a:ext uri="{FF2B5EF4-FFF2-40B4-BE49-F238E27FC236}">
                    <a16:creationId xmlns:a16="http://schemas.microsoft.com/office/drawing/2014/main" id="{CB6D2A05-08B7-9B4F-8FB3-805A0B8D3711}"/>
                  </a:ext>
                </a:extLst>
              </p:cNvPr>
              <p:cNvSpPr>
                <a:spLocks noRot="1" noChangeAspect="1" noMove="1" noResize="1" noEditPoints="1" noAdjustHandles="1" noChangeArrowheads="1" noChangeShapeType="1" noTextEdit="1"/>
              </p:cNvSpPr>
              <p:nvPr/>
            </p:nvSpPr>
            <p:spPr>
              <a:xfrm>
                <a:off x="567161" y="3069219"/>
                <a:ext cx="4340506" cy="752355"/>
              </a:xfrm>
              <a:prstGeom prst="rect">
                <a:avLst/>
              </a:prstGeom>
              <a:blipFill>
                <a:blip r:embed="rId6"/>
                <a:stretch>
                  <a:fillRect l="-877" b="-5000"/>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BCEA70CB-AF84-0647-A1BC-B7F14C26C7EF}"/>
                  </a:ext>
                </a:extLst>
              </p:cNvPr>
              <p:cNvSpPr/>
              <p:nvPr/>
            </p:nvSpPr>
            <p:spPr>
              <a:xfrm>
                <a:off x="567161" y="4668454"/>
                <a:ext cx="4340506" cy="1003140"/>
              </a:xfrm>
              <a:prstGeom prst="rect">
                <a:avLst/>
              </a:prstGeom>
              <a:solidFill>
                <a:srgbClr val="06AC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Step 3: The participant evaluates the </a:t>
                </a:r>
              </a:p>
              <a:p>
                <a:pPr algn="ctr"/>
                <a:r>
                  <a:rPr lang="en-US" dirty="0"/>
                  <a:t>quality of EFR with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𝑈𝐹</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rPr>
                          <m:t>𝐹</m:t>
                        </m:r>
                      </m:sub>
                    </m:sSub>
                  </m:oMath>
                </a14:m>
                <a:endParaRPr lang="en-US" dirty="0"/>
              </a:p>
              <a:p>
                <a:pPr algn="ctr"/>
                <a:r>
                  <a:rPr lang="en-US" dirty="0"/>
                  <a:t>by comparing with RR and KFR</a:t>
                </a:r>
              </a:p>
            </p:txBody>
          </p:sp>
        </mc:Choice>
        <mc:Fallback xmlns="">
          <p:sp>
            <p:nvSpPr>
              <p:cNvPr id="9" name="Rectangle 8">
                <a:extLst>
                  <a:ext uri="{FF2B5EF4-FFF2-40B4-BE49-F238E27FC236}">
                    <a16:creationId xmlns:a16="http://schemas.microsoft.com/office/drawing/2014/main" id="{BCEA70CB-AF84-0647-A1BC-B7F14C26C7EF}"/>
                  </a:ext>
                </a:extLst>
              </p:cNvPr>
              <p:cNvSpPr>
                <a:spLocks noRot="1" noChangeAspect="1" noMove="1" noResize="1" noEditPoints="1" noAdjustHandles="1" noChangeArrowheads="1" noChangeShapeType="1" noTextEdit="1"/>
              </p:cNvSpPr>
              <p:nvPr/>
            </p:nvSpPr>
            <p:spPr>
              <a:xfrm>
                <a:off x="567161" y="4668454"/>
                <a:ext cx="4340506" cy="1003140"/>
              </a:xfrm>
              <a:prstGeom prst="rect">
                <a:avLst/>
              </a:prstGeom>
              <a:blipFill>
                <a:blip r:embed="rId7"/>
                <a:stretch>
                  <a:fillRect b="-3750"/>
                </a:stretch>
              </a:blipFill>
              <a:ln w="19050">
                <a:noFill/>
              </a:ln>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67BC6036-28C4-E749-B937-8E1DC23A8200}"/>
              </a:ext>
            </a:extLst>
          </p:cNvPr>
          <p:cNvCxnSpPr>
            <a:stCxn id="7" idx="2"/>
            <a:endCxn id="8" idx="0"/>
          </p:cNvCxnSpPr>
          <p:nvPr/>
        </p:nvCxnSpPr>
        <p:spPr>
          <a:xfrm>
            <a:off x="2737414" y="2222339"/>
            <a:ext cx="0" cy="8468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E4FF28C-6AEF-1149-9DC7-21BF6070C7BE}"/>
              </a:ext>
            </a:extLst>
          </p:cNvPr>
          <p:cNvCxnSpPr/>
          <p:nvPr/>
        </p:nvCxnSpPr>
        <p:spPr>
          <a:xfrm>
            <a:off x="2737414" y="3821574"/>
            <a:ext cx="0" cy="8468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31DE5867-E68E-0D4D-8866-F944F14E5631}"/>
              </a:ext>
            </a:extLst>
          </p:cNvPr>
          <p:cNvSpPr>
            <a:spLocks noGrp="1"/>
          </p:cNvSpPr>
          <p:nvPr>
            <p:ph type="title"/>
          </p:nvPr>
        </p:nvSpPr>
        <p:spPr>
          <a:xfrm>
            <a:off x="838201" y="556181"/>
            <a:ext cx="10515600" cy="553336"/>
          </a:xfrm>
        </p:spPr>
        <p:txBody>
          <a:bodyPr/>
          <a:lstStyle/>
          <a:p>
            <a:r>
              <a:rPr lang="en-US" dirty="0"/>
              <a:t>Main Study</a:t>
            </a:r>
          </a:p>
        </p:txBody>
      </p:sp>
      <p:sp>
        <p:nvSpPr>
          <p:cNvPr id="14" name="Text Placeholder 5">
            <a:extLst>
              <a:ext uri="{FF2B5EF4-FFF2-40B4-BE49-F238E27FC236}">
                <a16:creationId xmlns:a16="http://schemas.microsoft.com/office/drawing/2014/main" id="{319FBA09-97FD-1346-AAC1-D89EEAB57E04}"/>
              </a:ext>
            </a:extLst>
          </p:cNvPr>
          <p:cNvSpPr txBox="1">
            <a:spLocks/>
          </p:cNvSpPr>
          <p:nvPr/>
        </p:nvSpPr>
        <p:spPr>
          <a:xfrm>
            <a:off x="838200" y="1106198"/>
            <a:ext cx="10515600" cy="3568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1"/>
              </a:buClr>
              <a:buFont typeface="LucidaGrande" charset="0"/>
              <a:buNone/>
              <a:defRPr sz="2400" b="0" i="1"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extBox 1">
            <a:extLst>
              <a:ext uri="{FF2B5EF4-FFF2-40B4-BE49-F238E27FC236}">
                <a16:creationId xmlns:a16="http://schemas.microsoft.com/office/drawing/2014/main" id="{20AEAFE5-D350-CC4B-B620-4FEFF2CC4CD8}"/>
              </a:ext>
            </a:extLst>
          </p:cNvPr>
          <p:cNvSpPr txBox="1"/>
          <p:nvPr/>
        </p:nvSpPr>
        <p:spPr>
          <a:xfrm>
            <a:off x="567161" y="5888370"/>
            <a:ext cx="4651402" cy="923330"/>
          </a:xfrm>
          <a:prstGeom prst="rect">
            <a:avLst/>
          </a:prstGeom>
          <a:noFill/>
        </p:spPr>
        <p:txBody>
          <a:bodyPr wrap="none" rtlCol="0">
            <a:spAutoFit/>
          </a:bodyPr>
          <a:lstStyle/>
          <a:p>
            <a:r>
              <a:rPr lang="en-US" dirty="0"/>
              <a:t>EFR: eye-dominance-guided foveated rendering</a:t>
            </a:r>
          </a:p>
          <a:p>
            <a:r>
              <a:rPr lang="en-US" dirty="0"/>
              <a:t>KFR: traditional foveated rendering</a:t>
            </a:r>
          </a:p>
          <a:p>
            <a:r>
              <a:rPr lang="en-US" dirty="0"/>
              <a:t>RR: regular rendering</a:t>
            </a:r>
          </a:p>
        </p:txBody>
      </p:sp>
      <p:pic>
        <p:nvPicPr>
          <p:cNvPr id="4" name="Audio 3">
            <a:hlinkClick r:id="" action="ppaction://media"/>
            <a:extLst>
              <a:ext uri="{FF2B5EF4-FFF2-40B4-BE49-F238E27FC236}">
                <a16:creationId xmlns:a16="http://schemas.microsoft.com/office/drawing/2014/main" id="{96AC74B7-C018-6B44-A4FF-8FB8932F66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03511046"/>
      </p:ext>
    </p:extLst>
  </p:cSld>
  <p:clrMapOvr>
    <a:masterClrMapping/>
  </p:clrMapOvr>
  <mc:AlternateContent xmlns:mc="http://schemas.openxmlformats.org/markup-compatibility/2006" xmlns:p14="http://schemas.microsoft.com/office/powerpoint/2010/main">
    <mc:Choice Requires="p14">
      <p:transition spd="slow" p14:dur="2000" advTm="46206"/>
    </mc:Choice>
    <mc:Fallback xmlns="">
      <p:transition spd="slow" advTm="46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CE1D8AB-E61E-8247-91CE-6D998565A4D4}"/>
                  </a:ext>
                </a:extLst>
              </p:cNvPr>
              <p:cNvSpPr/>
              <p:nvPr/>
            </p:nvSpPr>
            <p:spPr>
              <a:xfrm>
                <a:off x="567161" y="1469984"/>
                <a:ext cx="4340506" cy="752355"/>
              </a:xfrm>
              <a:prstGeom prst="rect">
                <a:avLst/>
              </a:prstGeom>
              <a:solidFill>
                <a:srgbClr val="06AC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Step 1: The participant estimates the </a:t>
                </a:r>
              </a:p>
              <a:p>
                <a:pPr algn="ctr"/>
                <a:r>
                  <a:rPr lang="en-US" i="1" dirty="0"/>
                  <a:t>Uniform Foveation Parameter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𝑈𝐹</m:t>
                        </m:r>
                      </m:sub>
                    </m:sSub>
                  </m:oMath>
                </a14:m>
                <a:endParaRPr lang="en-US" dirty="0"/>
              </a:p>
            </p:txBody>
          </p:sp>
        </mc:Choice>
        <mc:Fallback xmlns="">
          <p:sp>
            <p:nvSpPr>
              <p:cNvPr id="7" name="Rectangle 6">
                <a:extLst>
                  <a:ext uri="{FF2B5EF4-FFF2-40B4-BE49-F238E27FC236}">
                    <a16:creationId xmlns:a16="http://schemas.microsoft.com/office/drawing/2014/main" id="{ACE1D8AB-E61E-8247-91CE-6D998565A4D4}"/>
                  </a:ext>
                </a:extLst>
              </p:cNvPr>
              <p:cNvSpPr>
                <a:spLocks noRot="1" noChangeAspect="1" noMove="1" noResize="1" noEditPoints="1" noAdjustHandles="1" noChangeArrowheads="1" noChangeShapeType="1" noTextEdit="1"/>
              </p:cNvSpPr>
              <p:nvPr/>
            </p:nvSpPr>
            <p:spPr>
              <a:xfrm>
                <a:off x="567161" y="1469984"/>
                <a:ext cx="4340506" cy="752355"/>
              </a:xfrm>
              <a:prstGeom prst="rect">
                <a:avLst/>
              </a:prstGeom>
              <a:blipFill>
                <a:blip r:embed="rId5"/>
                <a:stretch>
                  <a:fillRect b="-6667"/>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CB6D2A05-08B7-9B4F-8FB3-805A0B8D3711}"/>
                  </a:ext>
                </a:extLst>
              </p:cNvPr>
              <p:cNvSpPr/>
              <p:nvPr/>
            </p:nvSpPr>
            <p:spPr>
              <a:xfrm>
                <a:off x="567161" y="3069219"/>
                <a:ext cx="4340506" cy="752355"/>
              </a:xfrm>
              <a:prstGeom prst="rect">
                <a:avLst/>
              </a:prstGeom>
              <a:solidFill>
                <a:srgbClr val="06AC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Step 2: The participant estimates the </a:t>
                </a:r>
              </a:p>
              <a:p>
                <a:pPr algn="ctr"/>
                <a:r>
                  <a:rPr lang="en-US" i="1" dirty="0"/>
                  <a:t>Non-dominant Eye Foveation Parameter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𝑁</m:t>
                        </m:r>
                        <m:r>
                          <a:rPr lang="en-US" i="1">
                            <a:latin typeface="Cambria Math" panose="02040503050406030204" pitchFamily="18" charset="0"/>
                          </a:rPr>
                          <m:t>𝐹</m:t>
                        </m:r>
                      </m:sub>
                    </m:sSub>
                  </m:oMath>
                </a14:m>
                <a:endParaRPr lang="en-US" dirty="0"/>
              </a:p>
            </p:txBody>
          </p:sp>
        </mc:Choice>
        <mc:Fallback xmlns="">
          <p:sp>
            <p:nvSpPr>
              <p:cNvPr id="8" name="Rectangle 7">
                <a:extLst>
                  <a:ext uri="{FF2B5EF4-FFF2-40B4-BE49-F238E27FC236}">
                    <a16:creationId xmlns:a16="http://schemas.microsoft.com/office/drawing/2014/main" id="{CB6D2A05-08B7-9B4F-8FB3-805A0B8D3711}"/>
                  </a:ext>
                </a:extLst>
              </p:cNvPr>
              <p:cNvSpPr>
                <a:spLocks noRot="1" noChangeAspect="1" noMove="1" noResize="1" noEditPoints="1" noAdjustHandles="1" noChangeArrowheads="1" noChangeShapeType="1" noTextEdit="1"/>
              </p:cNvSpPr>
              <p:nvPr/>
            </p:nvSpPr>
            <p:spPr>
              <a:xfrm>
                <a:off x="567161" y="3069219"/>
                <a:ext cx="4340506" cy="752355"/>
              </a:xfrm>
              <a:prstGeom prst="rect">
                <a:avLst/>
              </a:prstGeom>
              <a:blipFill>
                <a:blip r:embed="rId6"/>
                <a:stretch>
                  <a:fillRect l="-877" b="-5000"/>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BCEA70CB-AF84-0647-A1BC-B7F14C26C7EF}"/>
                  </a:ext>
                </a:extLst>
              </p:cNvPr>
              <p:cNvSpPr/>
              <p:nvPr/>
            </p:nvSpPr>
            <p:spPr>
              <a:xfrm>
                <a:off x="567161" y="4668454"/>
                <a:ext cx="4340506" cy="1003140"/>
              </a:xfrm>
              <a:prstGeom prst="rect">
                <a:avLst/>
              </a:prstGeom>
              <a:solidFill>
                <a:srgbClr val="06A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Step 3: The participant evaluates the </a:t>
                </a:r>
              </a:p>
              <a:p>
                <a:pPr algn="ctr"/>
                <a:r>
                  <a:rPr lang="en-US" dirty="0"/>
                  <a:t>quality of EFR with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𝑈𝐹</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rPr>
                          <m:t>𝐹</m:t>
                        </m:r>
                      </m:sub>
                    </m:sSub>
                  </m:oMath>
                </a14:m>
                <a:endParaRPr lang="en-US" dirty="0"/>
              </a:p>
              <a:p>
                <a:pPr algn="ctr"/>
                <a:r>
                  <a:rPr lang="en-US" dirty="0"/>
                  <a:t>by comparing with RR and KFR</a:t>
                </a:r>
              </a:p>
            </p:txBody>
          </p:sp>
        </mc:Choice>
        <mc:Fallback xmlns="">
          <p:sp>
            <p:nvSpPr>
              <p:cNvPr id="9" name="Rectangle 8">
                <a:extLst>
                  <a:ext uri="{FF2B5EF4-FFF2-40B4-BE49-F238E27FC236}">
                    <a16:creationId xmlns:a16="http://schemas.microsoft.com/office/drawing/2014/main" id="{BCEA70CB-AF84-0647-A1BC-B7F14C26C7EF}"/>
                  </a:ext>
                </a:extLst>
              </p:cNvPr>
              <p:cNvSpPr>
                <a:spLocks noRot="1" noChangeAspect="1" noMove="1" noResize="1" noEditPoints="1" noAdjustHandles="1" noChangeArrowheads="1" noChangeShapeType="1" noTextEdit="1"/>
              </p:cNvSpPr>
              <p:nvPr/>
            </p:nvSpPr>
            <p:spPr>
              <a:xfrm>
                <a:off x="567161" y="4668454"/>
                <a:ext cx="4340506" cy="1003140"/>
              </a:xfrm>
              <a:prstGeom prst="rect">
                <a:avLst/>
              </a:prstGeom>
              <a:blipFill>
                <a:blip r:embed="rId7"/>
                <a:stretch>
                  <a:fillRect b="-3750"/>
                </a:stretch>
              </a:blipFill>
              <a:ln w="19050">
                <a:noFill/>
              </a:ln>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67BC6036-28C4-E749-B937-8E1DC23A8200}"/>
              </a:ext>
            </a:extLst>
          </p:cNvPr>
          <p:cNvCxnSpPr>
            <a:stCxn id="7" idx="2"/>
            <a:endCxn id="8" idx="0"/>
          </p:cNvCxnSpPr>
          <p:nvPr/>
        </p:nvCxnSpPr>
        <p:spPr>
          <a:xfrm>
            <a:off x="2737414" y="2222339"/>
            <a:ext cx="0" cy="8468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E4FF28C-6AEF-1149-9DC7-21BF6070C7BE}"/>
              </a:ext>
            </a:extLst>
          </p:cNvPr>
          <p:cNvCxnSpPr/>
          <p:nvPr/>
        </p:nvCxnSpPr>
        <p:spPr>
          <a:xfrm>
            <a:off x="2737414" y="3821574"/>
            <a:ext cx="0" cy="8468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31DE5867-E68E-0D4D-8866-F944F14E5631}"/>
              </a:ext>
            </a:extLst>
          </p:cNvPr>
          <p:cNvSpPr>
            <a:spLocks noGrp="1"/>
          </p:cNvSpPr>
          <p:nvPr>
            <p:ph type="title"/>
          </p:nvPr>
        </p:nvSpPr>
        <p:spPr>
          <a:xfrm>
            <a:off x="838201" y="556181"/>
            <a:ext cx="10515600" cy="553336"/>
          </a:xfrm>
        </p:spPr>
        <p:txBody>
          <a:bodyPr/>
          <a:lstStyle/>
          <a:p>
            <a:r>
              <a:rPr lang="en-US" dirty="0"/>
              <a:t>Main Study</a:t>
            </a:r>
          </a:p>
        </p:txBody>
      </p:sp>
      <p:sp>
        <p:nvSpPr>
          <p:cNvPr id="14" name="Text Placeholder 5">
            <a:extLst>
              <a:ext uri="{FF2B5EF4-FFF2-40B4-BE49-F238E27FC236}">
                <a16:creationId xmlns:a16="http://schemas.microsoft.com/office/drawing/2014/main" id="{319FBA09-97FD-1346-AAC1-D89EEAB57E04}"/>
              </a:ext>
            </a:extLst>
          </p:cNvPr>
          <p:cNvSpPr txBox="1">
            <a:spLocks/>
          </p:cNvSpPr>
          <p:nvPr/>
        </p:nvSpPr>
        <p:spPr>
          <a:xfrm>
            <a:off x="838200" y="1106198"/>
            <a:ext cx="10515600" cy="3568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1"/>
              </a:buClr>
              <a:buFont typeface="LucidaGrande" charset="0"/>
              <a:buNone/>
              <a:defRPr sz="2400" b="0" i="1"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extBox 1">
            <a:extLst>
              <a:ext uri="{FF2B5EF4-FFF2-40B4-BE49-F238E27FC236}">
                <a16:creationId xmlns:a16="http://schemas.microsoft.com/office/drawing/2014/main" id="{20AEAFE5-D350-CC4B-B620-4FEFF2CC4CD8}"/>
              </a:ext>
            </a:extLst>
          </p:cNvPr>
          <p:cNvSpPr txBox="1"/>
          <p:nvPr/>
        </p:nvSpPr>
        <p:spPr>
          <a:xfrm>
            <a:off x="567161" y="5888370"/>
            <a:ext cx="4651402" cy="923330"/>
          </a:xfrm>
          <a:prstGeom prst="rect">
            <a:avLst/>
          </a:prstGeom>
          <a:noFill/>
        </p:spPr>
        <p:txBody>
          <a:bodyPr wrap="none" rtlCol="0">
            <a:spAutoFit/>
          </a:bodyPr>
          <a:lstStyle/>
          <a:p>
            <a:r>
              <a:rPr lang="en-US" dirty="0"/>
              <a:t>EFR: eye-dominance-guided foveated rendering</a:t>
            </a:r>
          </a:p>
          <a:p>
            <a:r>
              <a:rPr lang="en-US" dirty="0"/>
              <a:t>KFR: traditional foveated rendering</a:t>
            </a:r>
          </a:p>
          <a:p>
            <a:r>
              <a:rPr lang="en-US" dirty="0"/>
              <a:t>RR: regular rendering</a:t>
            </a:r>
          </a:p>
        </p:txBody>
      </p:sp>
      <p:pic>
        <p:nvPicPr>
          <p:cNvPr id="4" name="Audio 3">
            <a:hlinkClick r:id="" action="ppaction://media"/>
            <a:extLst>
              <a:ext uri="{FF2B5EF4-FFF2-40B4-BE49-F238E27FC236}">
                <a16:creationId xmlns:a16="http://schemas.microsoft.com/office/drawing/2014/main" id="{96AC74B7-C018-6B44-A4FF-8FB8932F66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6651449"/>
      </p:ext>
    </p:extLst>
  </p:cSld>
  <p:clrMapOvr>
    <a:masterClrMapping/>
  </p:clrMapOvr>
  <mc:AlternateContent xmlns:mc="http://schemas.openxmlformats.org/markup-compatibility/2006" xmlns:p14="http://schemas.microsoft.com/office/powerpoint/2010/main">
    <mc:Choice Requires="p14">
      <p:transition spd="slow" p14:dur="2000" advTm="46206"/>
    </mc:Choice>
    <mc:Fallback xmlns="">
      <p:transition spd="slow" advTm="46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4D5F038-4E7C-904E-BA3A-A8D1C569692B}"/>
              </a:ext>
            </a:extLst>
          </p:cNvPr>
          <p:cNvPicPr>
            <a:picLocks noGrp="1" noChangeAspect="1"/>
          </p:cNvPicPr>
          <p:nvPr>
            <p:ph sz="half" idx="2"/>
          </p:nvPr>
        </p:nvPicPr>
        <p:blipFill rotWithShape="1">
          <a:blip r:embed="rId5"/>
          <a:srcRect r="1462"/>
          <a:stretch/>
        </p:blipFill>
        <p:spPr>
          <a:xfrm>
            <a:off x="5433026" y="1979270"/>
            <a:ext cx="6291165" cy="2482851"/>
          </a:xfrm>
        </p:spPr>
      </p:pic>
      <p:sp>
        <p:nvSpPr>
          <p:cNvPr id="5" name="Slide Number Placeholder 4">
            <a:extLst>
              <a:ext uri="{FF2B5EF4-FFF2-40B4-BE49-F238E27FC236}">
                <a16:creationId xmlns:a16="http://schemas.microsoft.com/office/drawing/2014/main" id="{F0D89CF2-166D-3048-8E31-82491D0070EF}"/>
              </a:ext>
            </a:extLst>
          </p:cNvPr>
          <p:cNvSpPr>
            <a:spLocks noGrp="1"/>
          </p:cNvSpPr>
          <p:nvPr>
            <p:ph type="sldNum" sz="quarter" idx="14"/>
          </p:nvPr>
        </p:nvSpPr>
        <p:spPr/>
        <p:txBody>
          <a:bodyPr/>
          <a:lstStyle/>
          <a:p>
            <a:fld id="{3DD97BEB-BAEF-0344-9D5C-EC73E478698A}" type="slidenum">
              <a:rPr lang="en-US" smtClean="0"/>
              <a:pPr/>
              <a:t>38</a:t>
            </a:fld>
            <a:endParaRPr lang="en-US"/>
          </a:p>
        </p:txBody>
      </p:sp>
      <p:sp>
        <p:nvSpPr>
          <p:cNvPr id="14" name="Title 1">
            <a:extLst>
              <a:ext uri="{FF2B5EF4-FFF2-40B4-BE49-F238E27FC236}">
                <a16:creationId xmlns:a16="http://schemas.microsoft.com/office/drawing/2014/main" id="{24631DF3-F1E3-1D4E-AC05-DE990D7837AA}"/>
              </a:ext>
            </a:extLst>
          </p:cNvPr>
          <p:cNvSpPr>
            <a:spLocks noGrp="1"/>
          </p:cNvSpPr>
          <p:nvPr>
            <p:ph type="title"/>
          </p:nvPr>
        </p:nvSpPr>
        <p:spPr>
          <a:xfrm>
            <a:off x="838201" y="556181"/>
            <a:ext cx="10515600" cy="553336"/>
          </a:xfrm>
        </p:spPr>
        <p:txBody>
          <a:bodyPr/>
          <a:lstStyle/>
          <a:p>
            <a:r>
              <a:rPr lang="en-US" dirty="0"/>
              <a:t>Main Study</a:t>
            </a: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BBC44301-08DF-9047-A18D-4B1A8B1F7950}"/>
                  </a:ext>
                </a:extLst>
              </p:cNvPr>
              <p:cNvSpPr/>
              <p:nvPr/>
            </p:nvSpPr>
            <p:spPr>
              <a:xfrm>
                <a:off x="567161" y="1469984"/>
                <a:ext cx="4340506" cy="752355"/>
              </a:xfrm>
              <a:prstGeom prst="rect">
                <a:avLst/>
              </a:prstGeom>
              <a:solidFill>
                <a:srgbClr val="06A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Step 1: The participant estimates the </a:t>
                </a:r>
              </a:p>
              <a:p>
                <a:pPr algn="ctr"/>
                <a:r>
                  <a:rPr lang="en-US" i="1" dirty="0"/>
                  <a:t>Uniform Foveation Parameter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𝑈𝐹</m:t>
                        </m:r>
                      </m:sub>
                    </m:sSub>
                  </m:oMath>
                </a14:m>
                <a:endParaRPr lang="en-US" dirty="0"/>
              </a:p>
            </p:txBody>
          </p:sp>
        </mc:Choice>
        <mc:Fallback xmlns="">
          <p:sp>
            <p:nvSpPr>
              <p:cNvPr id="15" name="Rectangle 14">
                <a:extLst>
                  <a:ext uri="{FF2B5EF4-FFF2-40B4-BE49-F238E27FC236}">
                    <a16:creationId xmlns:a16="http://schemas.microsoft.com/office/drawing/2014/main" id="{BBC44301-08DF-9047-A18D-4B1A8B1F7950}"/>
                  </a:ext>
                </a:extLst>
              </p:cNvPr>
              <p:cNvSpPr>
                <a:spLocks noRot="1" noChangeAspect="1" noMove="1" noResize="1" noEditPoints="1" noAdjustHandles="1" noChangeArrowheads="1" noChangeShapeType="1" noTextEdit="1"/>
              </p:cNvSpPr>
              <p:nvPr/>
            </p:nvSpPr>
            <p:spPr>
              <a:xfrm>
                <a:off x="567161" y="1469984"/>
                <a:ext cx="4340506" cy="752355"/>
              </a:xfrm>
              <a:prstGeom prst="rect">
                <a:avLst/>
              </a:prstGeom>
              <a:blipFill>
                <a:blip r:embed="rId6"/>
                <a:stretch>
                  <a:fillRect b="-6667"/>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60BFB924-3313-1F44-8401-F47DA49181C7}"/>
                  </a:ext>
                </a:extLst>
              </p:cNvPr>
              <p:cNvSpPr/>
              <p:nvPr/>
            </p:nvSpPr>
            <p:spPr>
              <a:xfrm>
                <a:off x="567161" y="3069219"/>
                <a:ext cx="4340506" cy="752355"/>
              </a:xfrm>
              <a:prstGeom prst="rect">
                <a:avLst/>
              </a:prstGeom>
              <a:solidFill>
                <a:srgbClr val="06A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Step 2: The participant estimates the </a:t>
                </a:r>
              </a:p>
              <a:p>
                <a:pPr algn="ctr"/>
                <a:r>
                  <a:rPr lang="en-US" i="1" dirty="0"/>
                  <a:t>Non-dominant Eye Foveation Parameter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𝑁</m:t>
                        </m:r>
                        <m:r>
                          <a:rPr lang="en-US" i="1">
                            <a:latin typeface="Cambria Math" panose="02040503050406030204" pitchFamily="18" charset="0"/>
                          </a:rPr>
                          <m:t>𝐹</m:t>
                        </m:r>
                      </m:sub>
                    </m:sSub>
                  </m:oMath>
                </a14:m>
                <a:endParaRPr lang="en-US" dirty="0"/>
              </a:p>
            </p:txBody>
          </p:sp>
        </mc:Choice>
        <mc:Fallback xmlns="">
          <p:sp>
            <p:nvSpPr>
              <p:cNvPr id="16" name="Rectangle 15">
                <a:extLst>
                  <a:ext uri="{FF2B5EF4-FFF2-40B4-BE49-F238E27FC236}">
                    <a16:creationId xmlns:a16="http://schemas.microsoft.com/office/drawing/2014/main" id="{60BFB924-3313-1F44-8401-F47DA49181C7}"/>
                  </a:ext>
                </a:extLst>
              </p:cNvPr>
              <p:cNvSpPr>
                <a:spLocks noRot="1" noChangeAspect="1" noMove="1" noResize="1" noEditPoints="1" noAdjustHandles="1" noChangeArrowheads="1" noChangeShapeType="1" noTextEdit="1"/>
              </p:cNvSpPr>
              <p:nvPr/>
            </p:nvSpPr>
            <p:spPr>
              <a:xfrm>
                <a:off x="567161" y="3069219"/>
                <a:ext cx="4340506" cy="752355"/>
              </a:xfrm>
              <a:prstGeom prst="rect">
                <a:avLst/>
              </a:prstGeom>
              <a:blipFill>
                <a:blip r:embed="rId7"/>
                <a:stretch>
                  <a:fillRect l="-877" b="-5000"/>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A112986-64AD-284F-A84D-BBF7304378DA}"/>
                  </a:ext>
                </a:extLst>
              </p:cNvPr>
              <p:cNvSpPr/>
              <p:nvPr/>
            </p:nvSpPr>
            <p:spPr>
              <a:xfrm>
                <a:off x="567161" y="4668454"/>
                <a:ext cx="4340506" cy="1003140"/>
              </a:xfrm>
              <a:prstGeom prst="rect">
                <a:avLst/>
              </a:prstGeom>
              <a:solidFill>
                <a:srgbClr val="06A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Step 3: The participant evaluates the </a:t>
                </a:r>
              </a:p>
              <a:p>
                <a:pPr algn="ctr"/>
                <a:r>
                  <a:rPr lang="en-US" dirty="0"/>
                  <a:t>quality of EFR with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𝑈𝐹</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rPr>
                          <m:t>𝐹</m:t>
                        </m:r>
                      </m:sub>
                    </m:sSub>
                  </m:oMath>
                </a14:m>
                <a:endParaRPr lang="en-US" dirty="0"/>
              </a:p>
              <a:p>
                <a:pPr algn="ctr"/>
                <a:r>
                  <a:rPr lang="en-US" dirty="0"/>
                  <a:t>by comparing with RR and KFR</a:t>
                </a:r>
              </a:p>
            </p:txBody>
          </p:sp>
        </mc:Choice>
        <mc:Fallback xmlns="">
          <p:sp>
            <p:nvSpPr>
              <p:cNvPr id="17" name="Rectangle 16">
                <a:extLst>
                  <a:ext uri="{FF2B5EF4-FFF2-40B4-BE49-F238E27FC236}">
                    <a16:creationId xmlns:a16="http://schemas.microsoft.com/office/drawing/2014/main" id="{BA112986-64AD-284F-A84D-BBF7304378DA}"/>
                  </a:ext>
                </a:extLst>
              </p:cNvPr>
              <p:cNvSpPr>
                <a:spLocks noRot="1" noChangeAspect="1" noMove="1" noResize="1" noEditPoints="1" noAdjustHandles="1" noChangeArrowheads="1" noChangeShapeType="1" noTextEdit="1"/>
              </p:cNvSpPr>
              <p:nvPr/>
            </p:nvSpPr>
            <p:spPr>
              <a:xfrm>
                <a:off x="567161" y="4668454"/>
                <a:ext cx="4340506" cy="1003140"/>
              </a:xfrm>
              <a:prstGeom prst="rect">
                <a:avLst/>
              </a:prstGeom>
              <a:blipFill>
                <a:blip r:embed="rId8"/>
                <a:stretch>
                  <a:fillRect b="-3750"/>
                </a:stretch>
              </a:blipFill>
              <a:ln w="19050">
                <a:noFill/>
              </a:ln>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750E8689-D8C6-F74A-98EC-942ADEB61A9B}"/>
              </a:ext>
            </a:extLst>
          </p:cNvPr>
          <p:cNvCxnSpPr>
            <a:stCxn id="15" idx="2"/>
            <a:endCxn id="16" idx="0"/>
          </p:cNvCxnSpPr>
          <p:nvPr/>
        </p:nvCxnSpPr>
        <p:spPr>
          <a:xfrm>
            <a:off x="2737414" y="2222339"/>
            <a:ext cx="0" cy="8468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8C6CE35-A294-4545-8A86-A4B4AD1ED6CA}"/>
              </a:ext>
            </a:extLst>
          </p:cNvPr>
          <p:cNvCxnSpPr/>
          <p:nvPr/>
        </p:nvCxnSpPr>
        <p:spPr>
          <a:xfrm>
            <a:off x="2737414" y="3821574"/>
            <a:ext cx="0" cy="8468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B36FBC0-804B-6244-9DDD-AD52A5C858EB}"/>
              </a:ext>
            </a:extLst>
          </p:cNvPr>
          <p:cNvSpPr txBox="1"/>
          <p:nvPr/>
        </p:nvSpPr>
        <p:spPr>
          <a:xfrm>
            <a:off x="5433026" y="4595151"/>
            <a:ext cx="6291165" cy="646331"/>
          </a:xfrm>
          <a:prstGeom prst="rect">
            <a:avLst/>
          </a:prstGeom>
          <a:noFill/>
        </p:spPr>
        <p:txBody>
          <a:bodyPr wrap="square" rtlCol="0">
            <a:spAutoFit/>
          </a:bodyPr>
          <a:lstStyle/>
          <a:p>
            <a:pPr algn="ctr"/>
            <a:r>
              <a:rPr lang="en-US" dirty="0"/>
              <a:t>scenes for the user study</a:t>
            </a:r>
          </a:p>
          <a:p>
            <a:pPr algn="ctr"/>
            <a:r>
              <a:rPr lang="en-US" dirty="0"/>
              <a:t>3 scenes for Step 1 &amp; Step 2, 10 scenes for Step 3</a:t>
            </a:r>
          </a:p>
        </p:txBody>
      </p:sp>
      <p:pic>
        <p:nvPicPr>
          <p:cNvPr id="3" name="Audio 2">
            <a:hlinkClick r:id="" action="ppaction://media"/>
            <a:extLst>
              <a:ext uri="{FF2B5EF4-FFF2-40B4-BE49-F238E27FC236}">
                <a16:creationId xmlns:a16="http://schemas.microsoft.com/office/drawing/2014/main" id="{6A1BC3B8-C4AA-464F-A93B-697453D89B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54860775"/>
      </p:ext>
    </p:extLst>
  </p:cSld>
  <p:clrMapOvr>
    <a:masterClrMapping/>
  </p:clrMapOvr>
  <mc:AlternateContent xmlns:mc="http://schemas.openxmlformats.org/markup-compatibility/2006" xmlns:p14="http://schemas.microsoft.com/office/powerpoint/2010/main">
    <mc:Choice Requires="p14">
      <p:transition spd="slow" p14:dur="2000" advTm="15213"/>
    </mc:Choice>
    <mc:Fallback xmlns="">
      <p:transition spd="slow" advTm="15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2291-C227-2743-8E22-10FDB9D2002E}"/>
              </a:ext>
            </a:extLst>
          </p:cNvPr>
          <p:cNvSpPr>
            <a:spLocks noGrp="1"/>
          </p:cNvSpPr>
          <p:nvPr>
            <p:ph type="title"/>
          </p:nvPr>
        </p:nvSpPr>
        <p:spPr/>
        <p:txBody>
          <a:bodyPr/>
          <a:lstStyle/>
          <a:p>
            <a:r>
              <a:rPr lang="en-US" dirty="0"/>
              <a:t>Main Study</a:t>
            </a:r>
          </a:p>
        </p:txBody>
      </p:sp>
      <p:sp>
        <p:nvSpPr>
          <p:cNvPr id="4" name="Text Placeholder 3">
            <a:extLst>
              <a:ext uri="{FF2B5EF4-FFF2-40B4-BE49-F238E27FC236}">
                <a16:creationId xmlns:a16="http://schemas.microsoft.com/office/drawing/2014/main" id="{30A639A9-6C9F-B04F-B15D-2721DF8C5904}"/>
              </a:ext>
            </a:extLst>
          </p:cNvPr>
          <p:cNvSpPr>
            <a:spLocks noGrp="1"/>
          </p:cNvSpPr>
          <p:nvPr>
            <p:ph type="body" sz="quarter" idx="13"/>
          </p:nvPr>
        </p:nvSpPr>
        <p:spPr>
          <a:xfrm>
            <a:off x="838200" y="1825624"/>
            <a:ext cx="10515600" cy="4366831"/>
          </a:xfrm>
        </p:spPr>
        <p:txBody>
          <a:bodyPr>
            <a:normAutofit/>
          </a:bodyPr>
          <a:lstStyle/>
          <a:p>
            <a:r>
              <a:rPr lang="en-US" sz="2000" dirty="0"/>
              <a:t>Two tests in the main study:</a:t>
            </a:r>
          </a:p>
          <a:p>
            <a:pPr lvl="1"/>
            <a:r>
              <a:rPr lang="en-US" sz="1700" dirty="0"/>
              <a:t>Slider Test</a:t>
            </a:r>
          </a:p>
          <a:p>
            <a:pPr lvl="1"/>
            <a:r>
              <a:rPr lang="en-US" sz="1700" dirty="0"/>
              <a:t>Random Test</a:t>
            </a:r>
          </a:p>
          <a:p>
            <a:r>
              <a:rPr lang="en-US" sz="2000" dirty="0"/>
              <a:t>Each test is repeated 3 times for each participant to reduce inaccuracy in parameter estimation.</a:t>
            </a:r>
          </a:p>
        </p:txBody>
      </p:sp>
      <p:sp>
        <p:nvSpPr>
          <p:cNvPr id="5" name="Slide Number Placeholder 4">
            <a:extLst>
              <a:ext uri="{FF2B5EF4-FFF2-40B4-BE49-F238E27FC236}">
                <a16:creationId xmlns:a16="http://schemas.microsoft.com/office/drawing/2014/main" id="{4BA98A83-3278-5A44-B109-1E87DCEC8EF3}"/>
              </a:ext>
            </a:extLst>
          </p:cNvPr>
          <p:cNvSpPr>
            <a:spLocks noGrp="1"/>
          </p:cNvSpPr>
          <p:nvPr>
            <p:ph type="sldNum" sz="quarter" idx="14"/>
          </p:nvPr>
        </p:nvSpPr>
        <p:spPr/>
        <p:txBody>
          <a:bodyPr/>
          <a:lstStyle/>
          <a:p>
            <a:fld id="{3DD97BEB-BAEF-0344-9D5C-EC73E478698A}" type="slidenum">
              <a:rPr lang="en-US" smtClean="0"/>
              <a:pPr/>
              <a:t>39</a:t>
            </a:fld>
            <a:endParaRPr lang="en-US"/>
          </a:p>
        </p:txBody>
      </p:sp>
      <p:sp>
        <p:nvSpPr>
          <p:cNvPr id="6" name="Text Placeholder 5">
            <a:extLst>
              <a:ext uri="{FF2B5EF4-FFF2-40B4-BE49-F238E27FC236}">
                <a16:creationId xmlns:a16="http://schemas.microsoft.com/office/drawing/2014/main" id="{42A6F477-F170-5749-90AC-97DA7F729AE3}"/>
              </a:ext>
            </a:extLst>
          </p:cNvPr>
          <p:cNvSpPr>
            <a:spLocks noGrp="1"/>
          </p:cNvSpPr>
          <p:nvPr>
            <p:ph type="body" sz="quarter" idx="15"/>
          </p:nvPr>
        </p:nvSpPr>
        <p:spPr/>
        <p:txBody>
          <a:bodyPr/>
          <a:lstStyle/>
          <a:p>
            <a:endParaRPr lang="en-US"/>
          </a:p>
        </p:txBody>
      </p:sp>
      <p:pic>
        <p:nvPicPr>
          <p:cNvPr id="3" name="Audio 2">
            <a:hlinkClick r:id="" action="ppaction://media"/>
            <a:extLst>
              <a:ext uri="{FF2B5EF4-FFF2-40B4-BE49-F238E27FC236}">
                <a16:creationId xmlns:a16="http://schemas.microsoft.com/office/drawing/2014/main" id="{529D0308-DC26-214A-AC67-825FAC2418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01052158"/>
      </p:ext>
    </p:extLst>
  </p:cSld>
  <p:clrMapOvr>
    <a:masterClrMapping/>
  </p:clrMapOvr>
  <mc:AlternateContent xmlns:mc="http://schemas.openxmlformats.org/markup-compatibility/2006" xmlns:p14="http://schemas.microsoft.com/office/powerpoint/2010/main">
    <mc:Choice Requires="p14">
      <p:transition spd="slow" p14:dur="2000" advTm="25733"/>
    </mc:Choice>
    <mc:Fallback xmlns="">
      <p:transition spd="slow" advTm="25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5F916A7-3159-AA48-BA74-562A5EBBD50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EFC58AA-FDDF-CD4F-86C7-0CD5147F0D95}"/>
              </a:ext>
            </a:extLst>
          </p:cNvPr>
          <p:cNvSpPr>
            <a:spLocks noGrp="1"/>
          </p:cNvSpPr>
          <p:nvPr>
            <p:ph sz="half" idx="2"/>
          </p:nvPr>
        </p:nvSpPr>
        <p:spPr/>
        <p:txBody>
          <a:bodyPr/>
          <a:lstStyle/>
          <a:p>
            <a:endParaRPr lang="en-US"/>
          </a:p>
        </p:txBody>
      </p:sp>
      <p:sp>
        <p:nvSpPr>
          <p:cNvPr id="4" name="Text Placeholder 3">
            <a:extLst>
              <a:ext uri="{FF2B5EF4-FFF2-40B4-BE49-F238E27FC236}">
                <a16:creationId xmlns:a16="http://schemas.microsoft.com/office/drawing/2014/main" id="{0660547C-0A5C-2142-B7AE-AD7375D4FF48}"/>
              </a:ext>
            </a:extLst>
          </p:cNvPr>
          <p:cNvSpPr>
            <a:spLocks noGrp="1"/>
          </p:cNvSpPr>
          <p:nvPr>
            <p:ph type="body" sz="quarter" idx="13"/>
          </p:nvPr>
        </p:nvSpPr>
        <p:spPr/>
        <p:txBody>
          <a:bodyPr/>
          <a:lstStyle/>
          <a:p>
            <a:endParaRPr lang="en-US"/>
          </a:p>
        </p:txBody>
      </p:sp>
      <p:pic>
        <p:nvPicPr>
          <p:cNvPr id="8" name="Picture 7">
            <a:extLst>
              <a:ext uri="{FF2B5EF4-FFF2-40B4-BE49-F238E27FC236}">
                <a16:creationId xmlns:a16="http://schemas.microsoft.com/office/drawing/2014/main" id="{298AA9D5-92B9-3043-B78D-87335225DB5F}"/>
              </a:ext>
            </a:extLst>
          </p:cNvPr>
          <p:cNvPicPr>
            <a:picLocks noChangeAspect="1"/>
          </p:cNvPicPr>
          <p:nvPr/>
        </p:nvPicPr>
        <p:blipFill rotWithShape="1">
          <a:blip r:embed="rId5"/>
          <a:srcRect l="3920" t="1" r="3920" b="-2"/>
          <a:stretch/>
        </p:blipFill>
        <p:spPr>
          <a:xfrm>
            <a:off x="0" y="0"/>
            <a:ext cx="12192000" cy="6858000"/>
          </a:xfrm>
          <a:prstGeom prst="rect">
            <a:avLst/>
          </a:prstGeom>
        </p:spPr>
      </p:pic>
      <p:pic>
        <p:nvPicPr>
          <p:cNvPr id="6" name="Content Placeholder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38200" y="356035"/>
            <a:ext cx="1469590" cy="1469590"/>
          </a:xfrm>
          <a:prstGeom prst="rect">
            <a:avLst/>
          </a:prstGeom>
        </p:spPr>
      </p:pic>
      <p:pic>
        <p:nvPicPr>
          <p:cNvPr id="5" name="Audio 4">
            <a:hlinkClick r:id="" action="ppaction://media"/>
            <a:extLst>
              <a:ext uri="{FF2B5EF4-FFF2-40B4-BE49-F238E27FC236}">
                <a16:creationId xmlns:a16="http://schemas.microsoft.com/office/drawing/2014/main" id="{1D0F3E9C-3133-B84E-9D7B-3B04754878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55574671"/>
      </p:ext>
    </p:extLst>
  </p:cSld>
  <p:clrMapOvr>
    <a:masterClrMapping/>
  </p:clrMapOvr>
  <mc:AlternateContent xmlns:mc="http://schemas.openxmlformats.org/markup-compatibility/2006" xmlns:p14="http://schemas.microsoft.com/office/powerpoint/2010/main">
    <mc:Choice Requires="p14">
      <p:transition spd="slow" p14:dur="2000" advTm="4324"/>
    </mc:Choice>
    <mc:Fallback xmlns="">
      <p:transition spd="slow" advTm="4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2291-C227-2743-8E22-10FDB9D2002E}"/>
              </a:ext>
            </a:extLst>
          </p:cNvPr>
          <p:cNvSpPr>
            <a:spLocks noGrp="1"/>
          </p:cNvSpPr>
          <p:nvPr>
            <p:ph type="title"/>
          </p:nvPr>
        </p:nvSpPr>
        <p:spPr/>
        <p:txBody>
          <a:bodyPr/>
          <a:lstStyle/>
          <a:p>
            <a:r>
              <a:rPr lang="en-US" dirty="0"/>
              <a:t>Main Study</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30A639A9-6C9F-B04F-B15D-2721DF8C5904}"/>
                  </a:ext>
                </a:extLst>
              </p:cNvPr>
              <p:cNvSpPr>
                <a:spLocks noGrp="1"/>
              </p:cNvSpPr>
              <p:nvPr>
                <p:ph type="body" sz="quarter" idx="13"/>
              </p:nvPr>
            </p:nvSpPr>
            <p:spPr>
              <a:xfrm>
                <a:off x="838200" y="1825624"/>
                <a:ext cx="10515600" cy="4366831"/>
              </a:xfrm>
            </p:spPr>
            <p:txBody>
              <a:bodyPr>
                <a:normAutofit fontScale="92500"/>
              </a:bodyPr>
              <a:lstStyle/>
              <a:p>
                <a:r>
                  <a:rPr lang="en-US" dirty="0"/>
                  <a:t>Two tests in the main study:</a:t>
                </a:r>
              </a:p>
              <a:p>
                <a:pPr lvl="1"/>
                <a:r>
                  <a:rPr lang="en-US" dirty="0"/>
                  <a:t>Slider Test</a:t>
                </a:r>
              </a:p>
              <a:p>
                <a:pPr lvl="1"/>
                <a:r>
                  <a:rPr lang="en-US" dirty="0"/>
                  <a:t>Random Test</a:t>
                </a:r>
              </a:p>
              <a:p>
                <a:r>
                  <a:rPr lang="en-US" dirty="0"/>
                  <a:t>Each test is repeated 3 times for each participant to reduce inaccuracy in parameter estimation.</a:t>
                </a:r>
              </a:p>
              <a:p>
                <a:r>
                  <a:rPr lang="el-GR" sz="2400" i="1" dirty="0">
                    <a:cs typeface="Arial" panose="020B0604020202020204" pitchFamily="34" charset="0"/>
                  </a:rPr>
                  <a:t>σ</a:t>
                </a:r>
                <a:r>
                  <a:rPr lang="en-US" sz="2400" dirty="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𝑊</m:t>
                        </m:r>
                      </m:num>
                      <m:den>
                        <m:r>
                          <a:rPr lang="en-US" sz="2400" i="1">
                            <a:latin typeface="Cambria Math" panose="02040503050406030204" pitchFamily="18" charset="0"/>
                            <a:ea typeface="Cambria Math" panose="02040503050406030204" pitchFamily="18" charset="0"/>
                          </a:rPr>
                          <m:t>𝑤</m:t>
                        </m:r>
                      </m:den>
                    </m:f>
                  </m:oMath>
                </a14:m>
                <a:r>
                  <a:rPr lang="en-US" dirty="0"/>
                  <a:t> (</a:t>
                </a:r>
                <a14:m>
                  <m:oMath xmlns:m="http://schemas.openxmlformats.org/officeDocument/2006/math">
                    <m:r>
                      <a:rPr lang="en-US" sz="2000" i="1">
                        <a:latin typeface="Cambria Math" panose="02040503050406030204" pitchFamily="18" charset="0"/>
                        <a:ea typeface="Cambria Math" panose="02040503050406030204" pitchFamily="18" charset="0"/>
                      </a:rPr>
                      <m:t>𝑊</m:t>
                    </m:r>
                  </m:oMath>
                </a14:m>
                <a:r>
                  <a:rPr lang="en-US" dirty="0"/>
                  <a:t>: width of the screen, </a:t>
                </a:r>
                <a14:m>
                  <m:oMath xmlns:m="http://schemas.openxmlformats.org/officeDocument/2006/math">
                    <m:r>
                      <a:rPr lang="en-US" b="0" i="1" smtClean="0">
                        <a:latin typeface="Cambria Math" panose="02040503050406030204" pitchFamily="18" charset="0"/>
                      </a:rPr>
                      <m:t>𝑤</m:t>
                    </m:r>
                  </m:oMath>
                </a14:m>
                <a:r>
                  <a:rPr lang="en-US" dirty="0"/>
                  <a:t>: width of the rendering buffer)</a:t>
                </a:r>
              </a:p>
              <a:p>
                <a:pPr lvl="1"/>
                <a:r>
                  <a:rPr lang="en-US" dirty="0"/>
                  <a:t>Step 1 (Estimation of </a:t>
                </a:r>
                <a:r>
                  <a:rPr lang="en-US" i="1" dirty="0"/>
                  <a:t>Uniform Foveation Parameter</a:t>
                </a: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𝑈𝐹</m:t>
                        </m:r>
                      </m:sub>
                    </m:sSub>
                  </m:oMath>
                </a14:m>
                <a:r>
                  <a:rPr lang="en-US" dirty="0"/>
                  <a:t>): </a:t>
                </a:r>
              </a:p>
              <a:p>
                <a:pPr lvl="2"/>
                <a:r>
                  <a:rPr lang="en-US" dirty="0"/>
                  <a:t>MIN  = 1.2</a:t>
                </a:r>
              </a:p>
              <a:p>
                <a:pPr lvl="2"/>
                <a:r>
                  <a:rPr lang="en-US" dirty="0"/>
                  <a:t>MAX = 3.0</a:t>
                </a:r>
              </a:p>
              <a:p>
                <a:pPr lvl="2"/>
                <a:r>
                  <a:rPr lang="en-US" dirty="0"/>
                  <a:t>STEP_SIZE = 0.2</a:t>
                </a:r>
              </a:p>
              <a:p>
                <a:pPr lvl="1"/>
                <a:r>
                  <a:rPr lang="en-US" dirty="0"/>
                  <a:t>Step 2 (Estimation of </a:t>
                </a:r>
                <a:r>
                  <a:rPr lang="en-US" i="1" dirty="0"/>
                  <a:t>Non-dominant Eye Foveation Parameter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𝑁</m:t>
                        </m:r>
                        <m:r>
                          <a:rPr lang="en-US" i="1">
                            <a:latin typeface="Cambria Math" panose="02040503050406030204" pitchFamily="18" charset="0"/>
                          </a:rPr>
                          <m:t>𝐹</m:t>
                        </m:r>
                      </m:sub>
                    </m:sSub>
                  </m:oMath>
                </a14:m>
                <a:r>
                  <a:rPr lang="en-US" dirty="0"/>
                  <a:t>): </a:t>
                </a:r>
              </a:p>
              <a:p>
                <a:pPr lvl="2"/>
                <a:r>
                  <a:rPr lang="en-US" dirty="0"/>
                  <a:t>MIN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𝑈𝐹</m:t>
                        </m:r>
                      </m:sub>
                    </m:sSub>
                  </m:oMath>
                </a14:m>
                <a:endParaRPr lang="en-US" dirty="0"/>
              </a:p>
              <a:p>
                <a:pPr lvl="2"/>
                <a:r>
                  <a:rPr lang="en-US" dirty="0"/>
                  <a:t>MAX = 4.0</a:t>
                </a:r>
              </a:p>
              <a:p>
                <a:pPr lvl="2"/>
                <a:r>
                  <a:rPr lang="en-US" dirty="0"/>
                  <a:t>STEP_SIZE = 0.2</a:t>
                </a:r>
              </a:p>
            </p:txBody>
          </p:sp>
        </mc:Choice>
        <mc:Fallback xmlns="">
          <p:sp>
            <p:nvSpPr>
              <p:cNvPr id="4" name="Text Placeholder 3">
                <a:extLst>
                  <a:ext uri="{FF2B5EF4-FFF2-40B4-BE49-F238E27FC236}">
                    <a16:creationId xmlns:a16="http://schemas.microsoft.com/office/drawing/2014/main" id="{30A639A9-6C9F-B04F-B15D-2721DF8C5904}"/>
                  </a:ext>
                </a:extLst>
              </p:cNvPr>
              <p:cNvSpPr>
                <a:spLocks noGrp="1" noRot="1" noChangeAspect="1" noMove="1" noResize="1" noEditPoints="1" noAdjustHandles="1" noChangeArrowheads="1" noChangeShapeType="1" noTextEdit="1"/>
              </p:cNvSpPr>
              <p:nvPr>
                <p:ph type="body" sz="quarter" idx="13"/>
              </p:nvPr>
            </p:nvSpPr>
            <p:spPr>
              <a:xfrm>
                <a:off x="838200" y="1825624"/>
                <a:ext cx="10515600" cy="4366831"/>
              </a:xfrm>
              <a:blipFill>
                <a:blip r:embed="rId5"/>
                <a:stretch>
                  <a:fillRect l="-603" t="-1744"/>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4BA98A83-3278-5A44-B109-1E87DCEC8EF3}"/>
              </a:ext>
            </a:extLst>
          </p:cNvPr>
          <p:cNvSpPr>
            <a:spLocks noGrp="1"/>
          </p:cNvSpPr>
          <p:nvPr>
            <p:ph type="sldNum" sz="quarter" idx="14"/>
          </p:nvPr>
        </p:nvSpPr>
        <p:spPr/>
        <p:txBody>
          <a:bodyPr/>
          <a:lstStyle/>
          <a:p>
            <a:fld id="{3DD97BEB-BAEF-0344-9D5C-EC73E478698A}" type="slidenum">
              <a:rPr lang="en-US" smtClean="0"/>
              <a:pPr/>
              <a:t>40</a:t>
            </a:fld>
            <a:endParaRPr lang="en-US"/>
          </a:p>
        </p:txBody>
      </p:sp>
      <p:sp>
        <p:nvSpPr>
          <p:cNvPr id="6" name="Text Placeholder 5">
            <a:extLst>
              <a:ext uri="{FF2B5EF4-FFF2-40B4-BE49-F238E27FC236}">
                <a16:creationId xmlns:a16="http://schemas.microsoft.com/office/drawing/2014/main" id="{42A6F477-F170-5749-90AC-97DA7F729AE3}"/>
              </a:ext>
            </a:extLst>
          </p:cNvPr>
          <p:cNvSpPr>
            <a:spLocks noGrp="1"/>
          </p:cNvSpPr>
          <p:nvPr>
            <p:ph type="body" sz="quarter" idx="15"/>
          </p:nvPr>
        </p:nvSpPr>
        <p:spPr/>
        <p:txBody>
          <a:bodyPr/>
          <a:lstStyle/>
          <a:p>
            <a:endParaRPr lang="en-US"/>
          </a:p>
        </p:txBody>
      </p:sp>
      <p:pic>
        <p:nvPicPr>
          <p:cNvPr id="8" name="Audio 7">
            <a:hlinkClick r:id="" action="ppaction://media"/>
            <a:extLst>
              <a:ext uri="{FF2B5EF4-FFF2-40B4-BE49-F238E27FC236}">
                <a16:creationId xmlns:a16="http://schemas.microsoft.com/office/drawing/2014/main" id="{A3647CE2-9394-CF44-8F71-51699F55AB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73590360"/>
      </p:ext>
    </p:extLst>
  </p:cSld>
  <p:clrMapOvr>
    <a:masterClrMapping/>
  </p:clrMapOvr>
  <mc:AlternateContent xmlns:mc="http://schemas.openxmlformats.org/markup-compatibility/2006" xmlns:p14="http://schemas.microsoft.com/office/powerpoint/2010/main">
    <mc:Choice Requires="p14">
      <p:transition spd="slow" p14:dur="2000" advTm="33340"/>
    </mc:Choice>
    <mc:Fallback xmlns="">
      <p:transition spd="slow" advTm="33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8B75E-8206-D347-8EBC-B7829CB442EA}"/>
              </a:ext>
            </a:extLst>
          </p:cNvPr>
          <p:cNvSpPr>
            <a:spLocks noGrp="1"/>
          </p:cNvSpPr>
          <p:nvPr>
            <p:ph type="title"/>
          </p:nvPr>
        </p:nvSpPr>
        <p:spPr/>
        <p:txBody>
          <a:bodyPr/>
          <a:lstStyle/>
          <a:p>
            <a:r>
              <a:rPr lang="en-US" dirty="0"/>
              <a:t>User Study</a:t>
            </a:r>
          </a:p>
        </p:txBody>
      </p:sp>
      <p:sp>
        <p:nvSpPr>
          <p:cNvPr id="3" name="Text Placeholder 2">
            <a:extLst>
              <a:ext uri="{FF2B5EF4-FFF2-40B4-BE49-F238E27FC236}">
                <a16:creationId xmlns:a16="http://schemas.microsoft.com/office/drawing/2014/main" id="{19D9A555-3337-A247-8092-C80F0DC01E53}"/>
              </a:ext>
            </a:extLst>
          </p:cNvPr>
          <p:cNvSpPr>
            <a:spLocks noGrp="1"/>
          </p:cNvSpPr>
          <p:nvPr>
            <p:ph type="body" idx="1"/>
          </p:nvPr>
        </p:nvSpPr>
        <p:spPr/>
        <p:txBody>
          <a:bodyPr/>
          <a:lstStyle/>
          <a:p>
            <a:r>
              <a:rPr lang="en-US" dirty="0"/>
              <a:t>Main Study - Slider Test</a:t>
            </a:r>
          </a:p>
        </p:txBody>
      </p:sp>
      <p:pic>
        <p:nvPicPr>
          <p:cNvPr id="5" name="Audio 4">
            <a:hlinkClick r:id="" action="ppaction://media"/>
            <a:extLst>
              <a:ext uri="{FF2B5EF4-FFF2-40B4-BE49-F238E27FC236}">
                <a16:creationId xmlns:a16="http://schemas.microsoft.com/office/drawing/2014/main" id="{06FC5EAB-9848-E541-A074-287451724B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97210945"/>
      </p:ext>
    </p:extLst>
  </p:cSld>
  <p:clrMapOvr>
    <a:masterClrMapping/>
  </p:clrMapOvr>
  <mc:AlternateContent xmlns:mc="http://schemas.openxmlformats.org/markup-compatibility/2006" xmlns:p14="http://schemas.microsoft.com/office/powerpoint/2010/main">
    <mc:Choice Requires="p14">
      <p:transition spd="slow" p14:dur="2000" advTm="2039"/>
    </mc:Choice>
    <mc:Fallback xmlns="">
      <p:transition spd="slow" advTm="2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C30820BB-6F38-4446-A34B-96E767031CF1}"/>
              </a:ext>
            </a:extLst>
          </p:cNvPr>
          <p:cNvSpPr/>
          <p:nvPr/>
        </p:nvSpPr>
        <p:spPr>
          <a:xfrm>
            <a:off x="7016322" y="2837924"/>
            <a:ext cx="3898605" cy="3487683"/>
          </a:xfrm>
          <a:prstGeom prst="round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42B3F9B5-2DEA-0F41-B6E1-44FE030A8E5F}"/>
              </a:ext>
            </a:extLst>
          </p:cNvPr>
          <p:cNvSpPr/>
          <p:nvPr/>
        </p:nvSpPr>
        <p:spPr>
          <a:xfrm>
            <a:off x="7002673" y="242283"/>
            <a:ext cx="3898605" cy="2530431"/>
          </a:xfrm>
          <a:prstGeom prst="round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2C85987C-3FB3-5C40-BDD0-6A20713FC728}"/>
              </a:ext>
            </a:extLst>
          </p:cNvPr>
          <p:cNvSpPr/>
          <p:nvPr/>
        </p:nvSpPr>
        <p:spPr>
          <a:xfrm>
            <a:off x="7118422" y="2987553"/>
            <a:ext cx="3657815" cy="2044979"/>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8D81C906-0F15-D44A-9186-FAC65F069499}"/>
              </a:ext>
            </a:extLst>
          </p:cNvPr>
          <p:cNvSpPr/>
          <p:nvPr/>
        </p:nvSpPr>
        <p:spPr>
          <a:xfrm>
            <a:off x="7118422" y="381181"/>
            <a:ext cx="3657815" cy="2044979"/>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AA380B-F6CE-1241-85D6-FADF68F2249B}"/>
              </a:ext>
            </a:extLst>
          </p:cNvPr>
          <p:cNvSpPr>
            <a:spLocks noGrp="1"/>
          </p:cNvSpPr>
          <p:nvPr>
            <p:ph type="title"/>
          </p:nvPr>
        </p:nvSpPr>
        <p:spPr/>
        <p:txBody>
          <a:bodyPr/>
          <a:lstStyle/>
          <a:p>
            <a:r>
              <a:rPr lang="en-US" dirty="0"/>
              <a:t>Slider Test</a:t>
            </a:r>
          </a:p>
        </p:txBody>
      </p:sp>
      <p:sp>
        <p:nvSpPr>
          <p:cNvPr id="5" name="Slide Number Placeholder 4">
            <a:extLst>
              <a:ext uri="{FF2B5EF4-FFF2-40B4-BE49-F238E27FC236}">
                <a16:creationId xmlns:a16="http://schemas.microsoft.com/office/drawing/2014/main" id="{F0D89CF2-166D-3048-8E31-82491D0070EF}"/>
              </a:ext>
            </a:extLst>
          </p:cNvPr>
          <p:cNvSpPr>
            <a:spLocks noGrp="1"/>
          </p:cNvSpPr>
          <p:nvPr>
            <p:ph type="sldNum" sz="quarter" idx="14"/>
          </p:nvPr>
        </p:nvSpPr>
        <p:spPr/>
        <p:txBody>
          <a:bodyPr/>
          <a:lstStyle/>
          <a:p>
            <a:fld id="{3DD97BEB-BAEF-0344-9D5C-EC73E478698A}" type="slidenum">
              <a:rPr lang="en-US" smtClean="0"/>
              <a:pPr/>
              <a:t>42</a:t>
            </a:fld>
            <a:endParaRPr lang="en-US"/>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203BA1B7-8039-3C49-B477-5F0AA53ACE3D}"/>
                  </a:ext>
                </a:extLst>
              </p:cNvPr>
              <p:cNvSpPr>
                <a:spLocks noGrp="1"/>
              </p:cNvSpPr>
              <p:nvPr>
                <p:ph type="body" sz="quarter" idx="15"/>
              </p:nvPr>
            </p:nvSpPr>
            <p:spPr/>
            <p:txBody>
              <a:bodyPr/>
              <a:lstStyle/>
              <a:p>
                <a:r>
                  <a:rPr lang="en-US" dirty="0"/>
                  <a:t>Step 1: Estimation of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𝑈𝐹</m:t>
                        </m:r>
                      </m:sub>
                    </m:sSub>
                  </m:oMath>
                </a14:m>
                <a:r>
                  <a:rPr lang="en-US" dirty="0"/>
                  <a:t> </a:t>
                </a:r>
              </a:p>
            </p:txBody>
          </p:sp>
        </mc:Choice>
        <mc:Fallback xmlns="">
          <p:sp>
            <p:nvSpPr>
              <p:cNvPr id="6" name="Text Placeholder 5">
                <a:extLst>
                  <a:ext uri="{FF2B5EF4-FFF2-40B4-BE49-F238E27FC236}">
                    <a16:creationId xmlns:a16="http://schemas.microsoft.com/office/drawing/2014/main" id="{203BA1B7-8039-3C49-B477-5F0AA53ACE3D}"/>
                  </a:ext>
                </a:extLst>
              </p:cNvPr>
              <p:cNvSpPr>
                <a:spLocks noGrp="1" noRot="1" noChangeAspect="1" noMove="1" noResize="1" noEditPoints="1" noAdjustHandles="1" noChangeArrowheads="1" noChangeShapeType="1" noTextEdit="1"/>
              </p:cNvSpPr>
              <p:nvPr>
                <p:ph type="body" sz="quarter" idx="15"/>
              </p:nvPr>
            </p:nvSpPr>
            <p:spPr>
              <a:blipFill>
                <a:blip r:embed="rId5"/>
                <a:stretch>
                  <a:fillRect l="-844" t="-17241" b="-55172"/>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C0062BCA-1A73-1544-8F39-35FFEDB7DFB2}"/>
              </a:ext>
            </a:extLst>
          </p:cNvPr>
          <p:cNvPicPr>
            <a:picLocks noChangeAspect="1"/>
          </p:cNvPicPr>
          <p:nvPr/>
        </p:nvPicPr>
        <p:blipFill>
          <a:blip r:embed="rId6"/>
          <a:srcRect/>
          <a:stretch>
            <a:fillRect/>
          </a:stretch>
        </p:blipFill>
        <p:spPr>
          <a:xfrm>
            <a:off x="7257316" y="464407"/>
            <a:ext cx="1659083" cy="1866468"/>
          </a:xfrm>
          <a:custGeom>
            <a:avLst/>
            <a:gdLst>
              <a:gd name="connsiteX0" fmla="*/ 2883738 w 6096000"/>
              <a:gd name="connsiteY0" fmla="*/ 0 h 6858000"/>
              <a:gd name="connsiteX1" fmla="*/ 3285269 w 6096000"/>
              <a:gd name="connsiteY1" fmla="*/ 4543 h 6858000"/>
              <a:gd name="connsiteX2" fmla="*/ 3764371 w 6096000"/>
              <a:gd name="connsiteY2" fmla="*/ 68126 h 6858000"/>
              <a:gd name="connsiteX3" fmla="*/ 4152216 w 6096000"/>
              <a:gd name="connsiteY3" fmla="*/ 145337 h 6858000"/>
              <a:gd name="connsiteX4" fmla="*/ 4485307 w 6096000"/>
              <a:gd name="connsiteY4" fmla="*/ 231628 h 6858000"/>
              <a:gd name="connsiteX5" fmla="*/ 4749952 w 6096000"/>
              <a:gd name="connsiteY5" fmla="*/ 327004 h 6858000"/>
              <a:gd name="connsiteX6" fmla="*/ 5037413 w 6096000"/>
              <a:gd name="connsiteY6" fmla="*/ 445090 h 6858000"/>
              <a:gd name="connsiteX7" fmla="*/ 5443510 w 6096000"/>
              <a:gd name="connsiteY7" fmla="*/ 604050 h 6858000"/>
              <a:gd name="connsiteX8" fmla="*/ 5525642 w 6096000"/>
              <a:gd name="connsiteY8" fmla="*/ 803885 h 6858000"/>
              <a:gd name="connsiteX9" fmla="*/ 5626024 w 6096000"/>
              <a:gd name="connsiteY9" fmla="*/ 1080931 h 6858000"/>
              <a:gd name="connsiteX10" fmla="*/ 5767473 w 6096000"/>
              <a:gd name="connsiteY10" fmla="*/ 1457895 h 6858000"/>
              <a:gd name="connsiteX11" fmla="*/ 5927173 w 6096000"/>
              <a:gd name="connsiteY11" fmla="*/ 1934773 h 6858000"/>
              <a:gd name="connsiteX12" fmla="*/ 6018432 w 6096000"/>
              <a:gd name="connsiteY12" fmla="*/ 2279945 h 6858000"/>
              <a:gd name="connsiteX13" fmla="*/ 6068623 w 6096000"/>
              <a:gd name="connsiteY13" fmla="*/ 2616032 h 6858000"/>
              <a:gd name="connsiteX14" fmla="*/ 6096000 w 6096000"/>
              <a:gd name="connsiteY14" fmla="*/ 2970286 h 6858000"/>
              <a:gd name="connsiteX15" fmla="*/ 6091437 w 6096000"/>
              <a:gd name="connsiteY15" fmla="*/ 3301833 h 6858000"/>
              <a:gd name="connsiteX16" fmla="*/ 6086875 w 6096000"/>
              <a:gd name="connsiteY16" fmla="*/ 3683337 h 6858000"/>
              <a:gd name="connsiteX17" fmla="*/ 6068623 w 6096000"/>
              <a:gd name="connsiteY17" fmla="*/ 4060299 h 6858000"/>
              <a:gd name="connsiteX18" fmla="*/ 6041246 w 6096000"/>
              <a:gd name="connsiteY18" fmla="*/ 4364595 h 6858000"/>
              <a:gd name="connsiteX19" fmla="*/ 5991055 w 6096000"/>
              <a:gd name="connsiteY19" fmla="*/ 4673432 h 6858000"/>
              <a:gd name="connsiteX20" fmla="*/ 5913485 w 6096000"/>
              <a:gd name="connsiteY20" fmla="*/ 5045853 h 6858000"/>
              <a:gd name="connsiteX21" fmla="*/ 5826791 w 6096000"/>
              <a:gd name="connsiteY21" fmla="*/ 5440983 h 6858000"/>
              <a:gd name="connsiteX22" fmla="*/ 5744660 w 6096000"/>
              <a:gd name="connsiteY22" fmla="*/ 5754362 h 6858000"/>
              <a:gd name="connsiteX23" fmla="*/ 5630587 w 6096000"/>
              <a:gd name="connsiteY23" fmla="*/ 6067741 h 6858000"/>
              <a:gd name="connsiteX24" fmla="*/ 5521078 w 6096000"/>
              <a:gd name="connsiteY24" fmla="*/ 6312994 h 6858000"/>
              <a:gd name="connsiteX25" fmla="*/ 5443510 w 6096000"/>
              <a:gd name="connsiteY25" fmla="*/ 6349327 h 6858000"/>
              <a:gd name="connsiteX26" fmla="*/ 5288372 w 6096000"/>
              <a:gd name="connsiteY26" fmla="*/ 6394745 h 6858000"/>
              <a:gd name="connsiteX27" fmla="*/ 5083042 w 6096000"/>
              <a:gd name="connsiteY27" fmla="*/ 6462870 h 6858000"/>
              <a:gd name="connsiteX28" fmla="*/ 4845772 w 6096000"/>
              <a:gd name="connsiteY28" fmla="*/ 6530996 h 6858000"/>
              <a:gd name="connsiteX29" fmla="*/ 4572000 w 6096000"/>
              <a:gd name="connsiteY29" fmla="*/ 6603665 h 6858000"/>
              <a:gd name="connsiteX30" fmla="*/ 4380359 w 6096000"/>
              <a:gd name="connsiteY30" fmla="*/ 6653623 h 6858000"/>
              <a:gd name="connsiteX31" fmla="*/ 4056396 w 6096000"/>
              <a:gd name="connsiteY31" fmla="*/ 6730831 h 6858000"/>
              <a:gd name="connsiteX32" fmla="*/ 3764371 w 6096000"/>
              <a:gd name="connsiteY32" fmla="*/ 6798957 h 6858000"/>
              <a:gd name="connsiteX33" fmla="*/ 3499726 w 6096000"/>
              <a:gd name="connsiteY33" fmla="*/ 6826207 h 6858000"/>
              <a:gd name="connsiteX34" fmla="*/ 3075378 w 6096000"/>
              <a:gd name="connsiteY34" fmla="*/ 6853458 h 6858000"/>
              <a:gd name="connsiteX35" fmla="*/ 2646468 w 6096000"/>
              <a:gd name="connsiteY35" fmla="*/ 6858000 h 6858000"/>
              <a:gd name="connsiteX36" fmla="*/ 2290563 w 6096000"/>
              <a:gd name="connsiteY36" fmla="*/ 6853458 h 6858000"/>
              <a:gd name="connsiteX37" fmla="*/ 2025916 w 6096000"/>
              <a:gd name="connsiteY37" fmla="*/ 6844375 h 6858000"/>
              <a:gd name="connsiteX38" fmla="*/ 1692828 w 6096000"/>
              <a:gd name="connsiteY38" fmla="*/ 6798957 h 6858000"/>
              <a:gd name="connsiteX39" fmla="*/ 1368862 w 6096000"/>
              <a:gd name="connsiteY39" fmla="*/ 6739916 h 6858000"/>
              <a:gd name="connsiteX40" fmla="*/ 1136156 w 6096000"/>
              <a:gd name="connsiteY40" fmla="*/ 6685416 h 6858000"/>
              <a:gd name="connsiteX41" fmla="*/ 871510 w 6096000"/>
              <a:gd name="connsiteY41" fmla="*/ 6612747 h 6858000"/>
              <a:gd name="connsiteX42" fmla="*/ 615988 w 6096000"/>
              <a:gd name="connsiteY42" fmla="*/ 6535539 h 6858000"/>
              <a:gd name="connsiteX43" fmla="*/ 556672 w 6096000"/>
              <a:gd name="connsiteY43" fmla="*/ 6431078 h 6858000"/>
              <a:gd name="connsiteX44" fmla="*/ 479102 w 6096000"/>
              <a:gd name="connsiteY44" fmla="*/ 6240325 h 6858000"/>
              <a:gd name="connsiteX45" fmla="*/ 392409 w 6096000"/>
              <a:gd name="connsiteY45" fmla="*/ 6008698 h 6858000"/>
              <a:gd name="connsiteX46" fmla="*/ 305713 w 6096000"/>
              <a:gd name="connsiteY46" fmla="*/ 5722569 h 6858000"/>
              <a:gd name="connsiteX47" fmla="*/ 237270 w 6096000"/>
              <a:gd name="connsiteY47" fmla="*/ 5445526 h 6858000"/>
              <a:gd name="connsiteX48" fmla="*/ 196204 w 6096000"/>
              <a:gd name="connsiteY48" fmla="*/ 5209355 h 6858000"/>
              <a:gd name="connsiteX49" fmla="*/ 155139 w 6096000"/>
              <a:gd name="connsiteY49" fmla="*/ 4964102 h 6858000"/>
              <a:gd name="connsiteX50" fmla="*/ 123198 w 6096000"/>
              <a:gd name="connsiteY50" fmla="*/ 4741557 h 6858000"/>
              <a:gd name="connsiteX51" fmla="*/ 91259 w 6096000"/>
              <a:gd name="connsiteY51" fmla="*/ 4500847 h 6858000"/>
              <a:gd name="connsiteX52" fmla="*/ 54755 w 6096000"/>
              <a:gd name="connsiteY52" fmla="*/ 4164760 h 6858000"/>
              <a:gd name="connsiteX53" fmla="*/ 27377 w 6096000"/>
              <a:gd name="connsiteY53" fmla="*/ 3874089 h 6858000"/>
              <a:gd name="connsiteX54" fmla="*/ 4564 w 6096000"/>
              <a:gd name="connsiteY54" fmla="*/ 3565253 h 6858000"/>
              <a:gd name="connsiteX55" fmla="*/ 0 w 6096000"/>
              <a:gd name="connsiteY55" fmla="*/ 3129248 h 6858000"/>
              <a:gd name="connsiteX56" fmla="*/ 13689 w 6096000"/>
              <a:gd name="connsiteY56" fmla="*/ 2906703 h 6858000"/>
              <a:gd name="connsiteX57" fmla="*/ 36504 w 6096000"/>
              <a:gd name="connsiteY57" fmla="*/ 2643282 h 6858000"/>
              <a:gd name="connsiteX58" fmla="*/ 63882 w 6096000"/>
              <a:gd name="connsiteY58" fmla="*/ 2388946 h 6858000"/>
              <a:gd name="connsiteX59" fmla="*/ 114073 w 6096000"/>
              <a:gd name="connsiteY59" fmla="*/ 1975649 h 6858000"/>
              <a:gd name="connsiteX60" fmla="*/ 173391 w 6096000"/>
              <a:gd name="connsiteY60" fmla="*/ 1671355 h 6858000"/>
              <a:gd name="connsiteX61" fmla="*/ 269211 w 6096000"/>
              <a:gd name="connsiteY61" fmla="*/ 1362517 h 6858000"/>
              <a:gd name="connsiteX62" fmla="*/ 346779 w 6096000"/>
              <a:gd name="connsiteY62" fmla="*/ 1130889 h 6858000"/>
              <a:gd name="connsiteX63" fmla="*/ 442600 w 6096000"/>
              <a:gd name="connsiteY63" fmla="*/ 858385 h 6858000"/>
              <a:gd name="connsiteX64" fmla="*/ 529295 w 6096000"/>
              <a:gd name="connsiteY64" fmla="*/ 626758 h 6858000"/>
              <a:gd name="connsiteX65" fmla="*/ 647929 w 6096000"/>
              <a:gd name="connsiteY65" fmla="*/ 327004 h 6858000"/>
              <a:gd name="connsiteX66" fmla="*/ 926265 w 6096000"/>
              <a:gd name="connsiteY66" fmla="*/ 272503 h 6858000"/>
              <a:gd name="connsiteX67" fmla="*/ 1200037 w 6096000"/>
              <a:gd name="connsiteY67" fmla="*/ 208920 h 6858000"/>
              <a:gd name="connsiteX68" fmla="*/ 1469246 w 6096000"/>
              <a:gd name="connsiteY68" fmla="*/ 149877 h 6858000"/>
              <a:gd name="connsiteX69" fmla="*/ 1738455 w 6096000"/>
              <a:gd name="connsiteY69" fmla="*/ 99919 h 6858000"/>
              <a:gd name="connsiteX70" fmla="*/ 2035043 w 6096000"/>
              <a:gd name="connsiteY70" fmla="*/ 45418 h 6858000"/>
              <a:gd name="connsiteX71" fmla="*/ 2290563 w 6096000"/>
              <a:gd name="connsiteY71" fmla="*/ 13625 h 6858000"/>
              <a:gd name="connsiteX72" fmla="*/ 257346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2883738" y="0"/>
                </a:moveTo>
                <a:lnTo>
                  <a:pt x="3285269" y="4543"/>
                </a:lnTo>
                <a:lnTo>
                  <a:pt x="3764371" y="68126"/>
                </a:lnTo>
                <a:lnTo>
                  <a:pt x="4152216" y="145337"/>
                </a:lnTo>
                <a:lnTo>
                  <a:pt x="4485307" y="231628"/>
                </a:lnTo>
                <a:lnTo>
                  <a:pt x="4749952" y="327004"/>
                </a:lnTo>
                <a:lnTo>
                  <a:pt x="5037413" y="445090"/>
                </a:lnTo>
                <a:lnTo>
                  <a:pt x="5443510" y="604050"/>
                </a:lnTo>
                <a:lnTo>
                  <a:pt x="5525642" y="803885"/>
                </a:lnTo>
                <a:lnTo>
                  <a:pt x="5626024" y="1080931"/>
                </a:lnTo>
                <a:lnTo>
                  <a:pt x="5767473" y="1457895"/>
                </a:lnTo>
                <a:lnTo>
                  <a:pt x="5927173" y="1934773"/>
                </a:lnTo>
                <a:lnTo>
                  <a:pt x="6018432" y="2279945"/>
                </a:lnTo>
                <a:lnTo>
                  <a:pt x="6068623" y="2616032"/>
                </a:lnTo>
                <a:lnTo>
                  <a:pt x="6096000" y="2970286"/>
                </a:lnTo>
                <a:cubicBezTo>
                  <a:pt x="6094478" y="3080802"/>
                  <a:pt x="6092959" y="3191316"/>
                  <a:pt x="6091437" y="3301833"/>
                </a:cubicBezTo>
                <a:cubicBezTo>
                  <a:pt x="6089917" y="3429001"/>
                  <a:pt x="6088395" y="3556168"/>
                  <a:pt x="6086875" y="3683337"/>
                </a:cubicBezTo>
                <a:lnTo>
                  <a:pt x="6068623" y="4060299"/>
                </a:lnTo>
                <a:lnTo>
                  <a:pt x="6041246" y="4364595"/>
                </a:lnTo>
                <a:lnTo>
                  <a:pt x="5991055" y="4673432"/>
                </a:lnTo>
                <a:lnTo>
                  <a:pt x="5913485" y="5045853"/>
                </a:lnTo>
                <a:lnTo>
                  <a:pt x="5826791" y="5440983"/>
                </a:lnTo>
                <a:lnTo>
                  <a:pt x="5744660" y="5754362"/>
                </a:lnTo>
                <a:lnTo>
                  <a:pt x="5630587" y="6067741"/>
                </a:lnTo>
                <a:lnTo>
                  <a:pt x="5521078" y="6312994"/>
                </a:lnTo>
                <a:lnTo>
                  <a:pt x="5443510" y="6349327"/>
                </a:lnTo>
                <a:lnTo>
                  <a:pt x="5288372" y="6394745"/>
                </a:lnTo>
                <a:lnTo>
                  <a:pt x="5083042" y="6462870"/>
                </a:lnTo>
                <a:lnTo>
                  <a:pt x="4845772" y="6530996"/>
                </a:lnTo>
                <a:lnTo>
                  <a:pt x="4572000" y="6603665"/>
                </a:lnTo>
                <a:lnTo>
                  <a:pt x="4380359" y="6653623"/>
                </a:lnTo>
                <a:lnTo>
                  <a:pt x="4056396" y="6730831"/>
                </a:lnTo>
                <a:lnTo>
                  <a:pt x="3764371" y="6798957"/>
                </a:lnTo>
                <a:lnTo>
                  <a:pt x="3499726" y="6826207"/>
                </a:lnTo>
                <a:lnTo>
                  <a:pt x="3075378" y="6853458"/>
                </a:lnTo>
                <a:lnTo>
                  <a:pt x="2646468" y="6858000"/>
                </a:lnTo>
                <a:lnTo>
                  <a:pt x="2290563" y="6853458"/>
                </a:lnTo>
                <a:lnTo>
                  <a:pt x="2025916" y="6844375"/>
                </a:lnTo>
                <a:lnTo>
                  <a:pt x="1692828" y="6798957"/>
                </a:lnTo>
                <a:lnTo>
                  <a:pt x="1368862" y="6739916"/>
                </a:lnTo>
                <a:lnTo>
                  <a:pt x="1136156" y="6685416"/>
                </a:lnTo>
                <a:lnTo>
                  <a:pt x="871510" y="6612747"/>
                </a:lnTo>
                <a:lnTo>
                  <a:pt x="615988" y="6535539"/>
                </a:lnTo>
                <a:lnTo>
                  <a:pt x="556672" y="6431078"/>
                </a:lnTo>
                <a:lnTo>
                  <a:pt x="479102" y="6240325"/>
                </a:lnTo>
                <a:lnTo>
                  <a:pt x="392409" y="6008698"/>
                </a:lnTo>
                <a:lnTo>
                  <a:pt x="305713" y="5722569"/>
                </a:lnTo>
                <a:lnTo>
                  <a:pt x="237270" y="5445526"/>
                </a:lnTo>
                <a:lnTo>
                  <a:pt x="196204" y="5209355"/>
                </a:lnTo>
                <a:lnTo>
                  <a:pt x="155139" y="4964102"/>
                </a:lnTo>
                <a:lnTo>
                  <a:pt x="123198" y="4741557"/>
                </a:lnTo>
                <a:lnTo>
                  <a:pt x="91259" y="4500847"/>
                </a:lnTo>
                <a:lnTo>
                  <a:pt x="54755" y="4164760"/>
                </a:lnTo>
                <a:lnTo>
                  <a:pt x="27377" y="3874089"/>
                </a:lnTo>
                <a:lnTo>
                  <a:pt x="4564" y="3565253"/>
                </a:lnTo>
                <a:cubicBezTo>
                  <a:pt x="3042" y="3419919"/>
                  <a:pt x="1522" y="3274582"/>
                  <a:pt x="0" y="3129248"/>
                </a:cubicBezTo>
                <a:lnTo>
                  <a:pt x="13689" y="2906703"/>
                </a:lnTo>
                <a:lnTo>
                  <a:pt x="36504" y="2643282"/>
                </a:lnTo>
                <a:lnTo>
                  <a:pt x="63882" y="2388946"/>
                </a:lnTo>
                <a:lnTo>
                  <a:pt x="114073" y="1975649"/>
                </a:lnTo>
                <a:lnTo>
                  <a:pt x="173391" y="1671355"/>
                </a:lnTo>
                <a:lnTo>
                  <a:pt x="269211" y="1362517"/>
                </a:lnTo>
                <a:lnTo>
                  <a:pt x="346779" y="1130889"/>
                </a:lnTo>
                <a:lnTo>
                  <a:pt x="442600" y="858385"/>
                </a:lnTo>
                <a:lnTo>
                  <a:pt x="529295" y="626758"/>
                </a:lnTo>
                <a:lnTo>
                  <a:pt x="647929" y="327004"/>
                </a:lnTo>
                <a:lnTo>
                  <a:pt x="926265" y="272503"/>
                </a:lnTo>
                <a:lnTo>
                  <a:pt x="1200037" y="208920"/>
                </a:lnTo>
                <a:lnTo>
                  <a:pt x="1469246" y="149877"/>
                </a:lnTo>
                <a:lnTo>
                  <a:pt x="1738455" y="99919"/>
                </a:lnTo>
                <a:lnTo>
                  <a:pt x="2035043" y="45418"/>
                </a:lnTo>
                <a:lnTo>
                  <a:pt x="2290563" y="13625"/>
                </a:lnTo>
                <a:lnTo>
                  <a:pt x="2573461" y="4543"/>
                </a:lnTo>
                <a:close/>
              </a:path>
            </a:pathLst>
          </a:custGeom>
          <a:scene3d>
            <a:camera prst="orthographicFront"/>
            <a:lightRig rig="threePt" dir="t"/>
          </a:scene3d>
          <a:sp3d>
            <a:bevelT w="165100" prst="coolSlant"/>
          </a:sp3d>
        </p:spPr>
      </p:pic>
      <p:pic>
        <p:nvPicPr>
          <p:cNvPr id="8" name="Picture 7">
            <a:extLst>
              <a:ext uri="{FF2B5EF4-FFF2-40B4-BE49-F238E27FC236}">
                <a16:creationId xmlns:a16="http://schemas.microsoft.com/office/drawing/2014/main" id="{7D4DA868-C64D-324A-BD19-B0B3741E624E}"/>
              </a:ext>
            </a:extLst>
          </p:cNvPr>
          <p:cNvPicPr>
            <a:picLocks noChangeAspect="1"/>
          </p:cNvPicPr>
          <p:nvPr/>
        </p:nvPicPr>
        <p:blipFill>
          <a:blip r:embed="rId7"/>
          <a:srcRect/>
          <a:stretch>
            <a:fillRect/>
          </a:stretch>
        </p:blipFill>
        <p:spPr>
          <a:xfrm>
            <a:off x="8964688" y="464407"/>
            <a:ext cx="1659083" cy="1866468"/>
          </a:xfrm>
          <a:custGeom>
            <a:avLst/>
            <a:gdLst>
              <a:gd name="connsiteX0" fmla="*/ 3212262 w 6096000"/>
              <a:gd name="connsiteY0" fmla="*/ 0 h 6858000"/>
              <a:gd name="connsiteX1" fmla="*/ 3522539 w 6096000"/>
              <a:gd name="connsiteY1" fmla="*/ 4543 h 6858000"/>
              <a:gd name="connsiteX2" fmla="*/ 3805437 w 6096000"/>
              <a:gd name="connsiteY2" fmla="*/ 13625 h 6858000"/>
              <a:gd name="connsiteX3" fmla="*/ 4060957 w 6096000"/>
              <a:gd name="connsiteY3" fmla="*/ 45418 h 6858000"/>
              <a:gd name="connsiteX4" fmla="*/ 4357545 w 6096000"/>
              <a:gd name="connsiteY4" fmla="*/ 99919 h 6858000"/>
              <a:gd name="connsiteX5" fmla="*/ 4626754 w 6096000"/>
              <a:gd name="connsiteY5" fmla="*/ 149877 h 6858000"/>
              <a:gd name="connsiteX6" fmla="*/ 4895963 w 6096000"/>
              <a:gd name="connsiteY6" fmla="*/ 208920 h 6858000"/>
              <a:gd name="connsiteX7" fmla="*/ 5169735 w 6096000"/>
              <a:gd name="connsiteY7" fmla="*/ 272503 h 6858000"/>
              <a:gd name="connsiteX8" fmla="*/ 5448071 w 6096000"/>
              <a:gd name="connsiteY8" fmla="*/ 327004 h 6858000"/>
              <a:gd name="connsiteX9" fmla="*/ 5566705 w 6096000"/>
              <a:gd name="connsiteY9" fmla="*/ 626758 h 6858000"/>
              <a:gd name="connsiteX10" fmla="*/ 5653401 w 6096000"/>
              <a:gd name="connsiteY10" fmla="*/ 858385 h 6858000"/>
              <a:gd name="connsiteX11" fmla="*/ 5749221 w 6096000"/>
              <a:gd name="connsiteY11" fmla="*/ 1130889 h 6858000"/>
              <a:gd name="connsiteX12" fmla="*/ 5826789 w 6096000"/>
              <a:gd name="connsiteY12" fmla="*/ 1362517 h 6858000"/>
              <a:gd name="connsiteX13" fmla="*/ 5922609 w 6096000"/>
              <a:gd name="connsiteY13" fmla="*/ 1671355 h 6858000"/>
              <a:gd name="connsiteX14" fmla="*/ 5981927 w 6096000"/>
              <a:gd name="connsiteY14" fmla="*/ 1975649 h 6858000"/>
              <a:gd name="connsiteX15" fmla="*/ 6032118 w 6096000"/>
              <a:gd name="connsiteY15" fmla="*/ 2388946 h 6858000"/>
              <a:gd name="connsiteX16" fmla="*/ 6059496 w 6096000"/>
              <a:gd name="connsiteY16" fmla="*/ 2643282 h 6858000"/>
              <a:gd name="connsiteX17" fmla="*/ 6082311 w 6096000"/>
              <a:gd name="connsiteY17" fmla="*/ 2906703 h 6858000"/>
              <a:gd name="connsiteX18" fmla="*/ 6096000 w 6096000"/>
              <a:gd name="connsiteY18" fmla="*/ 3129248 h 6858000"/>
              <a:gd name="connsiteX19" fmla="*/ 6091436 w 6096000"/>
              <a:gd name="connsiteY19" fmla="*/ 3565253 h 6858000"/>
              <a:gd name="connsiteX20" fmla="*/ 6068623 w 6096000"/>
              <a:gd name="connsiteY20" fmla="*/ 3874089 h 6858000"/>
              <a:gd name="connsiteX21" fmla="*/ 6041246 w 6096000"/>
              <a:gd name="connsiteY21" fmla="*/ 4164760 h 6858000"/>
              <a:gd name="connsiteX22" fmla="*/ 6004741 w 6096000"/>
              <a:gd name="connsiteY22" fmla="*/ 4500847 h 6858000"/>
              <a:gd name="connsiteX23" fmla="*/ 5972802 w 6096000"/>
              <a:gd name="connsiteY23" fmla="*/ 4741557 h 6858000"/>
              <a:gd name="connsiteX24" fmla="*/ 5940862 w 6096000"/>
              <a:gd name="connsiteY24" fmla="*/ 4964102 h 6858000"/>
              <a:gd name="connsiteX25" fmla="*/ 5899796 w 6096000"/>
              <a:gd name="connsiteY25" fmla="*/ 5209355 h 6858000"/>
              <a:gd name="connsiteX26" fmla="*/ 5858730 w 6096000"/>
              <a:gd name="connsiteY26" fmla="*/ 5445526 h 6858000"/>
              <a:gd name="connsiteX27" fmla="*/ 5790287 w 6096000"/>
              <a:gd name="connsiteY27" fmla="*/ 5722569 h 6858000"/>
              <a:gd name="connsiteX28" fmla="*/ 5703591 w 6096000"/>
              <a:gd name="connsiteY28" fmla="*/ 6008698 h 6858000"/>
              <a:gd name="connsiteX29" fmla="*/ 5616898 w 6096000"/>
              <a:gd name="connsiteY29" fmla="*/ 6240325 h 6858000"/>
              <a:gd name="connsiteX30" fmla="*/ 5539328 w 6096000"/>
              <a:gd name="connsiteY30" fmla="*/ 6431078 h 6858000"/>
              <a:gd name="connsiteX31" fmla="*/ 5480012 w 6096000"/>
              <a:gd name="connsiteY31" fmla="*/ 6535539 h 6858000"/>
              <a:gd name="connsiteX32" fmla="*/ 5224490 w 6096000"/>
              <a:gd name="connsiteY32" fmla="*/ 6612747 h 6858000"/>
              <a:gd name="connsiteX33" fmla="*/ 4959844 w 6096000"/>
              <a:gd name="connsiteY33" fmla="*/ 6685416 h 6858000"/>
              <a:gd name="connsiteX34" fmla="*/ 4727138 w 6096000"/>
              <a:gd name="connsiteY34" fmla="*/ 6739916 h 6858000"/>
              <a:gd name="connsiteX35" fmla="*/ 4403172 w 6096000"/>
              <a:gd name="connsiteY35" fmla="*/ 6798957 h 6858000"/>
              <a:gd name="connsiteX36" fmla="*/ 4070084 w 6096000"/>
              <a:gd name="connsiteY36" fmla="*/ 6844375 h 6858000"/>
              <a:gd name="connsiteX37" fmla="*/ 3805437 w 6096000"/>
              <a:gd name="connsiteY37" fmla="*/ 6853458 h 6858000"/>
              <a:gd name="connsiteX38" fmla="*/ 3449532 w 6096000"/>
              <a:gd name="connsiteY38" fmla="*/ 6858000 h 6858000"/>
              <a:gd name="connsiteX39" fmla="*/ 3020622 w 6096000"/>
              <a:gd name="connsiteY39" fmla="*/ 6853458 h 6858000"/>
              <a:gd name="connsiteX40" fmla="*/ 2596274 w 6096000"/>
              <a:gd name="connsiteY40" fmla="*/ 6826207 h 6858000"/>
              <a:gd name="connsiteX41" fmla="*/ 2331629 w 6096000"/>
              <a:gd name="connsiteY41" fmla="*/ 6798957 h 6858000"/>
              <a:gd name="connsiteX42" fmla="*/ 2039605 w 6096000"/>
              <a:gd name="connsiteY42" fmla="*/ 6730831 h 6858000"/>
              <a:gd name="connsiteX43" fmla="*/ 1715641 w 6096000"/>
              <a:gd name="connsiteY43" fmla="*/ 6653623 h 6858000"/>
              <a:gd name="connsiteX44" fmla="*/ 1524001 w 6096000"/>
              <a:gd name="connsiteY44" fmla="*/ 6603665 h 6858000"/>
              <a:gd name="connsiteX45" fmla="*/ 1250228 w 6096000"/>
              <a:gd name="connsiteY45" fmla="*/ 6530996 h 6858000"/>
              <a:gd name="connsiteX46" fmla="*/ 1012958 w 6096000"/>
              <a:gd name="connsiteY46" fmla="*/ 6462870 h 6858000"/>
              <a:gd name="connsiteX47" fmla="*/ 807629 w 6096000"/>
              <a:gd name="connsiteY47" fmla="*/ 6394745 h 6858000"/>
              <a:gd name="connsiteX48" fmla="*/ 652490 w 6096000"/>
              <a:gd name="connsiteY48" fmla="*/ 6349327 h 6858000"/>
              <a:gd name="connsiteX49" fmla="*/ 574922 w 6096000"/>
              <a:gd name="connsiteY49" fmla="*/ 6312994 h 6858000"/>
              <a:gd name="connsiteX50" fmla="*/ 465413 w 6096000"/>
              <a:gd name="connsiteY50" fmla="*/ 6067741 h 6858000"/>
              <a:gd name="connsiteX51" fmla="*/ 351341 w 6096000"/>
              <a:gd name="connsiteY51" fmla="*/ 5754362 h 6858000"/>
              <a:gd name="connsiteX52" fmla="*/ 269209 w 6096000"/>
              <a:gd name="connsiteY52" fmla="*/ 5440983 h 6858000"/>
              <a:gd name="connsiteX53" fmla="*/ 182516 w 6096000"/>
              <a:gd name="connsiteY53" fmla="*/ 5045853 h 6858000"/>
              <a:gd name="connsiteX54" fmla="*/ 104946 w 6096000"/>
              <a:gd name="connsiteY54" fmla="*/ 4673432 h 6858000"/>
              <a:gd name="connsiteX55" fmla="*/ 54755 w 6096000"/>
              <a:gd name="connsiteY55" fmla="*/ 4364595 h 6858000"/>
              <a:gd name="connsiteX56" fmla="*/ 27377 w 6096000"/>
              <a:gd name="connsiteY56" fmla="*/ 4060299 h 6858000"/>
              <a:gd name="connsiteX57" fmla="*/ 9125 w 6096000"/>
              <a:gd name="connsiteY57" fmla="*/ 3683337 h 6858000"/>
              <a:gd name="connsiteX58" fmla="*/ 4564 w 6096000"/>
              <a:gd name="connsiteY58" fmla="*/ 3301833 h 6858000"/>
              <a:gd name="connsiteX59" fmla="*/ 0 w 6096000"/>
              <a:gd name="connsiteY59" fmla="*/ 2970286 h 6858000"/>
              <a:gd name="connsiteX60" fmla="*/ 27377 w 6096000"/>
              <a:gd name="connsiteY60" fmla="*/ 2616032 h 6858000"/>
              <a:gd name="connsiteX61" fmla="*/ 77568 w 6096000"/>
              <a:gd name="connsiteY61" fmla="*/ 2279945 h 6858000"/>
              <a:gd name="connsiteX62" fmla="*/ 168827 w 6096000"/>
              <a:gd name="connsiteY62" fmla="*/ 1934773 h 6858000"/>
              <a:gd name="connsiteX63" fmla="*/ 328527 w 6096000"/>
              <a:gd name="connsiteY63" fmla="*/ 1457895 h 6858000"/>
              <a:gd name="connsiteX64" fmla="*/ 469977 w 6096000"/>
              <a:gd name="connsiteY64" fmla="*/ 1080931 h 6858000"/>
              <a:gd name="connsiteX65" fmla="*/ 570359 w 6096000"/>
              <a:gd name="connsiteY65" fmla="*/ 803885 h 6858000"/>
              <a:gd name="connsiteX66" fmla="*/ 652490 w 6096000"/>
              <a:gd name="connsiteY66" fmla="*/ 604050 h 6858000"/>
              <a:gd name="connsiteX67" fmla="*/ 1058588 w 6096000"/>
              <a:gd name="connsiteY67" fmla="*/ 445090 h 6858000"/>
              <a:gd name="connsiteX68" fmla="*/ 1346049 w 6096000"/>
              <a:gd name="connsiteY68" fmla="*/ 327004 h 6858000"/>
              <a:gd name="connsiteX69" fmla="*/ 1610694 w 6096000"/>
              <a:gd name="connsiteY69" fmla="*/ 231628 h 6858000"/>
              <a:gd name="connsiteX70" fmla="*/ 1943784 w 6096000"/>
              <a:gd name="connsiteY70" fmla="*/ 145337 h 6858000"/>
              <a:gd name="connsiteX71" fmla="*/ 2331629 w 6096000"/>
              <a:gd name="connsiteY71" fmla="*/ 68126 h 6858000"/>
              <a:gd name="connsiteX72" fmla="*/ 281073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3212262" y="0"/>
                </a:moveTo>
                <a:lnTo>
                  <a:pt x="3522539" y="4543"/>
                </a:lnTo>
                <a:lnTo>
                  <a:pt x="3805437" y="13625"/>
                </a:lnTo>
                <a:lnTo>
                  <a:pt x="4060957" y="45418"/>
                </a:lnTo>
                <a:lnTo>
                  <a:pt x="4357545" y="99919"/>
                </a:lnTo>
                <a:lnTo>
                  <a:pt x="4626754" y="149877"/>
                </a:lnTo>
                <a:lnTo>
                  <a:pt x="4895963" y="208920"/>
                </a:lnTo>
                <a:lnTo>
                  <a:pt x="5169735" y="272503"/>
                </a:lnTo>
                <a:lnTo>
                  <a:pt x="5448071" y="327004"/>
                </a:lnTo>
                <a:lnTo>
                  <a:pt x="5566705" y="626758"/>
                </a:lnTo>
                <a:lnTo>
                  <a:pt x="5653401" y="858385"/>
                </a:lnTo>
                <a:lnTo>
                  <a:pt x="5749221" y="1130889"/>
                </a:lnTo>
                <a:lnTo>
                  <a:pt x="5826789" y="1362517"/>
                </a:lnTo>
                <a:lnTo>
                  <a:pt x="5922609" y="1671355"/>
                </a:lnTo>
                <a:lnTo>
                  <a:pt x="5981927" y="1975649"/>
                </a:lnTo>
                <a:lnTo>
                  <a:pt x="6032118" y="2388946"/>
                </a:lnTo>
                <a:lnTo>
                  <a:pt x="6059496" y="2643282"/>
                </a:lnTo>
                <a:lnTo>
                  <a:pt x="6082311" y="2906703"/>
                </a:lnTo>
                <a:lnTo>
                  <a:pt x="6096000" y="3129248"/>
                </a:lnTo>
                <a:cubicBezTo>
                  <a:pt x="6094478" y="3274582"/>
                  <a:pt x="6092958" y="3419919"/>
                  <a:pt x="6091436" y="3565253"/>
                </a:cubicBezTo>
                <a:lnTo>
                  <a:pt x="6068623" y="3874089"/>
                </a:lnTo>
                <a:lnTo>
                  <a:pt x="6041246" y="4164760"/>
                </a:lnTo>
                <a:lnTo>
                  <a:pt x="6004741" y="4500847"/>
                </a:lnTo>
                <a:lnTo>
                  <a:pt x="5972802" y="4741557"/>
                </a:lnTo>
                <a:lnTo>
                  <a:pt x="5940862" y="4964102"/>
                </a:lnTo>
                <a:lnTo>
                  <a:pt x="5899796" y="5209355"/>
                </a:lnTo>
                <a:lnTo>
                  <a:pt x="5858730" y="5445526"/>
                </a:lnTo>
                <a:lnTo>
                  <a:pt x="5790287" y="5722569"/>
                </a:lnTo>
                <a:lnTo>
                  <a:pt x="5703591" y="6008698"/>
                </a:lnTo>
                <a:lnTo>
                  <a:pt x="5616898" y="6240325"/>
                </a:lnTo>
                <a:lnTo>
                  <a:pt x="5539328" y="6431078"/>
                </a:lnTo>
                <a:lnTo>
                  <a:pt x="5480012" y="6535539"/>
                </a:lnTo>
                <a:lnTo>
                  <a:pt x="5224490" y="6612747"/>
                </a:lnTo>
                <a:lnTo>
                  <a:pt x="4959844" y="6685416"/>
                </a:lnTo>
                <a:lnTo>
                  <a:pt x="4727138" y="6739916"/>
                </a:lnTo>
                <a:lnTo>
                  <a:pt x="4403172" y="6798957"/>
                </a:lnTo>
                <a:lnTo>
                  <a:pt x="4070084" y="6844375"/>
                </a:lnTo>
                <a:lnTo>
                  <a:pt x="3805437" y="6853458"/>
                </a:lnTo>
                <a:lnTo>
                  <a:pt x="3449532" y="6858000"/>
                </a:lnTo>
                <a:lnTo>
                  <a:pt x="3020622" y="6853458"/>
                </a:lnTo>
                <a:lnTo>
                  <a:pt x="2596274" y="6826207"/>
                </a:lnTo>
                <a:lnTo>
                  <a:pt x="2331629" y="6798957"/>
                </a:lnTo>
                <a:lnTo>
                  <a:pt x="2039605" y="6730831"/>
                </a:lnTo>
                <a:lnTo>
                  <a:pt x="1715641" y="6653623"/>
                </a:lnTo>
                <a:lnTo>
                  <a:pt x="1524001" y="6603665"/>
                </a:lnTo>
                <a:lnTo>
                  <a:pt x="1250228" y="6530996"/>
                </a:lnTo>
                <a:lnTo>
                  <a:pt x="1012958" y="6462870"/>
                </a:lnTo>
                <a:lnTo>
                  <a:pt x="807629" y="6394745"/>
                </a:lnTo>
                <a:lnTo>
                  <a:pt x="652490" y="6349327"/>
                </a:lnTo>
                <a:lnTo>
                  <a:pt x="574922" y="6312994"/>
                </a:lnTo>
                <a:lnTo>
                  <a:pt x="465413" y="6067741"/>
                </a:lnTo>
                <a:lnTo>
                  <a:pt x="351341" y="5754362"/>
                </a:lnTo>
                <a:lnTo>
                  <a:pt x="269209" y="5440983"/>
                </a:lnTo>
                <a:lnTo>
                  <a:pt x="182516" y="5045853"/>
                </a:lnTo>
                <a:lnTo>
                  <a:pt x="104946" y="4673432"/>
                </a:lnTo>
                <a:lnTo>
                  <a:pt x="54755" y="4364595"/>
                </a:lnTo>
                <a:lnTo>
                  <a:pt x="27377" y="4060299"/>
                </a:lnTo>
                <a:lnTo>
                  <a:pt x="9125" y="3683337"/>
                </a:lnTo>
                <a:cubicBezTo>
                  <a:pt x="7606" y="3556168"/>
                  <a:pt x="6084" y="3429001"/>
                  <a:pt x="4564" y="3301833"/>
                </a:cubicBezTo>
                <a:cubicBezTo>
                  <a:pt x="3042" y="3191316"/>
                  <a:pt x="1522" y="3080802"/>
                  <a:pt x="0" y="2970286"/>
                </a:cubicBezTo>
                <a:lnTo>
                  <a:pt x="27377" y="2616032"/>
                </a:lnTo>
                <a:lnTo>
                  <a:pt x="77568" y="2279945"/>
                </a:lnTo>
                <a:lnTo>
                  <a:pt x="168827" y="1934773"/>
                </a:lnTo>
                <a:lnTo>
                  <a:pt x="328527" y="1457895"/>
                </a:lnTo>
                <a:lnTo>
                  <a:pt x="469977" y="1080931"/>
                </a:lnTo>
                <a:lnTo>
                  <a:pt x="570359" y="803885"/>
                </a:lnTo>
                <a:lnTo>
                  <a:pt x="652490" y="604050"/>
                </a:lnTo>
                <a:lnTo>
                  <a:pt x="1058588" y="445090"/>
                </a:lnTo>
                <a:lnTo>
                  <a:pt x="1346049" y="327004"/>
                </a:lnTo>
                <a:lnTo>
                  <a:pt x="1610694" y="231628"/>
                </a:lnTo>
                <a:lnTo>
                  <a:pt x="1943784" y="145337"/>
                </a:lnTo>
                <a:lnTo>
                  <a:pt x="2331629" y="68126"/>
                </a:lnTo>
                <a:lnTo>
                  <a:pt x="2810731" y="4543"/>
                </a:lnTo>
                <a:close/>
              </a:path>
            </a:pathLst>
          </a:custGeom>
          <a:scene3d>
            <a:camera prst="orthographicFront"/>
            <a:lightRig rig="threePt" dir="t"/>
          </a:scene3d>
          <a:sp3d>
            <a:bevelT w="165100" prst="coolSlant"/>
          </a:sp3d>
        </p:spPr>
      </p:pic>
      <p:pic>
        <p:nvPicPr>
          <p:cNvPr id="9" name="Picture 8">
            <a:extLst>
              <a:ext uri="{FF2B5EF4-FFF2-40B4-BE49-F238E27FC236}">
                <a16:creationId xmlns:a16="http://schemas.microsoft.com/office/drawing/2014/main" id="{84AD7CE5-016F-DD4A-A9EA-42C8FD90CF6E}"/>
              </a:ext>
            </a:extLst>
          </p:cNvPr>
          <p:cNvPicPr>
            <a:picLocks noChangeAspect="1"/>
          </p:cNvPicPr>
          <p:nvPr/>
        </p:nvPicPr>
        <p:blipFill>
          <a:blip r:embed="rId8"/>
          <a:srcRect/>
          <a:stretch>
            <a:fillRect/>
          </a:stretch>
        </p:blipFill>
        <p:spPr>
          <a:xfrm>
            <a:off x="7257316" y="3070780"/>
            <a:ext cx="1659083" cy="1866468"/>
          </a:xfrm>
          <a:custGeom>
            <a:avLst/>
            <a:gdLst>
              <a:gd name="connsiteX0" fmla="*/ 2883738 w 6096000"/>
              <a:gd name="connsiteY0" fmla="*/ 0 h 6858000"/>
              <a:gd name="connsiteX1" fmla="*/ 3285269 w 6096000"/>
              <a:gd name="connsiteY1" fmla="*/ 4543 h 6858000"/>
              <a:gd name="connsiteX2" fmla="*/ 3764371 w 6096000"/>
              <a:gd name="connsiteY2" fmla="*/ 68126 h 6858000"/>
              <a:gd name="connsiteX3" fmla="*/ 4152216 w 6096000"/>
              <a:gd name="connsiteY3" fmla="*/ 145337 h 6858000"/>
              <a:gd name="connsiteX4" fmla="*/ 4485307 w 6096000"/>
              <a:gd name="connsiteY4" fmla="*/ 231628 h 6858000"/>
              <a:gd name="connsiteX5" fmla="*/ 4749952 w 6096000"/>
              <a:gd name="connsiteY5" fmla="*/ 327004 h 6858000"/>
              <a:gd name="connsiteX6" fmla="*/ 5037413 w 6096000"/>
              <a:gd name="connsiteY6" fmla="*/ 445090 h 6858000"/>
              <a:gd name="connsiteX7" fmla="*/ 5443510 w 6096000"/>
              <a:gd name="connsiteY7" fmla="*/ 604050 h 6858000"/>
              <a:gd name="connsiteX8" fmla="*/ 5525642 w 6096000"/>
              <a:gd name="connsiteY8" fmla="*/ 803885 h 6858000"/>
              <a:gd name="connsiteX9" fmla="*/ 5626024 w 6096000"/>
              <a:gd name="connsiteY9" fmla="*/ 1080931 h 6858000"/>
              <a:gd name="connsiteX10" fmla="*/ 5767473 w 6096000"/>
              <a:gd name="connsiteY10" fmla="*/ 1457895 h 6858000"/>
              <a:gd name="connsiteX11" fmla="*/ 5927173 w 6096000"/>
              <a:gd name="connsiteY11" fmla="*/ 1934773 h 6858000"/>
              <a:gd name="connsiteX12" fmla="*/ 6018432 w 6096000"/>
              <a:gd name="connsiteY12" fmla="*/ 2279945 h 6858000"/>
              <a:gd name="connsiteX13" fmla="*/ 6068623 w 6096000"/>
              <a:gd name="connsiteY13" fmla="*/ 2616032 h 6858000"/>
              <a:gd name="connsiteX14" fmla="*/ 6096000 w 6096000"/>
              <a:gd name="connsiteY14" fmla="*/ 2970286 h 6858000"/>
              <a:gd name="connsiteX15" fmla="*/ 6091437 w 6096000"/>
              <a:gd name="connsiteY15" fmla="*/ 3301833 h 6858000"/>
              <a:gd name="connsiteX16" fmla="*/ 6086875 w 6096000"/>
              <a:gd name="connsiteY16" fmla="*/ 3683337 h 6858000"/>
              <a:gd name="connsiteX17" fmla="*/ 6068623 w 6096000"/>
              <a:gd name="connsiteY17" fmla="*/ 4060299 h 6858000"/>
              <a:gd name="connsiteX18" fmla="*/ 6041246 w 6096000"/>
              <a:gd name="connsiteY18" fmla="*/ 4364595 h 6858000"/>
              <a:gd name="connsiteX19" fmla="*/ 5991055 w 6096000"/>
              <a:gd name="connsiteY19" fmla="*/ 4673432 h 6858000"/>
              <a:gd name="connsiteX20" fmla="*/ 5913485 w 6096000"/>
              <a:gd name="connsiteY20" fmla="*/ 5045853 h 6858000"/>
              <a:gd name="connsiteX21" fmla="*/ 5826791 w 6096000"/>
              <a:gd name="connsiteY21" fmla="*/ 5440983 h 6858000"/>
              <a:gd name="connsiteX22" fmla="*/ 5744660 w 6096000"/>
              <a:gd name="connsiteY22" fmla="*/ 5754362 h 6858000"/>
              <a:gd name="connsiteX23" fmla="*/ 5630587 w 6096000"/>
              <a:gd name="connsiteY23" fmla="*/ 6067741 h 6858000"/>
              <a:gd name="connsiteX24" fmla="*/ 5521078 w 6096000"/>
              <a:gd name="connsiteY24" fmla="*/ 6312994 h 6858000"/>
              <a:gd name="connsiteX25" fmla="*/ 5443510 w 6096000"/>
              <a:gd name="connsiteY25" fmla="*/ 6349327 h 6858000"/>
              <a:gd name="connsiteX26" fmla="*/ 5288372 w 6096000"/>
              <a:gd name="connsiteY26" fmla="*/ 6394745 h 6858000"/>
              <a:gd name="connsiteX27" fmla="*/ 5083042 w 6096000"/>
              <a:gd name="connsiteY27" fmla="*/ 6462870 h 6858000"/>
              <a:gd name="connsiteX28" fmla="*/ 4845772 w 6096000"/>
              <a:gd name="connsiteY28" fmla="*/ 6530996 h 6858000"/>
              <a:gd name="connsiteX29" fmla="*/ 4572000 w 6096000"/>
              <a:gd name="connsiteY29" fmla="*/ 6603665 h 6858000"/>
              <a:gd name="connsiteX30" fmla="*/ 4380359 w 6096000"/>
              <a:gd name="connsiteY30" fmla="*/ 6653623 h 6858000"/>
              <a:gd name="connsiteX31" fmla="*/ 4056396 w 6096000"/>
              <a:gd name="connsiteY31" fmla="*/ 6730831 h 6858000"/>
              <a:gd name="connsiteX32" fmla="*/ 3764371 w 6096000"/>
              <a:gd name="connsiteY32" fmla="*/ 6798957 h 6858000"/>
              <a:gd name="connsiteX33" fmla="*/ 3499726 w 6096000"/>
              <a:gd name="connsiteY33" fmla="*/ 6826207 h 6858000"/>
              <a:gd name="connsiteX34" fmla="*/ 3075378 w 6096000"/>
              <a:gd name="connsiteY34" fmla="*/ 6853458 h 6858000"/>
              <a:gd name="connsiteX35" fmla="*/ 2646468 w 6096000"/>
              <a:gd name="connsiteY35" fmla="*/ 6858000 h 6858000"/>
              <a:gd name="connsiteX36" fmla="*/ 2290563 w 6096000"/>
              <a:gd name="connsiteY36" fmla="*/ 6853458 h 6858000"/>
              <a:gd name="connsiteX37" fmla="*/ 2025916 w 6096000"/>
              <a:gd name="connsiteY37" fmla="*/ 6844375 h 6858000"/>
              <a:gd name="connsiteX38" fmla="*/ 1692828 w 6096000"/>
              <a:gd name="connsiteY38" fmla="*/ 6798957 h 6858000"/>
              <a:gd name="connsiteX39" fmla="*/ 1368862 w 6096000"/>
              <a:gd name="connsiteY39" fmla="*/ 6739916 h 6858000"/>
              <a:gd name="connsiteX40" fmla="*/ 1136156 w 6096000"/>
              <a:gd name="connsiteY40" fmla="*/ 6685416 h 6858000"/>
              <a:gd name="connsiteX41" fmla="*/ 871510 w 6096000"/>
              <a:gd name="connsiteY41" fmla="*/ 6612747 h 6858000"/>
              <a:gd name="connsiteX42" fmla="*/ 615988 w 6096000"/>
              <a:gd name="connsiteY42" fmla="*/ 6535539 h 6858000"/>
              <a:gd name="connsiteX43" fmla="*/ 556672 w 6096000"/>
              <a:gd name="connsiteY43" fmla="*/ 6431078 h 6858000"/>
              <a:gd name="connsiteX44" fmla="*/ 479102 w 6096000"/>
              <a:gd name="connsiteY44" fmla="*/ 6240325 h 6858000"/>
              <a:gd name="connsiteX45" fmla="*/ 392409 w 6096000"/>
              <a:gd name="connsiteY45" fmla="*/ 6008698 h 6858000"/>
              <a:gd name="connsiteX46" fmla="*/ 305713 w 6096000"/>
              <a:gd name="connsiteY46" fmla="*/ 5722569 h 6858000"/>
              <a:gd name="connsiteX47" fmla="*/ 237270 w 6096000"/>
              <a:gd name="connsiteY47" fmla="*/ 5445526 h 6858000"/>
              <a:gd name="connsiteX48" fmla="*/ 196204 w 6096000"/>
              <a:gd name="connsiteY48" fmla="*/ 5209355 h 6858000"/>
              <a:gd name="connsiteX49" fmla="*/ 155139 w 6096000"/>
              <a:gd name="connsiteY49" fmla="*/ 4964102 h 6858000"/>
              <a:gd name="connsiteX50" fmla="*/ 123198 w 6096000"/>
              <a:gd name="connsiteY50" fmla="*/ 4741557 h 6858000"/>
              <a:gd name="connsiteX51" fmla="*/ 91259 w 6096000"/>
              <a:gd name="connsiteY51" fmla="*/ 4500847 h 6858000"/>
              <a:gd name="connsiteX52" fmla="*/ 54755 w 6096000"/>
              <a:gd name="connsiteY52" fmla="*/ 4164760 h 6858000"/>
              <a:gd name="connsiteX53" fmla="*/ 27377 w 6096000"/>
              <a:gd name="connsiteY53" fmla="*/ 3874089 h 6858000"/>
              <a:gd name="connsiteX54" fmla="*/ 4564 w 6096000"/>
              <a:gd name="connsiteY54" fmla="*/ 3565253 h 6858000"/>
              <a:gd name="connsiteX55" fmla="*/ 0 w 6096000"/>
              <a:gd name="connsiteY55" fmla="*/ 3129248 h 6858000"/>
              <a:gd name="connsiteX56" fmla="*/ 13689 w 6096000"/>
              <a:gd name="connsiteY56" fmla="*/ 2906703 h 6858000"/>
              <a:gd name="connsiteX57" fmla="*/ 36504 w 6096000"/>
              <a:gd name="connsiteY57" fmla="*/ 2643282 h 6858000"/>
              <a:gd name="connsiteX58" fmla="*/ 63882 w 6096000"/>
              <a:gd name="connsiteY58" fmla="*/ 2388946 h 6858000"/>
              <a:gd name="connsiteX59" fmla="*/ 114073 w 6096000"/>
              <a:gd name="connsiteY59" fmla="*/ 1975649 h 6858000"/>
              <a:gd name="connsiteX60" fmla="*/ 173391 w 6096000"/>
              <a:gd name="connsiteY60" fmla="*/ 1671355 h 6858000"/>
              <a:gd name="connsiteX61" fmla="*/ 269211 w 6096000"/>
              <a:gd name="connsiteY61" fmla="*/ 1362517 h 6858000"/>
              <a:gd name="connsiteX62" fmla="*/ 346779 w 6096000"/>
              <a:gd name="connsiteY62" fmla="*/ 1130889 h 6858000"/>
              <a:gd name="connsiteX63" fmla="*/ 442600 w 6096000"/>
              <a:gd name="connsiteY63" fmla="*/ 858385 h 6858000"/>
              <a:gd name="connsiteX64" fmla="*/ 529295 w 6096000"/>
              <a:gd name="connsiteY64" fmla="*/ 626758 h 6858000"/>
              <a:gd name="connsiteX65" fmla="*/ 647929 w 6096000"/>
              <a:gd name="connsiteY65" fmla="*/ 327004 h 6858000"/>
              <a:gd name="connsiteX66" fmla="*/ 926265 w 6096000"/>
              <a:gd name="connsiteY66" fmla="*/ 272503 h 6858000"/>
              <a:gd name="connsiteX67" fmla="*/ 1200037 w 6096000"/>
              <a:gd name="connsiteY67" fmla="*/ 208920 h 6858000"/>
              <a:gd name="connsiteX68" fmla="*/ 1469246 w 6096000"/>
              <a:gd name="connsiteY68" fmla="*/ 149877 h 6858000"/>
              <a:gd name="connsiteX69" fmla="*/ 1738455 w 6096000"/>
              <a:gd name="connsiteY69" fmla="*/ 99919 h 6858000"/>
              <a:gd name="connsiteX70" fmla="*/ 2035043 w 6096000"/>
              <a:gd name="connsiteY70" fmla="*/ 45418 h 6858000"/>
              <a:gd name="connsiteX71" fmla="*/ 2290563 w 6096000"/>
              <a:gd name="connsiteY71" fmla="*/ 13625 h 6858000"/>
              <a:gd name="connsiteX72" fmla="*/ 257346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2883738" y="0"/>
                </a:moveTo>
                <a:lnTo>
                  <a:pt x="3285269" y="4543"/>
                </a:lnTo>
                <a:lnTo>
                  <a:pt x="3764371" y="68126"/>
                </a:lnTo>
                <a:lnTo>
                  <a:pt x="4152216" y="145337"/>
                </a:lnTo>
                <a:lnTo>
                  <a:pt x="4485307" y="231628"/>
                </a:lnTo>
                <a:lnTo>
                  <a:pt x="4749952" y="327004"/>
                </a:lnTo>
                <a:lnTo>
                  <a:pt x="5037413" y="445090"/>
                </a:lnTo>
                <a:lnTo>
                  <a:pt x="5443510" y="604050"/>
                </a:lnTo>
                <a:lnTo>
                  <a:pt x="5525642" y="803885"/>
                </a:lnTo>
                <a:lnTo>
                  <a:pt x="5626024" y="1080931"/>
                </a:lnTo>
                <a:lnTo>
                  <a:pt x="5767473" y="1457895"/>
                </a:lnTo>
                <a:lnTo>
                  <a:pt x="5927173" y="1934773"/>
                </a:lnTo>
                <a:lnTo>
                  <a:pt x="6018432" y="2279945"/>
                </a:lnTo>
                <a:lnTo>
                  <a:pt x="6068623" y="2616032"/>
                </a:lnTo>
                <a:lnTo>
                  <a:pt x="6096000" y="2970286"/>
                </a:lnTo>
                <a:cubicBezTo>
                  <a:pt x="6094478" y="3080802"/>
                  <a:pt x="6092959" y="3191316"/>
                  <a:pt x="6091437" y="3301833"/>
                </a:cubicBezTo>
                <a:cubicBezTo>
                  <a:pt x="6089917" y="3429001"/>
                  <a:pt x="6088395" y="3556168"/>
                  <a:pt x="6086875" y="3683337"/>
                </a:cubicBezTo>
                <a:lnTo>
                  <a:pt x="6068623" y="4060299"/>
                </a:lnTo>
                <a:lnTo>
                  <a:pt x="6041246" y="4364595"/>
                </a:lnTo>
                <a:lnTo>
                  <a:pt x="5991055" y="4673432"/>
                </a:lnTo>
                <a:lnTo>
                  <a:pt x="5913485" y="5045853"/>
                </a:lnTo>
                <a:lnTo>
                  <a:pt x="5826791" y="5440983"/>
                </a:lnTo>
                <a:lnTo>
                  <a:pt x="5744660" y="5754362"/>
                </a:lnTo>
                <a:lnTo>
                  <a:pt x="5630587" y="6067741"/>
                </a:lnTo>
                <a:lnTo>
                  <a:pt x="5521078" y="6312994"/>
                </a:lnTo>
                <a:lnTo>
                  <a:pt x="5443510" y="6349327"/>
                </a:lnTo>
                <a:lnTo>
                  <a:pt x="5288372" y="6394745"/>
                </a:lnTo>
                <a:lnTo>
                  <a:pt x="5083042" y="6462870"/>
                </a:lnTo>
                <a:lnTo>
                  <a:pt x="4845772" y="6530996"/>
                </a:lnTo>
                <a:lnTo>
                  <a:pt x="4572000" y="6603665"/>
                </a:lnTo>
                <a:lnTo>
                  <a:pt x="4380359" y="6653623"/>
                </a:lnTo>
                <a:lnTo>
                  <a:pt x="4056396" y="6730831"/>
                </a:lnTo>
                <a:lnTo>
                  <a:pt x="3764371" y="6798957"/>
                </a:lnTo>
                <a:lnTo>
                  <a:pt x="3499726" y="6826207"/>
                </a:lnTo>
                <a:lnTo>
                  <a:pt x="3075378" y="6853458"/>
                </a:lnTo>
                <a:lnTo>
                  <a:pt x="2646468" y="6858000"/>
                </a:lnTo>
                <a:lnTo>
                  <a:pt x="2290563" y="6853458"/>
                </a:lnTo>
                <a:lnTo>
                  <a:pt x="2025916" y="6844375"/>
                </a:lnTo>
                <a:lnTo>
                  <a:pt x="1692828" y="6798957"/>
                </a:lnTo>
                <a:lnTo>
                  <a:pt x="1368862" y="6739916"/>
                </a:lnTo>
                <a:lnTo>
                  <a:pt x="1136156" y="6685416"/>
                </a:lnTo>
                <a:lnTo>
                  <a:pt x="871510" y="6612747"/>
                </a:lnTo>
                <a:lnTo>
                  <a:pt x="615988" y="6535539"/>
                </a:lnTo>
                <a:lnTo>
                  <a:pt x="556672" y="6431078"/>
                </a:lnTo>
                <a:lnTo>
                  <a:pt x="479102" y="6240325"/>
                </a:lnTo>
                <a:lnTo>
                  <a:pt x="392409" y="6008698"/>
                </a:lnTo>
                <a:lnTo>
                  <a:pt x="305713" y="5722569"/>
                </a:lnTo>
                <a:lnTo>
                  <a:pt x="237270" y="5445526"/>
                </a:lnTo>
                <a:lnTo>
                  <a:pt x="196204" y="5209355"/>
                </a:lnTo>
                <a:lnTo>
                  <a:pt x="155139" y="4964102"/>
                </a:lnTo>
                <a:lnTo>
                  <a:pt x="123198" y="4741557"/>
                </a:lnTo>
                <a:lnTo>
                  <a:pt x="91259" y="4500847"/>
                </a:lnTo>
                <a:lnTo>
                  <a:pt x="54755" y="4164760"/>
                </a:lnTo>
                <a:lnTo>
                  <a:pt x="27377" y="3874089"/>
                </a:lnTo>
                <a:lnTo>
                  <a:pt x="4564" y="3565253"/>
                </a:lnTo>
                <a:cubicBezTo>
                  <a:pt x="3042" y="3419919"/>
                  <a:pt x="1522" y="3274582"/>
                  <a:pt x="0" y="3129248"/>
                </a:cubicBezTo>
                <a:lnTo>
                  <a:pt x="13689" y="2906703"/>
                </a:lnTo>
                <a:lnTo>
                  <a:pt x="36504" y="2643282"/>
                </a:lnTo>
                <a:lnTo>
                  <a:pt x="63882" y="2388946"/>
                </a:lnTo>
                <a:lnTo>
                  <a:pt x="114073" y="1975649"/>
                </a:lnTo>
                <a:lnTo>
                  <a:pt x="173391" y="1671355"/>
                </a:lnTo>
                <a:lnTo>
                  <a:pt x="269211" y="1362517"/>
                </a:lnTo>
                <a:lnTo>
                  <a:pt x="346779" y="1130889"/>
                </a:lnTo>
                <a:lnTo>
                  <a:pt x="442600" y="858385"/>
                </a:lnTo>
                <a:lnTo>
                  <a:pt x="529295" y="626758"/>
                </a:lnTo>
                <a:lnTo>
                  <a:pt x="647929" y="327004"/>
                </a:lnTo>
                <a:lnTo>
                  <a:pt x="926265" y="272503"/>
                </a:lnTo>
                <a:lnTo>
                  <a:pt x="1200037" y="208920"/>
                </a:lnTo>
                <a:lnTo>
                  <a:pt x="1469246" y="149877"/>
                </a:lnTo>
                <a:lnTo>
                  <a:pt x="1738455" y="99919"/>
                </a:lnTo>
                <a:lnTo>
                  <a:pt x="2035043" y="45418"/>
                </a:lnTo>
                <a:lnTo>
                  <a:pt x="2290563" y="13625"/>
                </a:lnTo>
                <a:lnTo>
                  <a:pt x="2573461" y="4543"/>
                </a:lnTo>
                <a:close/>
              </a:path>
            </a:pathLst>
          </a:custGeom>
          <a:scene3d>
            <a:camera prst="orthographicFront"/>
            <a:lightRig rig="threePt" dir="t"/>
          </a:scene3d>
          <a:sp3d>
            <a:bevelT w="165100" prst="coolSlant"/>
          </a:sp3d>
        </p:spPr>
      </p:pic>
      <p:pic>
        <p:nvPicPr>
          <p:cNvPr id="10" name="Picture 9">
            <a:extLst>
              <a:ext uri="{FF2B5EF4-FFF2-40B4-BE49-F238E27FC236}">
                <a16:creationId xmlns:a16="http://schemas.microsoft.com/office/drawing/2014/main" id="{0980886F-4BD5-2D4B-80B7-209C3062C749}"/>
              </a:ext>
            </a:extLst>
          </p:cNvPr>
          <p:cNvPicPr>
            <a:picLocks noChangeAspect="1"/>
          </p:cNvPicPr>
          <p:nvPr/>
        </p:nvPicPr>
        <p:blipFill>
          <a:blip r:embed="rId9"/>
          <a:srcRect/>
          <a:stretch>
            <a:fillRect/>
          </a:stretch>
        </p:blipFill>
        <p:spPr>
          <a:xfrm>
            <a:off x="8964688" y="3082742"/>
            <a:ext cx="1659083" cy="1866468"/>
          </a:xfrm>
          <a:custGeom>
            <a:avLst/>
            <a:gdLst>
              <a:gd name="connsiteX0" fmla="*/ 3212262 w 6096000"/>
              <a:gd name="connsiteY0" fmla="*/ 0 h 6858000"/>
              <a:gd name="connsiteX1" fmla="*/ 3522539 w 6096000"/>
              <a:gd name="connsiteY1" fmla="*/ 4543 h 6858000"/>
              <a:gd name="connsiteX2" fmla="*/ 3805437 w 6096000"/>
              <a:gd name="connsiteY2" fmla="*/ 13625 h 6858000"/>
              <a:gd name="connsiteX3" fmla="*/ 4060957 w 6096000"/>
              <a:gd name="connsiteY3" fmla="*/ 45418 h 6858000"/>
              <a:gd name="connsiteX4" fmla="*/ 4357545 w 6096000"/>
              <a:gd name="connsiteY4" fmla="*/ 99919 h 6858000"/>
              <a:gd name="connsiteX5" fmla="*/ 4626754 w 6096000"/>
              <a:gd name="connsiteY5" fmla="*/ 149877 h 6858000"/>
              <a:gd name="connsiteX6" fmla="*/ 4895963 w 6096000"/>
              <a:gd name="connsiteY6" fmla="*/ 208920 h 6858000"/>
              <a:gd name="connsiteX7" fmla="*/ 5169735 w 6096000"/>
              <a:gd name="connsiteY7" fmla="*/ 272503 h 6858000"/>
              <a:gd name="connsiteX8" fmla="*/ 5448071 w 6096000"/>
              <a:gd name="connsiteY8" fmla="*/ 327004 h 6858000"/>
              <a:gd name="connsiteX9" fmla="*/ 5566705 w 6096000"/>
              <a:gd name="connsiteY9" fmla="*/ 626758 h 6858000"/>
              <a:gd name="connsiteX10" fmla="*/ 5653401 w 6096000"/>
              <a:gd name="connsiteY10" fmla="*/ 858385 h 6858000"/>
              <a:gd name="connsiteX11" fmla="*/ 5749221 w 6096000"/>
              <a:gd name="connsiteY11" fmla="*/ 1130889 h 6858000"/>
              <a:gd name="connsiteX12" fmla="*/ 5826789 w 6096000"/>
              <a:gd name="connsiteY12" fmla="*/ 1362517 h 6858000"/>
              <a:gd name="connsiteX13" fmla="*/ 5922609 w 6096000"/>
              <a:gd name="connsiteY13" fmla="*/ 1671355 h 6858000"/>
              <a:gd name="connsiteX14" fmla="*/ 5981927 w 6096000"/>
              <a:gd name="connsiteY14" fmla="*/ 1975649 h 6858000"/>
              <a:gd name="connsiteX15" fmla="*/ 6032118 w 6096000"/>
              <a:gd name="connsiteY15" fmla="*/ 2388946 h 6858000"/>
              <a:gd name="connsiteX16" fmla="*/ 6059496 w 6096000"/>
              <a:gd name="connsiteY16" fmla="*/ 2643282 h 6858000"/>
              <a:gd name="connsiteX17" fmla="*/ 6082311 w 6096000"/>
              <a:gd name="connsiteY17" fmla="*/ 2906703 h 6858000"/>
              <a:gd name="connsiteX18" fmla="*/ 6096000 w 6096000"/>
              <a:gd name="connsiteY18" fmla="*/ 3129248 h 6858000"/>
              <a:gd name="connsiteX19" fmla="*/ 6091436 w 6096000"/>
              <a:gd name="connsiteY19" fmla="*/ 3565253 h 6858000"/>
              <a:gd name="connsiteX20" fmla="*/ 6068623 w 6096000"/>
              <a:gd name="connsiteY20" fmla="*/ 3874089 h 6858000"/>
              <a:gd name="connsiteX21" fmla="*/ 6041246 w 6096000"/>
              <a:gd name="connsiteY21" fmla="*/ 4164760 h 6858000"/>
              <a:gd name="connsiteX22" fmla="*/ 6004741 w 6096000"/>
              <a:gd name="connsiteY22" fmla="*/ 4500847 h 6858000"/>
              <a:gd name="connsiteX23" fmla="*/ 5972802 w 6096000"/>
              <a:gd name="connsiteY23" fmla="*/ 4741557 h 6858000"/>
              <a:gd name="connsiteX24" fmla="*/ 5940862 w 6096000"/>
              <a:gd name="connsiteY24" fmla="*/ 4964102 h 6858000"/>
              <a:gd name="connsiteX25" fmla="*/ 5899796 w 6096000"/>
              <a:gd name="connsiteY25" fmla="*/ 5209355 h 6858000"/>
              <a:gd name="connsiteX26" fmla="*/ 5858730 w 6096000"/>
              <a:gd name="connsiteY26" fmla="*/ 5445526 h 6858000"/>
              <a:gd name="connsiteX27" fmla="*/ 5790287 w 6096000"/>
              <a:gd name="connsiteY27" fmla="*/ 5722569 h 6858000"/>
              <a:gd name="connsiteX28" fmla="*/ 5703591 w 6096000"/>
              <a:gd name="connsiteY28" fmla="*/ 6008698 h 6858000"/>
              <a:gd name="connsiteX29" fmla="*/ 5616898 w 6096000"/>
              <a:gd name="connsiteY29" fmla="*/ 6240325 h 6858000"/>
              <a:gd name="connsiteX30" fmla="*/ 5539328 w 6096000"/>
              <a:gd name="connsiteY30" fmla="*/ 6431078 h 6858000"/>
              <a:gd name="connsiteX31" fmla="*/ 5480012 w 6096000"/>
              <a:gd name="connsiteY31" fmla="*/ 6535539 h 6858000"/>
              <a:gd name="connsiteX32" fmla="*/ 5224490 w 6096000"/>
              <a:gd name="connsiteY32" fmla="*/ 6612747 h 6858000"/>
              <a:gd name="connsiteX33" fmla="*/ 4959844 w 6096000"/>
              <a:gd name="connsiteY33" fmla="*/ 6685416 h 6858000"/>
              <a:gd name="connsiteX34" fmla="*/ 4727138 w 6096000"/>
              <a:gd name="connsiteY34" fmla="*/ 6739916 h 6858000"/>
              <a:gd name="connsiteX35" fmla="*/ 4403172 w 6096000"/>
              <a:gd name="connsiteY35" fmla="*/ 6798957 h 6858000"/>
              <a:gd name="connsiteX36" fmla="*/ 4070084 w 6096000"/>
              <a:gd name="connsiteY36" fmla="*/ 6844375 h 6858000"/>
              <a:gd name="connsiteX37" fmla="*/ 3805437 w 6096000"/>
              <a:gd name="connsiteY37" fmla="*/ 6853458 h 6858000"/>
              <a:gd name="connsiteX38" fmla="*/ 3449532 w 6096000"/>
              <a:gd name="connsiteY38" fmla="*/ 6858000 h 6858000"/>
              <a:gd name="connsiteX39" fmla="*/ 3020622 w 6096000"/>
              <a:gd name="connsiteY39" fmla="*/ 6853458 h 6858000"/>
              <a:gd name="connsiteX40" fmla="*/ 2596274 w 6096000"/>
              <a:gd name="connsiteY40" fmla="*/ 6826207 h 6858000"/>
              <a:gd name="connsiteX41" fmla="*/ 2331629 w 6096000"/>
              <a:gd name="connsiteY41" fmla="*/ 6798957 h 6858000"/>
              <a:gd name="connsiteX42" fmla="*/ 2039605 w 6096000"/>
              <a:gd name="connsiteY42" fmla="*/ 6730831 h 6858000"/>
              <a:gd name="connsiteX43" fmla="*/ 1715641 w 6096000"/>
              <a:gd name="connsiteY43" fmla="*/ 6653623 h 6858000"/>
              <a:gd name="connsiteX44" fmla="*/ 1524001 w 6096000"/>
              <a:gd name="connsiteY44" fmla="*/ 6603665 h 6858000"/>
              <a:gd name="connsiteX45" fmla="*/ 1250228 w 6096000"/>
              <a:gd name="connsiteY45" fmla="*/ 6530996 h 6858000"/>
              <a:gd name="connsiteX46" fmla="*/ 1012958 w 6096000"/>
              <a:gd name="connsiteY46" fmla="*/ 6462870 h 6858000"/>
              <a:gd name="connsiteX47" fmla="*/ 807629 w 6096000"/>
              <a:gd name="connsiteY47" fmla="*/ 6394745 h 6858000"/>
              <a:gd name="connsiteX48" fmla="*/ 652490 w 6096000"/>
              <a:gd name="connsiteY48" fmla="*/ 6349327 h 6858000"/>
              <a:gd name="connsiteX49" fmla="*/ 574922 w 6096000"/>
              <a:gd name="connsiteY49" fmla="*/ 6312994 h 6858000"/>
              <a:gd name="connsiteX50" fmla="*/ 465413 w 6096000"/>
              <a:gd name="connsiteY50" fmla="*/ 6067741 h 6858000"/>
              <a:gd name="connsiteX51" fmla="*/ 351341 w 6096000"/>
              <a:gd name="connsiteY51" fmla="*/ 5754362 h 6858000"/>
              <a:gd name="connsiteX52" fmla="*/ 269209 w 6096000"/>
              <a:gd name="connsiteY52" fmla="*/ 5440983 h 6858000"/>
              <a:gd name="connsiteX53" fmla="*/ 182516 w 6096000"/>
              <a:gd name="connsiteY53" fmla="*/ 5045853 h 6858000"/>
              <a:gd name="connsiteX54" fmla="*/ 104946 w 6096000"/>
              <a:gd name="connsiteY54" fmla="*/ 4673432 h 6858000"/>
              <a:gd name="connsiteX55" fmla="*/ 54755 w 6096000"/>
              <a:gd name="connsiteY55" fmla="*/ 4364595 h 6858000"/>
              <a:gd name="connsiteX56" fmla="*/ 27377 w 6096000"/>
              <a:gd name="connsiteY56" fmla="*/ 4060299 h 6858000"/>
              <a:gd name="connsiteX57" fmla="*/ 9125 w 6096000"/>
              <a:gd name="connsiteY57" fmla="*/ 3683337 h 6858000"/>
              <a:gd name="connsiteX58" fmla="*/ 4564 w 6096000"/>
              <a:gd name="connsiteY58" fmla="*/ 3301833 h 6858000"/>
              <a:gd name="connsiteX59" fmla="*/ 0 w 6096000"/>
              <a:gd name="connsiteY59" fmla="*/ 2970286 h 6858000"/>
              <a:gd name="connsiteX60" fmla="*/ 27377 w 6096000"/>
              <a:gd name="connsiteY60" fmla="*/ 2616032 h 6858000"/>
              <a:gd name="connsiteX61" fmla="*/ 77568 w 6096000"/>
              <a:gd name="connsiteY61" fmla="*/ 2279945 h 6858000"/>
              <a:gd name="connsiteX62" fmla="*/ 168827 w 6096000"/>
              <a:gd name="connsiteY62" fmla="*/ 1934773 h 6858000"/>
              <a:gd name="connsiteX63" fmla="*/ 328527 w 6096000"/>
              <a:gd name="connsiteY63" fmla="*/ 1457895 h 6858000"/>
              <a:gd name="connsiteX64" fmla="*/ 469977 w 6096000"/>
              <a:gd name="connsiteY64" fmla="*/ 1080931 h 6858000"/>
              <a:gd name="connsiteX65" fmla="*/ 570359 w 6096000"/>
              <a:gd name="connsiteY65" fmla="*/ 803885 h 6858000"/>
              <a:gd name="connsiteX66" fmla="*/ 652490 w 6096000"/>
              <a:gd name="connsiteY66" fmla="*/ 604050 h 6858000"/>
              <a:gd name="connsiteX67" fmla="*/ 1058588 w 6096000"/>
              <a:gd name="connsiteY67" fmla="*/ 445090 h 6858000"/>
              <a:gd name="connsiteX68" fmla="*/ 1346049 w 6096000"/>
              <a:gd name="connsiteY68" fmla="*/ 327004 h 6858000"/>
              <a:gd name="connsiteX69" fmla="*/ 1610694 w 6096000"/>
              <a:gd name="connsiteY69" fmla="*/ 231628 h 6858000"/>
              <a:gd name="connsiteX70" fmla="*/ 1943784 w 6096000"/>
              <a:gd name="connsiteY70" fmla="*/ 145337 h 6858000"/>
              <a:gd name="connsiteX71" fmla="*/ 2331629 w 6096000"/>
              <a:gd name="connsiteY71" fmla="*/ 68126 h 6858000"/>
              <a:gd name="connsiteX72" fmla="*/ 281073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3212262" y="0"/>
                </a:moveTo>
                <a:lnTo>
                  <a:pt x="3522539" y="4543"/>
                </a:lnTo>
                <a:lnTo>
                  <a:pt x="3805437" y="13625"/>
                </a:lnTo>
                <a:lnTo>
                  <a:pt x="4060957" y="45418"/>
                </a:lnTo>
                <a:lnTo>
                  <a:pt x="4357545" y="99919"/>
                </a:lnTo>
                <a:lnTo>
                  <a:pt x="4626754" y="149877"/>
                </a:lnTo>
                <a:lnTo>
                  <a:pt x="4895963" y="208920"/>
                </a:lnTo>
                <a:lnTo>
                  <a:pt x="5169735" y="272503"/>
                </a:lnTo>
                <a:lnTo>
                  <a:pt x="5448071" y="327004"/>
                </a:lnTo>
                <a:lnTo>
                  <a:pt x="5566705" y="626758"/>
                </a:lnTo>
                <a:lnTo>
                  <a:pt x="5653401" y="858385"/>
                </a:lnTo>
                <a:lnTo>
                  <a:pt x="5749221" y="1130889"/>
                </a:lnTo>
                <a:lnTo>
                  <a:pt x="5826789" y="1362517"/>
                </a:lnTo>
                <a:lnTo>
                  <a:pt x="5922609" y="1671355"/>
                </a:lnTo>
                <a:lnTo>
                  <a:pt x="5981927" y="1975649"/>
                </a:lnTo>
                <a:lnTo>
                  <a:pt x="6032118" y="2388946"/>
                </a:lnTo>
                <a:lnTo>
                  <a:pt x="6059496" y="2643282"/>
                </a:lnTo>
                <a:lnTo>
                  <a:pt x="6082311" y="2906703"/>
                </a:lnTo>
                <a:lnTo>
                  <a:pt x="6096000" y="3129248"/>
                </a:lnTo>
                <a:cubicBezTo>
                  <a:pt x="6094478" y="3274582"/>
                  <a:pt x="6092958" y="3419919"/>
                  <a:pt x="6091436" y="3565253"/>
                </a:cubicBezTo>
                <a:lnTo>
                  <a:pt x="6068623" y="3874089"/>
                </a:lnTo>
                <a:lnTo>
                  <a:pt x="6041246" y="4164760"/>
                </a:lnTo>
                <a:lnTo>
                  <a:pt x="6004741" y="4500847"/>
                </a:lnTo>
                <a:lnTo>
                  <a:pt x="5972802" y="4741557"/>
                </a:lnTo>
                <a:lnTo>
                  <a:pt x="5940862" y="4964102"/>
                </a:lnTo>
                <a:lnTo>
                  <a:pt x="5899796" y="5209355"/>
                </a:lnTo>
                <a:lnTo>
                  <a:pt x="5858730" y="5445526"/>
                </a:lnTo>
                <a:lnTo>
                  <a:pt x="5790287" y="5722569"/>
                </a:lnTo>
                <a:lnTo>
                  <a:pt x="5703591" y="6008698"/>
                </a:lnTo>
                <a:lnTo>
                  <a:pt x="5616898" y="6240325"/>
                </a:lnTo>
                <a:lnTo>
                  <a:pt x="5539328" y="6431078"/>
                </a:lnTo>
                <a:lnTo>
                  <a:pt x="5480012" y="6535539"/>
                </a:lnTo>
                <a:lnTo>
                  <a:pt x="5224490" y="6612747"/>
                </a:lnTo>
                <a:lnTo>
                  <a:pt x="4959844" y="6685416"/>
                </a:lnTo>
                <a:lnTo>
                  <a:pt x="4727138" y="6739916"/>
                </a:lnTo>
                <a:lnTo>
                  <a:pt x="4403172" y="6798957"/>
                </a:lnTo>
                <a:lnTo>
                  <a:pt x="4070084" y="6844375"/>
                </a:lnTo>
                <a:lnTo>
                  <a:pt x="3805437" y="6853458"/>
                </a:lnTo>
                <a:lnTo>
                  <a:pt x="3449532" y="6858000"/>
                </a:lnTo>
                <a:lnTo>
                  <a:pt x="3020622" y="6853458"/>
                </a:lnTo>
                <a:lnTo>
                  <a:pt x="2596274" y="6826207"/>
                </a:lnTo>
                <a:lnTo>
                  <a:pt x="2331629" y="6798957"/>
                </a:lnTo>
                <a:lnTo>
                  <a:pt x="2039605" y="6730831"/>
                </a:lnTo>
                <a:lnTo>
                  <a:pt x="1715641" y="6653623"/>
                </a:lnTo>
                <a:lnTo>
                  <a:pt x="1524001" y="6603665"/>
                </a:lnTo>
                <a:lnTo>
                  <a:pt x="1250228" y="6530996"/>
                </a:lnTo>
                <a:lnTo>
                  <a:pt x="1012958" y="6462870"/>
                </a:lnTo>
                <a:lnTo>
                  <a:pt x="807629" y="6394745"/>
                </a:lnTo>
                <a:lnTo>
                  <a:pt x="652490" y="6349327"/>
                </a:lnTo>
                <a:lnTo>
                  <a:pt x="574922" y="6312994"/>
                </a:lnTo>
                <a:lnTo>
                  <a:pt x="465413" y="6067741"/>
                </a:lnTo>
                <a:lnTo>
                  <a:pt x="351341" y="5754362"/>
                </a:lnTo>
                <a:lnTo>
                  <a:pt x="269209" y="5440983"/>
                </a:lnTo>
                <a:lnTo>
                  <a:pt x="182516" y="5045853"/>
                </a:lnTo>
                <a:lnTo>
                  <a:pt x="104946" y="4673432"/>
                </a:lnTo>
                <a:lnTo>
                  <a:pt x="54755" y="4364595"/>
                </a:lnTo>
                <a:lnTo>
                  <a:pt x="27377" y="4060299"/>
                </a:lnTo>
                <a:lnTo>
                  <a:pt x="9125" y="3683337"/>
                </a:lnTo>
                <a:cubicBezTo>
                  <a:pt x="7606" y="3556168"/>
                  <a:pt x="6084" y="3429001"/>
                  <a:pt x="4564" y="3301833"/>
                </a:cubicBezTo>
                <a:cubicBezTo>
                  <a:pt x="3042" y="3191316"/>
                  <a:pt x="1522" y="3080802"/>
                  <a:pt x="0" y="2970286"/>
                </a:cubicBezTo>
                <a:lnTo>
                  <a:pt x="27377" y="2616032"/>
                </a:lnTo>
                <a:lnTo>
                  <a:pt x="77568" y="2279945"/>
                </a:lnTo>
                <a:lnTo>
                  <a:pt x="168827" y="1934773"/>
                </a:lnTo>
                <a:lnTo>
                  <a:pt x="328527" y="1457895"/>
                </a:lnTo>
                <a:lnTo>
                  <a:pt x="469977" y="1080931"/>
                </a:lnTo>
                <a:lnTo>
                  <a:pt x="570359" y="803885"/>
                </a:lnTo>
                <a:lnTo>
                  <a:pt x="652490" y="604050"/>
                </a:lnTo>
                <a:lnTo>
                  <a:pt x="1058588" y="445090"/>
                </a:lnTo>
                <a:lnTo>
                  <a:pt x="1346049" y="327004"/>
                </a:lnTo>
                <a:lnTo>
                  <a:pt x="1610694" y="231628"/>
                </a:lnTo>
                <a:lnTo>
                  <a:pt x="1943784" y="145337"/>
                </a:lnTo>
                <a:lnTo>
                  <a:pt x="2331629" y="68126"/>
                </a:lnTo>
                <a:lnTo>
                  <a:pt x="2810731" y="4543"/>
                </a:lnTo>
                <a:close/>
              </a:path>
            </a:pathLst>
          </a:custGeom>
          <a:scene3d>
            <a:camera prst="orthographicFront"/>
            <a:lightRig rig="threePt" dir="t"/>
          </a:scene3d>
          <a:sp3d>
            <a:bevelT w="165100" prst="coolSlant"/>
          </a:sp3d>
        </p:spPr>
      </p:pic>
      <p:sp>
        <p:nvSpPr>
          <p:cNvPr id="13" name="TextBox 12">
            <a:extLst>
              <a:ext uri="{FF2B5EF4-FFF2-40B4-BE49-F238E27FC236}">
                <a16:creationId xmlns:a16="http://schemas.microsoft.com/office/drawing/2014/main" id="{22A3820D-30BB-694C-8401-25EF8A5E9AB7}"/>
              </a:ext>
            </a:extLst>
          </p:cNvPr>
          <p:cNvSpPr txBox="1"/>
          <p:nvPr/>
        </p:nvSpPr>
        <p:spPr>
          <a:xfrm>
            <a:off x="7118422" y="2413283"/>
            <a:ext cx="3657815" cy="338554"/>
          </a:xfrm>
          <a:prstGeom prst="rect">
            <a:avLst/>
          </a:prstGeom>
          <a:noFill/>
        </p:spPr>
        <p:txBody>
          <a:bodyPr wrap="square" rtlCol="0">
            <a:spAutoFit/>
          </a:bodyPr>
          <a:lstStyle/>
          <a:p>
            <a:pPr algn="ctr"/>
            <a:r>
              <a:rPr lang="en-US" altLang="zh-CN" sz="1600" dirty="0"/>
              <a:t>Step</a:t>
            </a:r>
            <a:r>
              <a:rPr lang="zh-CN" altLang="en-US" sz="1600" dirty="0"/>
              <a:t> </a:t>
            </a:r>
            <a:r>
              <a:rPr lang="en-US" altLang="zh-CN" sz="1600" dirty="0"/>
              <a:t>1.1</a:t>
            </a:r>
            <a:r>
              <a:rPr lang="zh-CN" altLang="en-US" sz="1600" dirty="0"/>
              <a:t> </a:t>
            </a:r>
            <a:r>
              <a:rPr lang="en-US" altLang="zh-CN" sz="1600" dirty="0"/>
              <a:t>regular</a:t>
            </a:r>
            <a:r>
              <a:rPr lang="zh-CN" altLang="en-US" sz="1600" dirty="0"/>
              <a:t> </a:t>
            </a:r>
            <a:r>
              <a:rPr lang="en-US" altLang="zh-CN" sz="1600" dirty="0"/>
              <a:t>rendering</a:t>
            </a:r>
            <a:r>
              <a:rPr lang="zh-CN" altLang="en-US" sz="1600" dirty="0"/>
              <a:t> </a:t>
            </a:r>
            <a:r>
              <a:rPr lang="en-US" altLang="zh-CN" sz="1600" dirty="0"/>
              <a:t>as</a:t>
            </a:r>
            <a:r>
              <a:rPr lang="zh-CN" altLang="en-US" sz="1600" dirty="0"/>
              <a:t> </a:t>
            </a:r>
            <a:r>
              <a:rPr lang="en-US" altLang="zh-CN" sz="1600" dirty="0"/>
              <a:t>reference</a:t>
            </a:r>
            <a:endParaRPr lang="en-US" sz="1600"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3DA7615-1309-CD4C-B3A5-20B5CC7A28E4}"/>
                  </a:ext>
                </a:extLst>
              </p:cNvPr>
              <p:cNvSpPr txBox="1"/>
              <p:nvPr/>
            </p:nvSpPr>
            <p:spPr>
              <a:xfrm>
                <a:off x="7135781" y="5398236"/>
                <a:ext cx="3657815" cy="95410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𝜎</m:t>
                          </m:r>
                        </m:e>
                        <m:sub>
                          <m:r>
                            <a:rPr lang="en-US" sz="1600" i="1">
                              <a:latin typeface="Cambria Math" panose="02040503050406030204" pitchFamily="18" charset="0"/>
                            </a:rPr>
                            <m:t>𝑈𝐹</m:t>
                          </m:r>
                        </m:sub>
                      </m:sSub>
                    </m:oMath>
                  </m:oMathPara>
                </a14:m>
                <a:endParaRPr lang="en-US" altLang="zh-CN" sz="1600" dirty="0"/>
              </a:p>
              <a:p>
                <a:pPr algn="ctr">
                  <a:lnSpc>
                    <a:spcPct val="150000"/>
                  </a:lnSpc>
                </a:pPr>
                <a:r>
                  <a:rPr lang="en-US" altLang="zh-CN" sz="1600" dirty="0"/>
                  <a:t>Step</a:t>
                </a:r>
                <a:r>
                  <a:rPr lang="zh-CN" altLang="en-US" sz="1600" dirty="0"/>
                  <a:t> </a:t>
                </a:r>
                <a:r>
                  <a:rPr lang="en-US" altLang="zh-CN" sz="1600" dirty="0"/>
                  <a:t>1.2</a:t>
                </a:r>
                <a:r>
                  <a:rPr lang="zh-CN" altLang="en-US" sz="1600" dirty="0"/>
                  <a:t> </a:t>
                </a:r>
                <a:r>
                  <a:rPr lang="en-US" altLang="zh-CN" sz="1600" dirty="0"/>
                  <a:t>foveated</a:t>
                </a:r>
                <a:r>
                  <a:rPr lang="zh-CN" altLang="en-US" sz="1600" dirty="0"/>
                  <a:t> </a:t>
                </a:r>
                <a:r>
                  <a:rPr lang="en-US" altLang="zh-CN" sz="1600" dirty="0"/>
                  <a:t>rendering</a:t>
                </a:r>
              </a:p>
              <a:p>
                <a:pPr algn="ctr"/>
                <a:r>
                  <a:rPr lang="en-US" altLang="zh-CN" sz="1600" dirty="0"/>
                  <a:t>(same</a:t>
                </a:r>
                <a:r>
                  <a:rPr lang="zh-CN" altLang="en-US" sz="1600" dirty="0"/>
                  <a:t> </a:t>
                </a:r>
                <a:r>
                  <a:rPr lang="en-US" altLang="zh-CN" sz="1600" dirty="0"/>
                  <a:t>foveation</a:t>
                </a:r>
                <a:r>
                  <a:rPr lang="zh-CN" altLang="en-US" sz="1600" dirty="0"/>
                  <a:t> </a:t>
                </a:r>
                <a:r>
                  <a:rPr lang="en-US" altLang="zh-CN" sz="1600" dirty="0"/>
                  <a:t>for</a:t>
                </a:r>
                <a:r>
                  <a:rPr lang="zh-CN" altLang="en-US" sz="1600" dirty="0"/>
                  <a:t> </a:t>
                </a:r>
                <a:r>
                  <a:rPr lang="en-US" sz="1600" dirty="0"/>
                  <a:t>both eyes</a:t>
                </a:r>
                <a:r>
                  <a:rPr lang="en-US" altLang="zh-CN" sz="1600" dirty="0"/>
                  <a:t>)</a:t>
                </a:r>
              </a:p>
            </p:txBody>
          </p:sp>
        </mc:Choice>
        <mc:Fallback xmlns="">
          <p:sp>
            <p:nvSpPr>
              <p:cNvPr id="14" name="TextBox 13">
                <a:extLst>
                  <a:ext uri="{FF2B5EF4-FFF2-40B4-BE49-F238E27FC236}">
                    <a16:creationId xmlns:a16="http://schemas.microsoft.com/office/drawing/2014/main" id="{73DA7615-1309-CD4C-B3A5-20B5CC7A28E4}"/>
                  </a:ext>
                </a:extLst>
              </p:cNvPr>
              <p:cNvSpPr txBox="1">
                <a:spLocks noRot="1" noChangeAspect="1" noMove="1" noResize="1" noEditPoints="1" noAdjustHandles="1" noChangeArrowheads="1" noChangeShapeType="1" noTextEdit="1"/>
              </p:cNvSpPr>
              <p:nvPr/>
            </p:nvSpPr>
            <p:spPr>
              <a:xfrm>
                <a:off x="7135781" y="5398236"/>
                <a:ext cx="3657815" cy="954107"/>
              </a:xfrm>
              <a:prstGeom prst="rect">
                <a:avLst/>
              </a:prstGeom>
              <a:blipFill>
                <a:blip r:embed="rId10"/>
                <a:stretch>
                  <a:fillRect b="-6579"/>
                </a:stretch>
              </a:blipFill>
            </p:spPr>
            <p:txBody>
              <a:bodyPr/>
              <a:lstStyle/>
              <a:p>
                <a:r>
                  <a:rPr lang="en-US">
                    <a:noFill/>
                  </a:rPr>
                  <a:t> </a:t>
                </a:r>
              </a:p>
            </p:txBody>
          </p:sp>
        </mc:Fallback>
      </mc:AlternateContent>
      <p:sp>
        <p:nvSpPr>
          <p:cNvPr id="15" name="Right Bracket 14">
            <a:extLst>
              <a:ext uri="{FF2B5EF4-FFF2-40B4-BE49-F238E27FC236}">
                <a16:creationId xmlns:a16="http://schemas.microsoft.com/office/drawing/2014/main" id="{2CD42892-0E6D-1547-A2A3-F9B6AB5B014A}"/>
              </a:ext>
            </a:extLst>
          </p:cNvPr>
          <p:cNvSpPr/>
          <p:nvPr/>
        </p:nvSpPr>
        <p:spPr>
          <a:xfrm rot="5400000">
            <a:off x="8913564" y="3427960"/>
            <a:ext cx="83381" cy="3638949"/>
          </a:xfrm>
          <a:prstGeom prst="rightBracket">
            <a:avLst/>
          </a:prstGeom>
          <a:ln w="57150">
            <a:solidFill>
              <a:srgbClr val="02AD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81205F2E-4E2C-C149-A64D-32D1B9A02277}"/>
              </a:ext>
            </a:extLst>
          </p:cNvPr>
          <p:cNvSpPr/>
          <p:nvPr/>
        </p:nvSpPr>
        <p:spPr>
          <a:xfrm>
            <a:off x="7940222" y="5115224"/>
            <a:ext cx="150954" cy="339648"/>
          </a:xfrm>
          <a:prstGeom prst="roundRect">
            <a:avLst/>
          </a:prstGeom>
          <a:pattFill prst="wdUpDiag">
            <a:fgClr>
              <a:srgbClr val="02ADFF"/>
            </a:fgClr>
            <a:bgClr>
              <a:schemeClr val="bg1"/>
            </a:bgClr>
          </a:patt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51C90856-D8DF-8342-96AA-20E5BA1A0BF4}"/>
              </a:ext>
            </a:extLst>
          </p:cNvPr>
          <p:cNvSpPr/>
          <p:nvPr/>
        </p:nvSpPr>
        <p:spPr>
          <a:xfrm>
            <a:off x="10275706" y="5115224"/>
            <a:ext cx="150954" cy="339648"/>
          </a:xfrm>
          <a:prstGeom prst="roundRect">
            <a:avLst/>
          </a:prstGeom>
          <a:solidFill>
            <a:srgbClr val="02AD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ACDB8626-E7EA-0545-B380-3607C378336F}"/>
              </a:ext>
            </a:extLst>
          </p:cNvPr>
          <p:cNvSpPr/>
          <p:nvPr/>
        </p:nvSpPr>
        <p:spPr>
          <a:xfrm>
            <a:off x="9038516" y="5115224"/>
            <a:ext cx="150954" cy="339648"/>
          </a:xfrm>
          <a:prstGeom prst="roundRect">
            <a:avLst/>
          </a:prstGeom>
          <a:pattFill prst="wdUpDiag">
            <a:fgClr>
              <a:srgbClr val="02ADFF"/>
            </a:fgClr>
            <a:bgClr>
              <a:schemeClr val="bg1"/>
            </a:bgClr>
          </a:patt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Curved Connector 22">
            <a:extLst>
              <a:ext uri="{FF2B5EF4-FFF2-40B4-BE49-F238E27FC236}">
                <a16:creationId xmlns:a16="http://schemas.microsoft.com/office/drawing/2014/main" id="{C150BA6B-7424-6441-AC8E-39CD39C5A9E1}"/>
              </a:ext>
            </a:extLst>
          </p:cNvPr>
          <p:cNvCxnSpPr>
            <a:cxnSpLocks/>
            <a:stCxn id="19" idx="3"/>
            <a:endCxn id="20" idx="3"/>
          </p:cNvCxnSpPr>
          <p:nvPr/>
        </p:nvCxnSpPr>
        <p:spPr>
          <a:xfrm>
            <a:off x="10901278" y="1507499"/>
            <a:ext cx="13649" cy="3074267"/>
          </a:xfrm>
          <a:prstGeom prst="curvedConnector3">
            <a:avLst>
              <a:gd name="adj1" fmla="val 1774848"/>
            </a:avLst>
          </a:prstGeom>
          <a:ln w="38100">
            <a:solidFill>
              <a:srgbClr val="02ADFF"/>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F6249EB3-8CB5-2C42-9EEA-FB79C3C66265}"/>
              </a:ext>
            </a:extLst>
          </p:cNvPr>
          <p:cNvCxnSpPr>
            <a:cxnSpLocks/>
            <a:stCxn id="20" idx="1"/>
            <a:endCxn id="19" idx="1"/>
          </p:cNvCxnSpPr>
          <p:nvPr/>
        </p:nvCxnSpPr>
        <p:spPr>
          <a:xfrm rot="10800000">
            <a:off x="7002674" y="1507500"/>
            <a:ext cx="13649" cy="3074267"/>
          </a:xfrm>
          <a:prstGeom prst="curvedConnector3">
            <a:avLst>
              <a:gd name="adj1" fmla="val 1774848"/>
            </a:avLst>
          </a:prstGeom>
          <a:ln w="38100">
            <a:solidFill>
              <a:srgbClr val="02AD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 Placeholder 3">
                <a:extLst>
                  <a:ext uri="{FF2B5EF4-FFF2-40B4-BE49-F238E27FC236}">
                    <a16:creationId xmlns:a16="http://schemas.microsoft.com/office/drawing/2014/main" id="{75C8BFD1-4645-A44E-8F80-B45B1DFD9604}"/>
                  </a:ext>
                </a:extLst>
              </p:cNvPr>
              <p:cNvSpPr>
                <a:spLocks noGrp="1"/>
              </p:cNvSpPr>
              <p:nvPr>
                <p:ph type="body" sz="quarter" idx="13"/>
              </p:nvPr>
            </p:nvSpPr>
            <p:spPr>
              <a:xfrm>
                <a:off x="838200" y="1825625"/>
                <a:ext cx="5181600" cy="3792538"/>
              </a:xfrm>
            </p:spPr>
            <p:txBody>
              <a:bodyPr>
                <a:normAutofit/>
              </a:bodyPr>
              <a:lstStyle/>
              <a:p>
                <a:pPr algn="just"/>
                <a:r>
                  <a:rPr lang="en-US" altLang="zh-CN" dirty="0"/>
                  <a:t>Step</a:t>
                </a:r>
                <a:r>
                  <a:rPr lang="zh-CN" altLang="en-US" dirty="0"/>
                  <a:t> </a:t>
                </a:r>
                <a:r>
                  <a:rPr lang="en-US" altLang="zh-CN" dirty="0"/>
                  <a:t>1.1:</a:t>
                </a:r>
                <a:r>
                  <a:rPr lang="zh-CN" altLang="en-US" dirty="0"/>
                  <a:t> </a:t>
                </a:r>
                <a:r>
                  <a:rPr lang="en-US" altLang="zh-CN" dirty="0"/>
                  <a:t>P</a:t>
                </a:r>
                <a:r>
                  <a:rPr lang="en-US" dirty="0"/>
                  <a:t>resent the participant with the </a:t>
                </a:r>
                <a:r>
                  <a:rPr lang="en-US" altLang="zh-CN" dirty="0"/>
                  <a:t>regular</a:t>
                </a:r>
                <a:r>
                  <a:rPr lang="en-US" dirty="0"/>
                  <a:t> rendering as a reference </a:t>
                </a:r>
              </a:p>
              <a:p>
                <a:pPr algn="just"/>
                <a:r>
                  <a:rPr lang="en-US" altLang="zh-CN" dirty="0"/>
                  <a:t>Step</a:t>
                </a:r>
                <a:r>
                  <a:rPr lang="zh-CN" altLang="en-US" dirty="0"/>
                  <a:t> </a:t>
                </a:r>
                <a:r>
                  <a:rPr lang="en-US" altLang="zh-CN" dirty="0"/>
                  <a:t>1.2:</a:t>
                </a:r>
                <a:r>
                  <a:rPr lang="zh-CN" altLang="en-US" dirty="0"/>
                  <a:t> </a:t>
                </a:r>
                <a:r>
                  <a:rPr lang="en-US" altLang="zh-CN" dirty="0"/>
                  <a:t>P</a:t>
                </a:r>
                <a:r>
                  <a:rPr lang="en-US" dirty="0"/>
                  <a:t>resent the participant with the same foveated rendering for both eyes and allow the participant to adjust the level of foveation by themselves</a:t>
                </a:r>
              </a:p>
              <a:p>
                <a:pPr lvl="1" algn="just"/>
                <a:r>
                  <a:rPr lang="en-US" dirty="0"/>
                  <a:t>starting with the highest level of foveation</a:t>
                </a:r>
              </a:p>
              <a:p>
                <a:pPr lvl="1" algn="just"/>
                <a:r>
                  <a:rPr lang="en-US" dirty="0"/>
                  <a:t>progressively decrease the foveation level </a:t>
                </a:r>
              </a:p>
              <a:p>
                <a:pPr algn="just"/>
                <a:r>
                  <a:rPr lang="en-US" dirty="0"/>
                  <a:t>The participant switches between </a:t>
                </a:r>
                <a:r>
                  <a:rPr lang="en-US" altLang="zh-CN" dirty="0"/>
                  <a:t>Step1.1</a:t>
                </a:r>
                <a:r>
                  <a:rPr lang="zh-CN" altLang="en-US" dirty="0"/>
                  <a:t> </a:t>
                </a:r>
                <a:r>
                  <a:rPr lang="en-US" altLang="zh-CN" dirty="0"/>
                  <a:t>and</a:t>
                </a:r>
                <a:r>
                  <a:rPr lang="zh-CN" altLang="en-US" dirty="0"/>
                  <a:t> </a:t>
                </a:r>
                <a:r>
                  <a:rPr lang="en-US" altLang="zh-CN" dirty="0"/>
                  <a:t>Step 1.2</a:t>
                </a:r>
                <a:r>
                  <a:rPr lang="zh-CN" altLang="en-US" dirty="0"/>
                  <a:t> </a:t>
                </a:r>
                <a:r>
                  <a:rPr lang="en-US" dirty="0"/>
                  <a:t>back and forth until he/she can identify the lowest foveation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𝑈𝐹</m:t>
                        </m:r>
                      </m:sub>
                    </m:sSub>
                  </m:oMath>
                </a14:m>
                <a:endParaRPr lang="en-US" dirty="0"/>
              </a:p>
              <a:p>
                <a:pPr lvl="1" algn="just"/>
                <a:endParaRPr lang="en-US" dirty="0"/>
              </a:p>
              <a:p>
                <a:pPr lvl="1" algn="just"/>
                <a:endParaRPr lang="en-US" dirty="0"/>
              </a:p>
              <a:p>
                <a:pPr algn="just"/>
                <a:endParaRPr lang="en-US" dirty="0"/>
              </a:p>
            </p:txBody>
          </p:sp>
        </mc:Choice>
        <mc:Fallback xmlns="">
          <p:sp>
            <p:nvSpPr>
              <p:cNvPr id="33" name="Text Placeholder 3">
                <a:extLst>
                  <a:ext uri="{FF2B5EF4-FFF2-40B4-BE49-F238E27FC236}">
                    <a16:creationId xmlns:a16="http://schemas.microsoft.com/office/drawing/2014/main" id="{75C8BFD1-4645-A44E-8F80-B45B1DFD9604}"/>
                  </a:ext>
                </a:extLst>
              </p:cNvPr>
              <p:cNvSpPr>
                <a:spLocks noGrp="1" noRot="1" noChangeAspect="1" noMove="1" noResize="1" noEditPoints="1" noAdjustHandles="1" noChangeArrowheads="1" noChangeShapeType="1" noTextEdit="1"/>
              </p:cNvSpPr>
              <p:nvPr>
                <p:ph type="body" sz="quarter" idx="13"/>
              </p:nvPr>
            </p:nvSpPr>
            <p:spPr>
              <a:xfrm>
                <a:off x="838200" y="1825625"/>
                <a:ext cx="5181600" cy="3792538"/>
              </a:xfrm>
              <a:blipFill>
                <a:blip r:embed="rId11"/>
                <a:stretch>
                  <a:fillRect l="-1222" t="-2349" r="-1467" b="-336"/>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627D34D0-795D-7C4F-9BFA-32191A4F0FB0}"/>
              </a:ext>
            </a:extLst>
          </p:cNvPr>
          <p:cNvSpPr txBox="1"/>
          <p:nvPr/>
        </p:nvSpPr>
        <p:spPr>
          <a:xfrm>
            <a:off x="10536523" y="5249896"/>
            <a:ext cx="476412" cy="369332"/>
          </a:xfrm>
          <a:prstGeom prst="rect">
            <a:avLst/>
          </a:prstGeom>
          <a:noFill/>
        </p:spPr>
        <p:txBody>
          <a:bodyPr wrap="none" rtlCol="0">
            <a:spAutoFit/>
          </a:bodyPr>
          <a:lstStyle/>
          <a:p>
            <a:r>
              <a:rPr lang="en-US" b="1" dirty="0">
                <a:solidFill>
                  <a:srgbClr val="02ADFF"/>
                </a:solidFill>
              </a:rPr>
              <a:t>3.0</a:t>
            </a:r>
          </a:p>
        </p:txBody>
      </p:sp>
      <p:sp>
        <p:nvSpPr>
          <p:cNvPr id="24" name="TextBox 23">
            <a:extLst>
              <a:ext uri="{FF2B5EF4-FFF2-40B4-BE49-F238E27FC236}">
                <a16:creationId xmlns:a16="http://schemas.microsoft.com/office/drawing/2014/main" id="{77E4599C-F00F-624F-B2B8-46962A8C2FDD}"/>
              </a:ext>
            </a:extLst>
          </p:cNvPr>
          <p:cNvSpPr txBox="1"/>
          <p:nvPr/>
        </p:nvSpPr>
        <p:spPr>
          <a:xfrm>
            <a:off x="6943700" y="5249896"/>
            <a:ext cx="476412" cy="369332"/>
          </a:xfrm>
          <a:prstGeom prst="rect">
            <a:avLst/>
          </a:prstGeom>
          <a:noFill/>
        </p:spPr>
        <p:txBody>
          <a:bodyPr wrap="none" rtlCol="0">
            <a:spAutoFit/>
          </a:bodyPr>
          <a:lstStyle/>
          <a:p>
            <a:r>
              <a:rPr lang="en-US" b="1" dirty="0">
                <a:solidFill>
                  <a:srgbClr val="02ADFF"/>
                </a:solidFill>
              </a:rPr>
              <a:t>1.2</a:t>
            </a:r>
          </a:p>
        </p:txBody>
      </p:sp>
      <p:pic>
        <p:nvPicPr>
          <p:cNvPr id="22" name="Audio 21">
            <a:hlinkClick r:id="" action="ppaction://media"/>
            <a:extLst>
              <a:ext uri="{FF2B5EF4-FFF2-40B4-BE49-F238E27FC236}">
                <a16:creationId xmlns:a16="http://schemas.microsoft.com/office/drawing/2014/main" id="{DCB1D994-03F3-9B40-82D6-D0B67A387F2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745970"/>
      </p:ext>
    </p:extLst>
  </p:cSld>
  <p:clrMapOvr>
    <a:masterClrMapping/>
  </p:clrMapOvr>
  <mc:AlternateContent xmlns:mc="http://schemas.openxmlformats.org/markup-compatibility/2006" xmlns:p14="http://schemas.microsoft.com/office/powerpoint/2010/main">
    <mc:Choice Requires="p14">
      <p:transition spd="slow" p14:dur="2000" advTm="17621"/>
    </mc:Choice>
    <mc:Fallback xmlns="">
      <p:transition spd="slow" advTm="17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A380B-F6CE-1241-85D6-FADF68F2249B}"/>
              </a:ext>
            </a:extLst>
          </p:cNvPr>
          <p:cNvSpPr>
            <a:spLocks noGrp="1"/>
          </p:cNvSpPr>
          <p:nvPr>
            <p:ph type="title"/>
          </p:nvPr>
        </p:nvSpPr>
        <p:spPr/>
        <p:txBody>
          <a:bodyPr/>
          <a:lstStyle/>
          <a:p>
            <a:r>
              <a:rPr lang="en-US" dirty="0"/>
              <a:t>Slider Test</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B6115187-FD87-6043-B6BF-EA8478FB3BFD}"/>
                  </a:ext>
                </a:extLst>
              </p:cNvPr>
              <p:cNvSpPr>
                <a:spLocks noGrp="1"/>
              </p:cNvSpPr>
              <p:nvPr>
                <p:ph type="body" sz="quarter" idx="13"/>
              </p:nvPr>
            </p:nvSpPr>
            <p:spPr>
              <a:xfrm>
                <a:off x="838200" y="1825625"/>
                <a:ext cx="5230782" cy="3792538"/>
              </a:xfrm>
            </p:spPr>
            <p:txBody>
              <a:bodyPr/>
              <a:lstStyle/>
              <a:p>
                <a:pPr algn="just"/>
                <a:r>
                  <a:rPr lang="en-US" altLang="zh-CN" dirty="0"/>
                  <a:t>Step</a:t>
                </a:r>
                <a:r>
                  <a:rPr lang="zh-CN" altLang="en-US" dirty="0"/>
                  <a:t> </a:t>
                </a:r>
                <a:r>
                  <a:rPr lang="en-US" altLang="zh-CN" dirty="0"/>
                  <a:t>2:</a:t>
                </a:r>
                <a:r>
                  <a:rPr lang="zh-CN" altLang="en-US" dirty="0"/>
                  <a:t> </a:t>
                </a:r>
                <a:r>
                  <a:rPr lang="en-US" altLang="zh-CN" dirty="0"/>
                  <a:t>P</a:t>
                </a:r>
                <a:r>
                  <a:rPr lang="en-US" dirty="0"/>
                  <a:t>resent the participant foveated rendering with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𝑈𝐹</m:t>
                        </m:r>
                      </m:sub>
                    </m:sSub>
                  </m:oMath>
                </a14:m>
                <a:r>
                  <a:rPr lang="en-US" dirty="0"/>
                  <a:t> for the </a:t>
                </a:r>
                <a:r>
                  <a:rPr lang="en-US" b="1" dirty="0"/>
                  <a:t>dominant eye</a:t>
                </a:r>
                <a:r>
                  <a:rPr lang="en-US" dirty="0"/>
                  <a:t>, allow the participant to adjust the foveation level for the </a:t>
                </a:r>
                <a:r>
                  <a:rPr lang="en-US" b="1" dirty="0"/>
                  <a:t>non-dominant eye </a:t>
                </a:r>
              </a:p>
              <a:p>
                <a:pPr lvl="1" algn="just"/>
                <a:r>
                  <a:rPr lang="en-US" dirty="0"/>
                  <a:t>starting with foveation</a:t>
                </a:r>
                <a:r>
                  <a:rPr lang="zh-CN" altLang="en-US" dirty="0"/>
                  <a:t> </a:t>
                </a:r>
                <a:r>
                  <a:rPr lang="en-US" altLang="zh-CN" dirty="0"/>
                  <a:t>parameter</a:t>
                </a:r>
                <a:r>
                  <a:rPr lang="zh-CN" alt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𝑈𝐹</m:t>
                        </m:r>
                      </m:sub>
                    </m:sSub>
                  </m:oMath>
                </a14:m>
                <a:r>
                  <a:rPr lang="en-US" dirty="0"/>
                  <a:t> </a:t>
                </a:r>
              </a:p>
              <a:p>
                <a:pPr lvl="1" algn="just"/>
                <a:r>
                  <a:rPr lang="en-US" dirty="0"/>
                  <a:t>progressively </a:t>
                </a:r>
                <a:r>
                  <a:rPr lang="en-US" altLang="zh-CN" dirty="0"/>
                  <a:t>increase</a:t>
                </a:r>
                <a:r>
                  <a:rPr lang="en-US" dirty="0"/>
                  <a:t> the foveation level</a:t>
                </a:r>
              </a:p>
              <a:p>
                <a:pPr algn="just"/>
                <a:r>
                  <a:rPr lang="en-US" dirty="0"/>
                  <a:t>The participant finds the highest foveation</a:t>
                </a:r>
                <a:r>
                  <a:rPr lang="zh-CN" altLang="en-US" dirty="0"/>
                  <a:t> </a:t>
                </a:r>
                <a:r>
                  <a:rPr lang="en-US" dirty="0"/>
                  <a:t>level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altLang="zh-CN" b="0" i="1" smtClean="0">
                            <a:latin typeface="Cambria Math" panose="02040503050406030204" pitchFamily="18" charset="0"/>
                            <a:ea typeface="Cambria Math" panose="02040503050406030204" pitchFamily="18" charset="0"/>
                          </a:rPr>
                          <m:t>𝑁</m:t>
                        </m:r>
                        <m:r>
                          <a:rPr lang="en-US" i="1">
                            <a:latin typeface="Cambria Math" panose="02040503050406030204" pitchFamily="18" charset="0"/>
                          </a:rPr>
                          <m:t>𝐹</m:t>
                        </m:r>
                      </m:sub>
                    </m:sSub>
                  </m:oMath>
                </a14:m>
                <a:r>
                  <a:rPr lang="zh-CN" altLang="en-US" dirty="0"/>
                  <a:t> </a:t>
                </a:r>
                <a:r>
                  <a:rPr lang="en-US" dirty="0"/>
                  <a:t>that</a:t>
                </a:r>
                <a:r>
                  <a:rPr lang="zh-CN" altLang="en-US" dirty="0"/>
                  <a:t> </a:t>
                </a:r>
                <a:r>
                  <a:rPr lang="en-US" dirty="0"/>
                  <a:t>is</a:t>
                </a:r>
                <a:r>
                  <a:rPr lang="zh-CN" altLang="en-US" dirty="0"/>
                  <a:t> </a:t>
                </a:r>
                <a:r>
                  <a:rPr lang="en-US" dirty="0"/>
                  <a:t>perceptually</a:t>
                </a:r>
                <a:r>
                  <a:rPr lang="zh-CN" altLang="en-US" dirty="0"/>
                  <a:t> </a:t>
                </a:r>
                <a:r>
                  <a:rPr lang="en-US" dirty="0"/>
                  <a:t>equivalent</a:t>
                </a:r>
                <a:r>
                  <a:rPr lang="zh-CN" altLang="en-US" dirty="0"/>
                  <a:t> </a:t>
                </a:r>
                <a:r>
                  <a:rPr lang="en-US" dirty="0"/>
                  <a:t>to</a:t>
                </a:r>
                <a:r>
                  <a:rPr lang="zh-CN" altLang="en-US" dirty="0"/>
                  <a:t> </a:t>
                </a:r>
                <a:r>
                  <a:rPr lang="en-US" dirty="0"/>
                  <a:t>the</a:t>
                </a:r>
                <a:r>
                  <a:rPr lang="zh-CN" altLang="en-US" dirty="0"/>
                  <a:t> </a:t>
                </a:r>
                <a:r>
                  <a:rPr lang="en-US" dirty="0"/>
                  <a:t>result in Step 1</a:t>
                </a:r>
              </a:p>
              <a:p>
                <a:pPr algn="just"/>
                <a:endParaRPr lang="en-US" dirty="0"/>
              </a:p>
              <a:p>
                <a:pPr algn="just"/>
                <a:endParaRPr lang="en-US" dirty="0"/>
              </a:p>
            </p:txBody>
          </p:sp>
        </mc:Choice>
        <mc:Fallback xmlns="">
          <p:sp>
            <p:nvSpPr>
              <p:cNvPr id="4" name="Text Placeholder 3">
                <a:extLst>
                  <a:ext uri="{FF2B5EF4-FFF2-40B4-BE49-F238E27FC236}">
                    <a16:creationId xmlns:a16="http://schemas.microsoft.com/office/drawing/2014/main" id="{B6115187-FD87-6043-B6BF-EA8478FB3BFD}"/>
                  </a:ext>
                </a:extLst>
              </p:cNvPr>
              <p:cNvSpPr>
                <a:spLocks noGrp="1" noRot="1" noChangeAspect="1" noMove="1" noResize="1" noEditPoints="1" noAdjustHandles="1" noChangeArrowheads="1" noChangeShapeType="1" noTextEdit="1"/>
              </p:cNvSpPr>
              <p:nvPr>
                <p:ph type="body" sz="quarter" idx="13"/>
              </p:nvPr>
            </p:nvSpPr>
            <p:spPr>
              <a:xfrm>
                <a:off x="838200" y="1825625"/>
                <a:ext cx="5230782" cy="3792538"/>
              </a:xfrm>
              <a:blipFill>
                <a:blip r:embed="rId5"/>
                <a:stretch>
                  <a:fillRect l="-1211" t="-2349" r="-1211"/>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F0D89CF2-166D-3048-8E31-82491D0070EF}"/>
              </a:ext>
            </a:extLst>
          </p:cNvPr>
          <p:cNvSpPr>
            <a:spLocks noGrp="1"/>
          </p:cNvSpPr>
          <p:nvPr>
            <p:ph type="sldNum" sz="quarter" idx="14"/>
          </p:nvPr>
        </p:nvSpPr>
        <p:spPr/>
        <p:txBody>
          <a:bodyPr/>
          <a:lstStyle/>
          <a:p>
            <a:fld id="{3DD97BEB-BAEF-0344-9D5C-EC73E478698A}" type="slidenum">
              <a:rPr lang="en-US" smtClean="0"/>
              <a:pPr/>
              <a:t>43</a:t>
            </a:fld>
            <a:endParaRPr lang="en-US"/>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203BA1B7-8039-3C49-B477-5F0AA53ACE3D}"/>
                  </a:ext>
                </a:extLst>
              </p:cNvPr>
              <p:cNvSpPr>
                <a:spLocks noGrp="1"/>
              </p:cNvSpPr>
              <p:nvPr>
                <p:ph type="body" sz="quarter" idx="15"/>
              </p:nvPr>
            </p:nvSpPr>
            <p:spPr/>
            <p:txBody>
              <a:bodyPr/>
              <a:lstStyle/>
              <a:p>
                <a:r>
                  <a:rPr lang="en-US" dirty="0"/>
                  <a:t>Step 2: Estimation of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𝑁𝐹</m:t>
                        </m:r>
                      </m:sub>
                    </m:sSub>
                  </m:oMath>
                </a14:m>
                <a:r>
                  <a:rPr lang="en-US" dirty="0"/>
                  <a:t> </a:t>
                </a:r>
              </a:p>
            </p:txBody>
          </p:sp>
        </mc:Choice>
        <mc:Fallback xmlns="">
          <p:sp>
            <p:nvSpPr>
              <p:cNvPr id="6" name="Text Placeholder 5">
                <a:extLst>
                  <a:ext uri="{FF2B5EF4-FFF2-40B4-BE49-F238E27FC236}">
                    <a16:creationId xmlns:a16="http://schemas.microsoft.com/office/drawing/2014/main" id="{203BA1B7-8039-3C49-B477-5F0AA53ACE3D}"/>
                  </a:ext>
                </a:extLst>
              </p:cNvPr>
              <p:cNvSpPr>
                <a:spLocks noGrp="1" noRot="1" noChangeAspect="1" noMove="1" noResize="1" noEditPoints="1" noAdjustHandles="1" noChangeArrowheads="1" noChangeShapeType="1" noTextEdit="1"/>
              </p:cNvSpPr>
              <p:nvPr>
                <p:ph type="body" sz="quarter" idx="15"/>
              </p:nvPr>
            </p:nvSpPr>
            <p:spPr>
              <a:blipFill>
                <a:blip r:embed="rId6"/>
                <a:stretch>
                  <a:fillRect l="-844" t="-17241" b="-55172"/>
                </a:stretch>
              </a:blipFill>
            </p:spPr>
            <p:txBody>
              <a:bodyPr/>
              <a:lstStyle/>
              <a:p>
                <a:r>
                  <a:rPr lang="en-US">
                    <a:noFill/>
                  </a:rPr>
                  <a:t> </a:t>
                </a:r>
              </a:p>
            </p:txBody>
          </p:sp>
        </mc:Fallback>
      </mc:AlternateContent>
      <p:sp>
        <p:nvSpPr>
          <p:cNvPr id="23" name="Rounded Rectangle 22">
            <a:extLst>
              <a:ext uri="{FF2B5EF4-FFF2-40B4-BE49-F238E27FC236}">
                <a16:creationId xmlns:a16="http://schemas.microsoft.com/office/drawing/2014/main" id="{34664214-E7DF-A04E-9EC9-C6917CC06AAB}"/>
              </a:ext>
            </a:extLst>
          </p:cNvPr>
          <p:cNvSpPr/>
          <p:nvPr/>
        </p:nvSpPr>
        <p:spPr>
          <a:xfrm>
            <a:off x="7016322" y="1935107"/>
            <a:ext cx="3898605" cy="3299498"/>
          </a:xfrm>
          <a:prstGeom prst="round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8A19954E-A03D-5348-9FB7-51D426869F73}"/>
              </a:ext>
            </a:extLst>
          </p:cNvPr>
          <p:cNvSpPr/>
          <p:nvPr/>
        </p:nvSpPr>
        <p:spPr>
          <a:xfrm>
            <a:off x="7118422" y="2084735"/>
            <a:ext cx="3657815" cy="2044979"/>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96C74511-1D28-C04B-BEBC-DD6EA98F90C8}"/>
              </a:ext>
            </a:extLst>
          </p:cNvPr>
          <p:cNvPicPr>
            <a:picLocks noChangeAspect="1"/>
          </p:cNvPicPr>
          <p:nvPr/>
        </p:nvPicPr>
        <p:blipFill>
          <a:blip r:embed="rId7"/>
          <a:stretch>
            <a:fillRect/>
          </a:stretch>
        </p:blipFill>
        <p:spPr>
          <a:xfrm>
            <a:off x="7257316" y="2167962"/>
            <a:ext cx="1659082" cy="1866468"/>
          </a:xfrm>
          <a:custGeom>
            <a:avLst/>
            <a:gdLst>
              <a:gd name="connsiteX0" fmla="*/ 2883738 w 6096000"/>
              <a:gd name="connsiteY0" fmla="*/ 0 h 6858000"/>
              <a:gd name="connsiteX1" fmla="*/ 3285269 w 6096000"/>
              <a:gd name="connsiteY1" fmla="*/ 4543 h 6858000"/>
              <a:gd name="connsiteX2" fmla="*/ 3764371 w 6096000"/>
              <a:gd name="connsiteY2" fmla="*/ 68126 h 6858000"/>
              <a:gd name="connsiteX3" fmla="*/ 4152216 w 6096000"/>
              <a:gd name="connsiteY3" fmla="*/ 145337 h 6858000"/>
              <a:gd name="connsiteX4" fmla="*/ 4485307 w 6096000"/>
              <a:gd name="connsiteY4" fmla="*/ 231628 h 6858000"/>
              <a:gd name="connsiteX5" fmla="*/ 4749952 w 6096000"/>
              <a:gd name="connsiteY5" fmla="*/ 327004 h 6858000"/>
              <a:gd name="connsiteX6" fmla="*/ 5037413 w 6096000"/>
              <a:gd name="connsiteY6" fmla="*/ 445090 h 6858000"/>
              <a:gd name="connsiteX7" fmla="*/ 5443510 w 6096000"/>
              <a:gd name="connsiteY7" fmla="*/ 604050 h 6858000"/>
              <a:gd name="connsiteX8" fmla="*/ 5525642 w 6096000"/>
              <a:gd name="connsiteY8" fmla="*/ 803885 h 6858000"/>
              <a:gd name="connsiteX9" fmla="*/ 5626024 w 6096000"/>
              <a:gd name="connsiteY9" fmla="*/ 1080931 h 6858000"/>
              <a:gd name="connsiteX10" fmla="*/ 5767473 w 6096000"/>
              <a:gd name="connsiteY10" fmla="*/ 1457895 h 6858000"/>
              <a:gd name="connsiteX11" fmla="*/ 5927173 w 6096000"/>
              <a:gd name="connsiteY11" fmla="*/ 1934773 h 6858000"/>
              <a:gd name="connsiteX12" fmla="*/ 6018432 w 6096000"/>
              <a:gd name="connsiteY12" fmla="*/ 2279945 h 6858000"/>
              <a:gd name="connsiteX13" fmla="*/ 6068623 w 6096000"/>
              <a:gd name="connsiteY13" fmla="*/ 2616032 h 6858000"/>
              <a:gd name="connsiteX14" fmla="*/ 6096000 w 6096000"/>
              <a:gd name="connsiteY14" fmla="*/ 2970286 h 6858000"/>
              <a:gd name="connsiteX15" fmla="*/ 6091437 w 6096000"/>
              <a:gd name="connsiteY15" fmla="*/ 3301833 h 6858000"/>
              <a:gd name="connsiteX16" fmla="*/ 6086875 w 6096000"/>
              <a:gd name="connsiteY16" fmla="*/ 3683337 h 6858000"/>
              <a:gd name="connsiteX17" fmla="*/ 6068623 w 6096000"/>
              <a:gd name="connsiteY17" fmla="*/ 4060299 h 6858000"/>
              <a:gd name="connsiteX18" fmla="*/ 6041246 w 6096000"/>
              <a:gd name="connsiteY18" fmla="*/ 4364595 h 6858000"/>
              <a:gd name="connsiteX19" fmla="*/ 5991055 w 6096000"/>
              <a:gd name="connsiteY19" fmla="*/ 4673432 h 6858000"/>
              <a:gd name="connsiteX20" fmla="*/ 5913485 w 6096000"/>
              <a:gd name="connsiteY20" fmla="*/ 5045853 h 6858000"/>
              <a:gd name="connsiteX21" fmla="*/ 5826791 w 6096000"/>
              <a:gd name="connsiteY21" fmla="*/ 5440983 h 6858000"/>
              <a:gd name="connsiteX22" fmla="*/ 5744660 w 6096000"/>
              <a:gd name="connsiteY22" fmla="*/ 5754362 h 6858000"/>
              <a:gd name="connsiteX23" fmla="*/ 5630587 w 6096000"/>
              <a:gd name="connsiteY23" fmla="*/ 6067741 h 6858000"/>
              <a:gd name="connsiteX24" fmla="*/ 5521078 w 6096000"/>
              <a:gd name="connsiteY24" fmla="*/ 6312994 h 6858000"/>
              <a:gd name="connsiteX25" fmla="*/ 5443510 w 6096000"/>
              <a:gd name="connsiteY25" fmla="*/ 6349327 h 6858000"/>
              <a:gd name="connsiteX26" fmla="*/ 5288372 w 6096000"/>
              <a:gd name="connsiteY26" fmla="*/ 6394745 h 6858000"/>
              <a:gd name="connsiteX27" fmla="*/ 5083042 w 6096000"/>
              <a:gd name="connsiteY27" fmla="*/ 6462870 h 6858000"/>
              <a:gd name="connsiteX28" fmla="*/ 4845772 w 6096000"/>
              <a:gd name="connsiteY28" fmla="*/ 6530996 h 6858000"/>
              <a:gd name="connsiteX29" fmla="*/ 4572000 w 6096000"/>
              <a:gd name="connsiteY29" fmla="*/ 6603665 h 6858000"/>
              <a:gd name="connsiteX30" fmla="*/ 4380359 w 6096000"/>
              <a:gd name="connsiteY30" fmla="*/ 6653623 h 6858000"/>
              <a:gd name="connsiteX31" fmla="*/ 4056396 w 6096000"/>
              <a:gd name="connsiteY31" fmla="*/ 6730831 h 6858000"/>
              <a:gd name="connsiteX32" fmla="*/ 3764371 w 6096000"/>
              <a:gd name="connsiteY32" fmla="*/ 6798957 h 6858000"/>
              <a:gd name="connsiteX33" fmla="*/ 3499726 w 6096000"/>
              <a:gd name="connsiteY33" fmla="*/ 6826207 h 6858000"/>
              <a:gd name="connsiteX34" fmla="*/ 3075378 w 6096000"/>
              <a:gd name="connsiteY34" fmla="*/ 6853458 h 6858000"/>
              <a:gd name="connsiteX35" fmla="*/ 2646468 w 6096000"/>
              <a:gd name="connsiteY35" fmla="*/ 6858000 h 6858000"/>
              <a:gd name="connsiteX36" fmla="*/ 2290563 w 6096000"/>
              <a:gd name="connsiteY36" fmla="*/ 6853458 h 6858000"/>
              <a:gd name="connsiteX37" fmla="*/ 2025916 w 6096000"/>
              <a:gd name="connsiteY37" fmla="*/ 6844375 h 6858000"/>
              <a:gd name="connsiteX38" fmla="*/ 1692828 w 6096000"/>
              <a:gd name="connsiteY38" fmla="*/ 6798957 h 6858000"/>
              <a:gd name="connsiteX39" fmla="*/ 1368862 w 6096000"/>
              <a:gd name="connsiteY39" fmla="*/ 6739916 h 6858000"/>
              <a:gd name="connsiteX40" fmla="*/ 1136156 w 6096000"/>
              <a:gd name="connsiteY40" fmla="*/ 6685416 h 6858000"/>
              <a:gd name="connsiteX41" fmla="*/ 871510 w 6096000"/>
              <a:gd name="connsiteY41" fmla="*/ 6612747 h 6858000"/>
              <a:gd name="connsiteX42" fmla="*/ 615988 w 6096000"/>
              <a:gd name="connsiteY42" fmla="*/ 6535539 h 6858000"/>
              <a:gd name="connsiteX43" fmla="*/ 556672 w 6096000"/>
              <a:gd name="connsiteY43" fmla="*/ 6431078 h 6858000"/>
              <a:gd name="connsiteX44" fmla="*/ 479102 w 6096000"/>
              <a:gd name="connsiteY44" fmla="*/ 6240325 h 6858000"/>
              <a:gd name="connsiteX45" fmla="*/ 392409 w 6096000"/>
              <a:gd name="connsiteY45" fmla="*/ 6008698 h 6858000"/>
              <a:gd name="connsiteX46" fmla="*/ 305713 w 6096000"/>
              <a:gd name="connsiteY46" fmla="*/ 5722569 h 6858000"/>
              <a:gd name="connsiteX47" fmla="*/ 237270 w 6096000"/>
              <a:gd name="connsiteY47" fmla="*/ 5445526 h 6858000"/>
              <a:gd name="connsiteX48" fmla="*/ 196204 w 6096000"/>
              <a:gd name="connsiteY48" fmla="*/ 5209355 h 6858000"/>
              <a:gd name="connsiteX49" fmla="*/ 155139 w 6096000"/>
              <a:gd name="connsiteY49" fmla="*/ 4964102 h 6858000"/>
              <a:gd name="connsiteX50" fmla="*/ 123198 w 6096000"/>
              <a:gd name="connsiteY50" fmla="*/ 4741557 h 6858000"/>
              <a:gd name="connsiteX51" fmla="*/ 91259 w 6096000"/>
              <a:gd name="connsiteY51" fmla="*/ 4500847 h 6858000"/>
              <a:gd name="connsiteX52" fmla="*/ 54755 w 6096000"/>
              <a:gd name="connsiteY52" fmla="*/ 4164760 h 6858000"/>
              <a:gd name="connsiteX53" fmla="*/ 27377 w 6096000"/>
              <a:gd name="connsiteY53" fmla="*/ 3874089 h 6858000"/>
              <a:gd name="connsiteX54" fmla="*/ 4564 w 6096000"/>
              <a:gd name="connsiteY54" fmla="*/ 3565253 h 6858000"/>
              <a:gd name="connsiteX55" fmla="*/ 0 w 6096000"/>
              <a:gd name="connsiteY55" fmla="*/ 3129248 h 6858000"/>
              <a:gd name="connsiteX56" fmla="*/ 13689 w 6096000"/>
              <a:gd name="connsiteY56" fmla="*/ 2906703 h 6858000"/>
              <a:gd name="connsiteX57" fmla="*/ 36504 w 6096000"/>
              <a:gd name="connsiteY57" fmla="*/ 2643282 h 6858000"/>
              <a:gd name="connsiteX58" fmla="*/ 63882 w 6096000"/>
              <a:gd name="connsiteY58" fmla="*/ 2388946 h 6858000"/>
              <a:gd name="connsiteX59" fmla="*/ 114073 w 6096000"/>
              <a:gd name="connsiteY59" fmla="*/ 1975649 h 6858000"/>
              <a:gd name="connsiteX60" fmla="*/ 173391 w 6096000"/>
              <a:gd name="connsiteY60" fmla="*/ 1671355 h 6858000"/>
              <a:gd name="connsiteX61" fmla="*/ 269211 w 6096000"/>
              <a:gd name="connsiteY61" fmla="*/ 1362517 h 6858000"/>
              <a:gd name="connsiteX62" fmla="*/ 346779 w 6096000"/>
              <a:gd name="connsiteY62" fmla="*/ 1130889 h 6858000"/>
              <a:gd name="connsiteX63" fmla="*/ 442600 w 6096000"/>
              <a:gd name="connsiteY63" fmla="*/ 858385 h 6858000"/>
              <a:gd name="connsiteX64" fmla="*/ 529295 w 6096000"/>
              <a:gd name="connsiteY64" fmla="*/ 626758 h 6858000"/>
              <a:gd name="connsiteX65" fmla="*/ 647929 w 6096000"/>
              <a:gd name="connsiteY65" fmla="*/ 327004 h 6858000"/>
              <a:gd name="connsiteX66" fmla="*/ 926265 w 6096000"/>
              <a:gd name="connsiteY66" fmla="*/ 272503 h 6858000"/>
              <a:gd name="connsiteX67" fmla="*/ 1200037 w 6096000"/>
              <a:gd name="connsiteY67" fmla="*/ 208920 h 6858000"/>
              <a:gd name="connsiteX68" fmla="*/ 1469246 w 6096000"/>
              <a:gd name="connsiteY68" fmla="*/ 149877 h 6858000"/>
              <a:gd name="connsiteX69" fmla="*/ 1738455 w 6096000"/>
              <a:gd name="connsiteY69" fmla="*/ 99919 h 6858000"/>
              <a:gd name="connsiteX70" fmla="*/ 2035043 w 6096000"/>
              <a:gd name="connsiteY70" fmla="*/ 45418 h 6858000"/>
              <a:gd name="connsiteX71" fmla="*/ 2290563 w 6096000"/>
              <a:gd name="connsiteY71" fmla="*/ 13625 h 6858000"/>
              <a:gd name="connsiteX72" fmla="*/ 257346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2883738" y="0"/>
                </a:moveTo>
                <a:lnTo>
                  <a:pt x="3285269" y="4543"/>
                </a:lnTo>
                <a:lnTo>
                  <a:pt x="3764371" y="68126"/>
                </a:lnTo>
                <a:lnTo>
                  <a:pt x="4152216" y="145337"/>
                </a:lnTo>
                <a:lnTo>
                  <a:pt x="4485307" y="231628"/>
                </a:lnTo>
                <a:lnTo>
                  <a:pt x="4749952" y="327004"/>
                </a:lnTo>
                <a:lnTo>
                  <a:pt x="5037413" y="445090"/>
                </a:lnTo>
                <a:lnTo>
                  <a:pt x="5443510" y="604050"/>
                </a:lnTo>
                <a:lnTo>
                  <a:pt x="5525642" y="803885"/>
                </a:lnTo>
                <a:lnTo>
                  <a:pt x="5626024" y="1080931"/>
                </a:lnTo>
                <a:lnTo>
                  <a:pt x="5767473" y="1457895"/>
                </a:lnTo>
                <a:lnTo>
                  <a:pt x="5927173" y="1934773"/>
                </a:lnTo>
                <a:lnTo>
                  <a:pt x="6018432" y="2279945"/>
                </a:lnTo>
                <a:lnTo>
                  <a:pt x="6068623" y="2616032"/>
                </a:lnTo>
                <a:lnTo>
                  <a:pt x="6096000" y="2970286"/>
                </a:lnTo>
                <a:cubicBezTo>
                  <a:pt x="6094478" y="3080802"/>
                  <a:pt x="6092959" y="3191316"/>
                  <a:pt x="6091437" y="3301833"/>
                </a:cubicBezTo>
                <a:cubicBezTo>
                  <a:pt x="6089917" y="3429001"/>
                  <a:pt x="6088395" y="3556168"/>
                  <a:pt x="6086875" y="3683337"/>
                </a:cubicBezTo>
                <a:lnTo>
                  <a:pt x="6068623" y="4060299"/>
                </a:lnTo>
                <a:lnTo>
                  <a:pt x="6041246" y="4364595"/>
                </a:lnTo>
                <a:lnTo>
                  <a:pt x="5991055" y="4673432"/>
                </a:lnTo>
                <a:lnTo>
                  <a:pt x="5913485" y="5045853"/>
                </a:lnTo>
                <a:lnTo>
                  <a:pt x="5826791" y="5440983"/>
                </a:lnTo>
                <a:lnTo>
                  <a:pt x="5744660" y="5754362"/>
                </a:lnTo>
                <a:lnTo>
                  <a:pt x="5630587" y="6067741"/>
                </a:lnTo>
                <a:lnTo>
                  <a:pt x="5521078" y="6312994"/>
                </a:lnTo>
                <a:lnTo>
                  <a:pt x="5443510" y="6349327"/>
                </a:lnTo>
                <a:lnTo>
                  <a:pt x="5288372" y="6394745"/>
                </a:lnTo>
                <a:lnTo>
                  <a:pt x="5083042" y="6462870"/>
                </a:lnTo>
                <a:lnTo>
                  <a:pt x="4845772" y="6530996"/>
                </a:lnTo>
                <a:lnTo>
                  <a:pt x="4572000" y="6603665"/>
                </a:lnTo>
                <a:lnTo>
                  <a:pt x="4380359" y="6653623"/>
                </a:lnTo>
                <a:lnTo>
                  <a:pt x="4056396" y="6730831"/>
                </a:lnTo>
                <a:lnTo>
                  <a:pt x="3764371" y="6798957"/>
                </a:lnTo>
                <a:lnTo>
                  <a:pt x="3499726" y="6826207"/>
                </a:lnTo>
                <a:lnTo>
                  <a:pt x="3075378" y="6853458"/>
                </a:lnTo>
                <a:lnTo>
                  <a:pt x="2646468" y="6858000"/>
                </a:lnTo>
                <a:lnTo>
                  <a:pt x="2290563" y="6853458"/>
                </a:lnTo>
                <a:lnTo>
                  <a:pt x="2025916" y="6844375"/>
                </a:lnTo>
                <a:lnTo>
                  <a:pt x="1692828" y="6798957"/>
                </a:lnTo>
                <a:lnTo>
                  <a:pt x="1368862" y="6739916"/>
                </a:lnTo>
                <a:lnTo>
                  <a:pt x="1136156" y="6685416"/>
                </a:lnTo>
                <a:lnTo>
                  <a:pt x="871510" y="6612747"/>
                </a:lnTo>
                <a:lnTo>
                  <a:pt x="615988" y="6535539"/>
                </a:lnTo>
                <a:lnTo>
                  <a:pt x="556672" y="6431078"/>
                </a:lnTo>
                <a:lnTo>
                  <a:pt x="479102" y="6240325"/>
                </a:lnTo>
                <a:lnTo>
                  <a:pt x="392409" y="6008698"/>
                </a:lnTo>
                <a:lnTo>
                  <a:pt x="305713" y="5722569"/>
                </a:lnTo>
                <a:lnTo>
                  <a:pt x="237270" y="5445526"/>
                </a:lnTo>
                <a:lnTo>
                  <a:pt x="196204" y="5209355"/>
                </a:lnTo>
                <a:lnTo>
                  <a:pt x="155139" y="4964102"/>
                </a:lnTo>
                <a:lnTo>
                  <a:pt x="123198" y="4741557"/>
                </a:lnTo>
                <a:lnTo>
                  <a:pt x="91259" y="4500847"/>
                </a:lnTo>
                <a:lnTo>
                  <a:pt x="54755" y="4164760"/>
                </a:lnTo>
                <a:lnTo>
                  <a:pt x="27377" y="3874089"/>
                </a:lnTo>
                <a:lnTo>
                  <a:pt x="4564" y="3565253"/>
                </a:lnTo>
                <a:cubicBezTo>
                  <a:pt x="3042" y="3419919"/>
                  <a:pt x="1522" y="3274582"/>
                  <a:pt x="0" y="3129248"/>
                </a:cubicBezTo>
                <a:lnTo>
                  <a:pt x="13689" y="2906703"/>
                </a:lnTo>
                <a:lnTo>
                  <a:pt x="36504" y="2643282"/>
                </a:lnTo>
                <a:lnTo>
                  <a:pt x="63882" y="2388946"/>
                </a:lnTo>
                <a:lnTo>
                  <a:pt x="114073" y="1975649"/>
                </a:lnTo>
                <a:lnTo>
                  <a:pt x="173391" y="1671355"/>
                </a:lnTo>
                <a:lnTo>
                  <a:pt x="269211" y="1362517"/>
                </a:lnTo>
                <a:lnTo>
                  <a:pt x="346779" y="1130889"/>
                </a:lnTo>
                <a:lnTo>
                  <a:pt x="442600" y="858385"/>
                </a:lnTo>
                <a:lnTo>
                  <a:pt x="529295" y="626758"/>
                </a:lnTo>
                <a:lnTo>
                  <a:pt x="647929" y="327004"/>
                </a:lnTo>
                <a:lnTo>
                  <a:pt x="926265" y="272503"/>
                </a:lnTo>
                <a:lnTo>
                  <a:pt x="1200037" y="208920"/>
                </a:lnTo>
                <a:lnTo>
                  <a:pt x="1469246" y="149877"/>
                </a:lnTo>
                <a:lnTo>
                  <a:pt x="1738455" y="99919"/>
                </a:lnTo>
                <a:lnTo>
                  <a:pt x="2035043" y="45418"/>
                </a:lnTo>
                <a:lnTo>
                  <a:pt x="2290563" y="13625"/>
                </a:lnTo>
                <a:lnTo>
                  <a:pt x="2573461" y="4543"/>
                </a:lnTo>
                <a:close/>
              </a:path>
            </a:pathLst>
          </a:custGeom>
          <a:scene3d>
            <a:camera prst="orthographicFront"/>
            <a:lightRig rig="threePt" dir="t"/>
          </a:scene3d>
          <a:sp3d>
            <a:bevelT w="165100" prst="coolSlant"/>
          </a:sp3d>
        </p:spPr>
      </p:pic>
      <p:pic>
        <p:nvPicPr>
          <p:cNvPr id="26" name="Picture 25">
            <a:extLst>
              <a:ext uri="{FF2B5EF4-FFF2-40B4-BE49-F238E27FC236}">
                <a16:creationId xmlns:a16="http://schemas.microsoft.com/office/drawing/2014/main" id="{55DCEE99-507B-9D41-93D5-AEAE1DFDC5E1}"/>
              </a:ext>
            </a:extLst>
          </p:cNvPr>
          <p:cNvPicPr>
            <a:picLocks noChangeAspect="1"/>
          </p:cNvPicPr>
          <p:nvPr/>
        </p:nvPicPr>
        <p:blipFill>
          <a:blip r:embed="rId8"/>
          <a:srcRect/>
          <a:stretch>
            <a:fillRect/>
          </a:stretch>
        </p:blipFill>
        <p:spPr>
          <a:xfrm>
            <a:off x="8964688" y="2179924"/>
            <a:ext cx="1659083" cy="1866468"/>
          </a:xfrm>
          <a:custGeom>
            <a:avLst/>
            <a:gdLst>
              <a:gd name="connsiteX0" fmla="*/ 3212262 w 6096000"/>
              <a:gd name="connsiteY0" fmla="*/ 0 h 6858000"/>
              <a:gd name="connsiteX1" fmla="*/ 3522539 w 6096000"/>
              <a:gd name="connsiteY1" fmla="*/ 4543 h 6858000"/>
              <a:gd name="connsiteX2" fmla="*/ 3805437 w 6096000"/>
              <a:gd name="connsiteY2" fmla="*/ 13625 h 6858000"/>
              <a:gd name="connsiteX3" fmla="*/ 4060957 w 6096000"/>
              <a:gd name="connsiteY3" fmla="*/ 45418 h 6858000"/>
              <a:gd name="connsiteX4" fmla="*/ 4357545 w 6096000"/>
              <a:gd name="connsiteY4" fmla="*/ 99919 h 6858000"/>
              <a:gd name="connsiteX5" fmla="*/ 4626754 w 6096000"/>
              <a:gd name="connsiteY5" fmla="*/ 149877 h 6858000"/>
              <a:gd name="connsiteX6" fmla="*/ 4895963 w 6096000"/>
              <a:gd name="connsiteY6" fmla="*/ 208920 h 6858000"/>
              <a:gd name="connsiteX7" fmla="*/ 5169735 w 6096000"/>
              <a:gd name="connsiteY7" fmla="*/ 272503 h 6858000"/>
              <a:gd name="connsiteX8" fmla="*/ 5448071 w 6096000"/>
              <a:gd name="connsiteY8" fmla="*/ 327004 h 6858000"/>
              <a:gd name="connsiteX9" fmla="*/ 5566705 w 6096000"/>
              <a:gd name="connsiteY9" fmla="*/ 626758 h 6858000"/>
              <a:gd name="connsiteX10" fmla="*/ 5653401 w 6096000"/>
              <a:gd name="connsiteY10" fmla="*/ 858385 h 6858000"/>
              <a:gd name="connsiteX11" fmla="*/ 5749221 w 6096000"/>
              <a:gd name="connsiteY11" fmla="*/ 1130889 h 6858000"/>
              <a:gd name="connsiteX12" fmla="*/ 5826789 w 6096000"/>
              <a:gd name="connsiteY12" fmla="*/ 1362517 h 6858000"/>
              <a:gd name="connsiteX13" fmla="*/ 5922609 w 6096000"/>
              <a:gd name="connsiteY13" fmla="*/ 1671355 h 6858000"/>
              <a:gd name="connsiteX14" fmla="*/ 5981927 w 6096000"/>
              <a:gd name="connsiteY14" fmla="*/ 1975649 h 6858000"/>
              <a:gd name="connsiteX15" fmla="*/ 6032118 w 6096000"/>
              <a:gd name="connsiteY15" fmla="*/ 2388946 h 6858000"/>
              <a:gd name="connsiteX16" fmla="*/ 6059496 w 6096000"/>
              <a:gd name="connsiteY16" fmla="*/ 2643282 h 6858000"/>
              <a:gd name="connsiteX17" fmla="*/ 6082311 w 6096000"/>
              <a:gd name="connsiteY17" fmla="*/ 2906703 h 6858000"/>
              <a:gd name="connsiteX18" fmla="*/ 6096000 w 6096000"/>
              <a:gd name="connsiteY18" fmla="*/ 3129248 h 6858000"/>
              <a:gd name="connsiteX19" fmla="*/ 6091436 w 6096000"/>
              <a:gd name="connsiteY19" fmla="*/ 3565253 h 6858000"/>
              <a:gd name="connsiteX20" fmla="*/ 6068623 w 6096000"/>
              <a:gd name="connsiteY20" fmla="*/ 3874089 h 6858000"/>
              <a:gd name="connsiteX21" fmla="*/ 6041246 w 6096000"/>
              <a:gd name="connsiteY21" fmla="*/ 4164760 h 6858000"/>
              <a:gd name="connsiteX22" fmla="*/ 6004741 w 6096000"/>
              <a:gd name="connsiteY22" fmla="*/ 4500847 h 6858000"/>
              <a:gd name="connsiteX23" fmla="*/ 5972802 w 6096000"/>
              <a:gd name="connsiteY23" fmla="*/ 4741557 h 6858000"/>
              <a:gd name="connsiteX24" fmla="*/ 5940862 w 6096000"/>
              <a:gd name="connsiteY24" fmla="*/ 4964102 h 6858000"/>
              <a:gd name="connsiteX25" fmla="*/ 5899796 w 6096000"/>
              <a:gd name="connsiteY25" fmla="*/ 5209355 h 6858000"/>
              <a:gd name="connsiteX26" fmla="*/ 5858730 w 6096000"/>
              <a:gd name="connsiteY26" fmla="*/ 5445526 h 6858000"/>
              <a:gd name="connsiteX27" fmla="*/ 5790287 w 6096000"/>
              <a:gd name="connsiteY27" fmla="*/ 5722569 h 6858000"/>
              <a:gd name="connsiteX28" fmla="*/ 5703591 w 6096000"/>
              <a:gd name="connsiteY28" fmla="*/ 6008698 h 6858000"/>
              <a:gd name="connsiteX29" fmla="*/ 5616898 w 6096000"/>
              <a:gd name="connsiteY29" fmla="*/ 6240325 h 6858000"/>
              <a:gd name="connsiteX30" fmla="*/ 5539328 w 6096000"/>
              <a:gd name="connsiteY30" fmla="*/ 6431078 h 6858000"/>
              <a:gd name="connsiteX31" fmla="*/ 5480012 w 6096000"/>
              <a:gd name="connsiteY31" fmla="*/ 6535539 h 6858000"/>
              <a:gd name="connsiteX32" fmla="*/ 5224490 w 6096000"/>
              <a:gd name="connsiteY32" fmla="*/ 6612747 h 6858000"/>
              <a:gd name="connsiteX33" fmla="*/ 4959844 w 6096000"/>
              <a:gd name="connsiteY33" fmla="*/ 6685416 h 6858000"/>
              <a:gd name="connsiteX34" fmla="*/ 4727138 w 6096000"/>
              <a:gd name="connsiteY34" fmla="*/ 6739916 h 6858000"/>
              <a:gd name="connsiteX35" fmla="*/ 4403172 w 6096000"/>
              <a:gd name="connsiteY35" fmla="*/ 6798957 h 6858000"/>
              <a:gd name="connsiteX36" fmla="*/ 4070084 w 6096000"/>
              <a:gd name="connsiteY36" fmla="*/ 6844375 h 6858000"/>
              <a:gd name="connsiteX37" fmla="*/ 3805437 w 6096000"/>
              <a:gd name="connsiteY37" fmla="*/ 6853458 h 6858000"/>
              <a:gd name="connsiteX38" fmla="*/ 3449532 w 6096000"/>
              <a:gd name="connsiteY38" fmla="*/ 6858000 h 6858000"/>
              <a:gd name="connsiteX39" fmla="*/ 3020622 w 6096000"/>
              <a:gd name="connsiteY39" fmla="*/ 6853458 h 6858000"/>
              <a:gd name="connsiteX40" fmla="*/ 2596274 w 6096000"/>
              <a:gd name="connsiteY40" fmla="*/ 6826207 h 6858000"/>
              <a:gd name="connsiteX41" fmla="*/ 2331629 w 6096000"/>
              <a:gd name="connsiteY41" fmla="*/ 6798957 h 6858000"/>
              <a:gd name="connsiteX42" fmla="*/ 2039605 w 6096000"/>
              <a:gd name="connsiteY42" fmla="*/ 6730831 h 6858000"/>
              <a:gd name="connsiteX43" fmla="*/ 1715641 w 6096000"/>
              <a:gd name="connsiteY43" fmla="*/ 6653623 h 6858000"/>
              <a:gd name="connsiteX44" fmla="*/ 1524001 w 6096000"/>
              <a:gd name="connsiteY44" fmla="*/ 6603665 h 6858000"/>
              <a:gd name="connsiteX45" fmla="*/ 1250228 w 6096000"/>
              <a:gd name="connsiteY45" fmla="*/ 6530996 h 6858000"/>
              <a:gd name="connsiteX46" fmla="*/ 1012958 w 6096000"/>
              <a:gd name="connsiteY46" fmla="*/ 6462870 h 6858000"/>
              <a:gd name="connsiteX47" fmla="*/ 807629 w 6096000"/>
              <a:gd name="connsiteY47" fmla="*/ 6394745 h 6858000"/>
              <a:gd name="connsiteX48" fmla="*/ 652490 w 6096000"/>
              <a:gd name="connsiteY48" fmla="*/ 6349327 h 6858000"/>
              <a:gd name="connsiteX49" fmla="*/ 574922 w 6096000"/>
              <a:gd name="connsiteY49" fmla="*/ 6312994 h 6858000"/>
              <a:gd name="connsiteX50" fmla="*/ 465413 w 6096000"/>
              <a:gd name="connsiteY50" fmla="*/ 6067741 h 6858000"/>
              <a:gd name="connsiteX51" fmla="*/ 351341 w 6096000"/>
              <a:gd name="connsiteY51" fmla="*/ 5754362 h 6858000"/>
              <a:gd name="connsiteX52" fmla="*/ 269209 w 6096000"/>
              <a:gd name="connsiteY52" fmla="*/ 5440983 h 6858000"/>
              <a:gd name="connsiteX53" fmla="*/ 182516 w 6096000"/>
              <a:gd name="connsiteY53" fmla="*/ 5045853 h 6858000"/>
              <a:gd name="connsiteX54" fmla="*/ 104946 w 6096000"/>
              <a:gd name="connsiteY54" fmla="*/ 4673432 h 6858000"/>
              <a:gd name="connsiteX55" fmla="*/ 54755 w 6096000"/>
              <a:gd name="connsiteY55" fmla="*/ 4364595 h 6858000"/>
              <a:gd name="connsiteX56" fmla="*/ 27377 w 6096000"/>
              <a:gd name="connsiteY56" fmla="*/ 4060299 h 6858000"/>
              <a:gd name="connsiteX57" fmla="*/ 9125 w 6096000"/>
              <a:gd name="connsiteY57" fmla="*/ 3683337 h 6858000"/>
              <a:gd name="connsiteX58" fmla="*/ 4564 w 6096000"/>
              <a:gd name="connsiteY58" fmla="*/ 3301833 h 6858000"/>
              <a:gd name="connsiteX59" fmla="*/ 0 w 6096000"/>
              <a:gd name="connsiteY59" fmla="*/ 2970286 h 6858000"/>
              <a:gd name="connsiteX60" fmla="*/ 27377 w 6096000"/>
              <a:gd name="connsiteY60" fmla="*/ 2616032 h 6858000"/>
              <a:gd name="connsiteX61" fmla="*/ 77568 w 6096000"/>
              <a:gd name="connsiteY61" fmla="*/ 2279945 h 6858000"/>
              <a:gd name="connsiteX62" fmla="*/ 168827 w 6096000"/>
              <a:gd name="connsiteY62" fmla="*/ 1934773 h 6858000"/>
              <a:gd name="connsiteX63" fmla="*/ 328527 w 6096000"/>
              <a:gd name="connsiteY63" fmla="*/ 1457895 h 6858000"/>
              <a:gd name="connsiteX64" fmla="*/ 469977 w 6096000"/>
              <a:gd name="connsiteY64" fmla="*/ 1080931 h 6858000"/>
              <a:gd name="connsiteX65" fmla="*/ 570359 w 6096000"/>
              <a:gd name="connsiteY65" fmla="*/ 803885 h 6858000"/>
              <a:gd name="connsiteX66" fmla="*/ 652490 w 6096000"/>
              <a:gd name="connsiteY66" fmla="*/ 604050 h 6858000"/>
              <a:gd name="connsiteX67" fmla="*/ 1058588 w 6096000"/>
              <a:gd name="connsiteY67" fmla="*/ 445090 h 6858000"/>
              <a:gd name="connsiteX68" fmla="*/ 1346049 w 6096000"/>
              <a:gd name="connsiteY68" fmla="*/ 327004 h 6858000"/>
              <a:gd name="connsiteX69" fmla="*/ 1610694 w 6096000"/>
              <a:gd name="connsiteY69" fmla="*/ 231628 h 6858000"/>
              <a:gd name="connsiteX70" fmla="*/ 1943784 w 6096000"/>
              <a:gd name="connsiteY70" fmla="*/ 145337 h 6858000"/>
              <a:gd name="connsiteX71" fmla="*/ 2331629 w 6096000"/>
              <a:gd name="connsiteY71" fmla="*/ 68126 h 6858000"/>
              <a:gd name="connsiteX72" fmla="*/ 281073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3212262" y="0"/>
                </a:moveTo>
                <a:lnTo>
                  <a:pt x="3522539" y="4543"/>
                </a:lnTo>
                <a:lnTo>
                  <a:pt x="3805437" y="13625"/>
                </a:lnTo>
                <a:lnTo>
                  <a:pt x="4060957" y="45418"/>
                </a:lnTo>
                <a:lnTo>
                  <a:pt x="4357545" y="99919"/>
                </a:lnTo>
                <a:lnTo>
                  <a:pt x="4626754" y="149877"/>
                </a:lnTo>
                <a:lnTo>
                  <a:pt x="4895963" y="208920"/>
                </a:lnTo>
                <a:lnTo>
                  <a:pt x="5169735" y="272503"/>
                </a:lnTo>
                <a:lnTo>
                  <a:pt x="5448071" y="327004"/>
                </a:lnTo>
                <a:lnTo>
                  <a:pt x="5566705" y="626758"/>
                </a:lnTo>
                <a:lnTo>
                  <a:pt x="5653401" y="858385"/>
                </a:lnTo>
                <a:lnTo>
                  <a:pt x="5749221" y="1130889"/>
                </a:lnTo>
                <a:lnTo>
                  <a:pt x="5826789" y="1362517"/>
                </a:lnTo>
                <a:lnTo>
                  <a:pt x="5922609" y="1671355"/>
                </a:lnTo>
                <a:lnTo>
                  <a:pt x="5981927" y="1975649"/>
                </a:lnTo>
                <a:lnTo>
                  <a:pt x="6032118" y="2388946"/>
                </a:lnTo>
                <a:lnTo>
                  <a:pt x="6059496" y="2643282"/>
                </a:lnTo>
                <a:lnTo>
                  <a:pt x="6082311" y="2906703"/>
                </a:lnTo>
                <a:lnTo>
                  <a:pt x="6096000" y="3129248"/>
                </a:lnTo>
                <a:cubicBezTo>
                  <a:pt x="6094478" y="3274582"/>
                  <a:pt x="6092958" y="3419919"/>
                  <a:pt x="6091436" y="3565253"/>
                </a:cubicBezTo>
                <a:lnTo>
                  <a:pt x="6068623" y="3874089"/>
                </a:lnTo>
                <a:lnTo>
                  <a:pt x="6041246" y="4164760"/>
                </a:lnTo>
                <a:lnTo>
                  <a:pt x="6004741" y="4500847"/>
                </a:lnTo>
                <a:lnTo>
                  <a:pt x="5972802" y="4741557"/>
                </a:lnTo>
                <a:lnTo>
                  <a:pt x="5940862" y="4964102"/>
                </a:lnTo>
                <a:lnTo>
                  <a:pt x="5899796" y="5209355"/>
                </a:lnTo>
                <a:lnTo>
                  <a:pt x="5858730" y="5445526"/>
                </a:lnTo>
                <a:lnTo>
                  <a:pt x="5790287" y="5722569"/>
                </a:lnTo>
                <a:lnTo>
                  <a:pt x="5703591" y="6008698"/>
                </a:lnTo>
                <a:lnTo>
                  <a:pt x="5616898" y="6240325"/>
                </a:lnTo>
                <a:lnTo>
                  <a:pt x="5539328" y="6431078"/>
                </a:lnTo>
                <a:lnTo>
                  <a:pt x="5480012" y="6535539"/>
                </a:lnTo>
                <a:lnTo>
                  <a:pt x="5224490" y="6612747"/>
                </a:lnTo>
                <a:lnTo>
                  <a:pt x="4959844" y="6685416"/>
                </a:lnTo>
                <a:lnTo>
                  <a:pt x="4727138" y="6739916"/>
                </a:lnTo>
                <a:lnTo>
                  <a:pt x="4403172" y="6798957"/>
                </a:lnTo>
                <a:lnTo>
                  <a:pt x="4070084" y="6844375"/>
                </a:lnTo>
                <a:lnTo>
                  <a:pt x="3805437" y="6853458"/>
                </a:lnTo>
                <a:lnTo>
                  <a:pt x="3449532" y="6858000"/>
                </a:lnTo>
                <a:lnTo>
                  <a:pt x="3020622" y="6853458"/>
                </a:lnTo>
                <a:lnTo>
                  <a:pt x="2596274" y="6826207"/>
                </a:lnTo>
                <a:lnTo>
                  <a:pt x="2331629" y="6798957"/>
                </a:lnTo>
                <a:lnTo>
                  <a:pt x="2039605" y="6730831"/>
                </a:lnTo>
                <a:lnTo>
                  <a:pt x="1715641" y="6653623"/>
                </a:lnTo>
                <a:lnTo>
                  <a:pt x="1524001" y="6603665"/>
                </a:lnTo>
                <a:lnTo>
                  <a:pt x="1250228" y="6530996"/>
                </a:lnTo>
                <a:lnTo>
                  <a:pt x="1012958" y="6462870"/>
                </a:lnTo>
                <a:lnTo>
                  <a:pt x="807629" y="6394745"/>
                </a:lnTo>
                <a:lnTo>
                  <a:pt x="652490" y="6349327"/>
                </a:lnTo>
                <a:lnTo>
                  <a:pt x="574922" y="6312994"/>
                </a:lnTo>
                <a:lnTo>
                  <a:pt x="465413" y="6067741"/>
                </a:lnTo>
                <a:lnTo>
                  <a:pt x="351341" y="5754362"/>
                </a:lnTo>
                <a:lnTo>
                  <a:pt x="269209" y="5440983"/>
                </a:lnTo>
                <a:lnTo>
                  <a:pt x="182516" y="5045853"/>
                </a:lnTo>
                <a:lnTo>
                  <a:pt x="104946" y="4673432"/>
                </a:lnTo>
                <a:lnTo>
                  <a:pt x="54755" y="4364595"/>
                </a:lnTo>
                <a:lnTo>
                  <a:pt x="27377" y="4060299"/>
                </a:lnTo>
                <a:lnTo>
                  <a:pt x="9125" y="3683337"/>
                </a:lnTo>
                <a:cubicBezTo>
                  <a:pt x="7606" y="3556168"/>
                  <a:pt x="6084" y="3429001"/>
                  <a:pt x="4564" y="3301833"/>
                </a:cubicBezTo>
                <a:cubicBezTo>
                  <a:pt x="3042" y="3191316"/>
                  <a:pt x="1522" y="3080802"/>
                  <a:pt x="0" y="2970286"/>
                </a:cubicBezTo>
                <a:lnTo>
                  <a:pt x="27377" y="2616032"/>
                </a:lnTo>
                <a:lnTo>
                  <a:pt x="77568" y="2279945"/>
                </a:lnTo>
                <a:lnTo>
                  <a:pt x="168827" y="1934773"/>
                </a:lnTo>
                <a:lnTo>
                  <a:pt x="328527" y="1457895"/>
                </a:lnTo>
                <a:lnTo>
                  <a:pt x="469977" y="1080931"/>
                </a:lnTo>
                <a:lnTo>
                  <a:pt x="570359" y="803885"/>
                </a:lnTo>
                <a:lnTo>
                  <a:pt x="652490" y="604050"/>
                </a:lnTo>
                <a:lnTo>
                  <a:pt x="1058588" y="445090"/>
                </a:lnTo>
                <a:lnTo>
                  <a:pt x="1346049" y="327004"/>
                </a:lnTo>
                <a:lnTo>
                  <a:pt x="1610694" y="231628"/>
                </a:lnTo>
                <a:lnTo>
                  <a:pt x="1943784" y="145337"/>
                </a:lnTo>
                <a:lnTo>
                  <a:pt x="2331629" y="68126"/>
                </a:lnTo>
                <a:lnTo>
                  <a:pt x="2810731" y="4543"/>
                </a:lnTo>
                <a:close/>
              </a:path>
            </a:pathLst>
          </a:custGeom>
          <a:scene3d>
            <a:camera prst="orthographicFront"/>
            <a:lightRig rig="threePt" dir="t"/>
          </a:scene3d>
          <a:sp3d>
            <a:bevelT w="165100" prst="coolSlant"/>
          </a:sp3d>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F76982B-38B8-5D45-889F-29790B0F4EED}"/>
                  </a:ext>
                </a:extLst>
              </p:cNvPr>
              <p:cNvSpPr txBox="1"/>
              <p:nvPr/>
            </p:nvSpPr>
            <p:spPr>
              <a:xfrm>
                <a:off x="7135781" y="4564870"/>
                <a:ext cx="3657815" cy="669735"/>
              </a:xfrm>
              <a:prstGeom prst="rect">
                <a:avLst/>
              </a:prstGeom>
              <a:noFill/>
            </p:spPr>
            <p:txBody>
              <a:bodyPr wrap="square" rtlCol="0">
                <a:spAutoFit/>
              </a:bodyPr>
              <a:lstStyle/>
              <a:p>
                <a:r>
                  <a:rPr lang="en-US" sz="1600" dirty="0"/>
                  <a:t>              </a:t>
                </a:r>
                <a14:m>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𝜎</m:t>
                        </m:r>
                      </m:e>
                      <m:sub>
                        <m:r>
                          <a:rPr lang="en-US" altLang="zh-CN" sz="1600" i="1">
                            <a:latin typeface="Cambria Math" panose="02040503050406030204" pitchFamily="18" charset="0"/>
                            <a:ea typeface="Cambria Math" panose="02040503050406030204" pitchFamily="18" charset="0"/>
                          </a:rPr>
                          <m:t>𝑁</m:t>
                        </m:r>
                        <m:r>
                          <a:rPr lang="en-US" sz="1600" i="1">
                            <a:latin typeface="Cambria Math" panose="02040503050406030204" pitchFamily="18" charset="0"/>
                          </a:rPr>
                          <m:t>𝐹</m:t>
                        </m:r>
                      </m:sub>
                    </m:sSub>
                    <m:r>
                      <a:rPr lang="en-US" sz="1600" b="0" i="0" smtClean="0">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𝜎</m:t>
                        </m:r>
                      </m:e>
                      <m:sub>
                        <m:r>
                          <a:rPr lang="en-US" altLang="zh-CN" sz="1600" i="1">
                            <a:latin typeface="Cambria Math" panose="02040503050406030204" pitchFamily="18" charset="0"/>
                            <a:ea typeface="Cambria Math" panose="02040503050406030204" pitchFamily="18" charset="0"/>
                          </a:rPr>
                          <m:t>𝑁</m:t>
                        </m:r>
                        <m:r>
                          <a:rPr lang="en-US" sz="1600" i="1">
                            <a:latin typeface="Cambria Math" panose="02040503050406030204" pitchFamily="18" charset="0"/>
                          </a:rPr>
                          <m:t>𝐹</m:t>
                        </m:r>
                      </m:sub>
                    </m:sSub>
                  </m:oMath>
                </a14:m>
                <a:endParaRPr lang="en-US" altLang="zh-CN" sz="1600" dirty="0"/>
              </a:p>
              <a:p>
                <a:pPr algn="ctr">
                  <a:lnSpc>
                    <a:spcPct val="150000"/>
                  </a:lnSpc>
                </a:pPr>
                <a:r>
                  <a:rPr lang="en-US" altLang="zh-CN" sz="1600" dirty="0"/>
                  <a:t>Step</a:t>
                </a:r>
                <a:r>
                  <a:rPr lang="zh-CN" altLang="en-US" sz="1600" dirty="0"/>
                  <a:t> </a:t>
                </a:r>
                <a:r>
                  <a:rPr lang="en-US" altLang="zh-CN" sz="1600" dirty="0"/>
                  <a:t>2</a:t>
                </a:r>
                <a:r>
                  <a:rPr lang="zh-CN" altLang="en-US" sz="1600" dirty="0"/>
                  <a:t> </a:t>
                </a:r>
                <a:r>
                  <a:rPr lang="en-US" altLang="zh-CN" sz="1600" dirty="0"/>
                  <a:t>foveated</a:t>
                </a:r>
                <a:r>
                  <a:rPr lang="zh-CN" altLang="en-US" sz="1600" dirty="0"/>
                  <a:t> </a:t>
                </a:r>
                <a:r>
                  <a:rPr lang="en-US" altLang="zh-CN" sz="1600" dirty="0"/>
                  <a:t>rendering</a:t>
                </a:r>
              </a:p>
            </p:txBody>
          </p:sp>
        </mc:Choice>
        <mc:Fallback xmlns="">
          <p:sp>
            <p:nvSpPr>
              <p:cNvPr id="27" name="TextBox 26">
                <a:extLst>
                  <a:ext uri="{FF2B5EF4-FFF2-40B4-BE49-F238E27FC236}">
                    <a16:creationId xmlns:a16="http://schemas.microsoft.com/office/drawing/2014/main" id="{DF76982B-38B8-5D45-889F-29790B0F4EED}"/>
                  </a:ext>
                </a:extLst>
              </p:cNvPr>
              <p:cNvSpPr txBox="1">
                <a:spLocks noRot="1" noChangeAspect="1" noMove="1" noResize="1" noEditPoints="1" noAdjustHandles="1" noChangeArrowheads="1" noChangeShapeType="1" noTextEdit="1"/>
              </p:cNvSpPr>
              <p:nvPr/>
            </p:nvSpPr>
            <p:spPr>
              <a:xfrm>
                <a:off x="7135781" y="4564870"/>
                <a:ext cx="3657815" cy="669735"/>
              </a:xfrm>
              <a:prstGeom prst="rect">
                <a:avLst/>
              </a:prstGeom>
              <a:blipFill>
                <a:blip r:embed="rId9"/>
                <a:stretch>
                  <a:fillRect b="-9259"/>
                </a:stretch>
              </a:blipFill>
            </p:spPr>
            <p:txBody>
              <a:bodyPr/>
              <a:lstStyle/>
              <a:p>
                <a:r>
                  <a:rPr lang="en-US">
                    <a:noFill/>
                  </a:rPr>
                  <a:t> </a:t>
                </a:r>
              </a:p>
            </p:txBody>
          </p:sp>
        </mc:Fallback>
      </mc:AlternateContent>
      <p:sp>
        <p:nvSpPr>
          <p:cNvPr id="28" name="Right Bracket 27">
            <a:extLst>
              <a:ext uri="{FF2B5EF4-FFF2-40B4-BE49-F238E27FC236}">
                <a16:creationId xmlns:a16="http://schemas.microsoft.com/office/drawing/2014/main" id="{8EEC9959-C3FF-C845-A40A-17CAD60A1475}"/>
              </a:ext>
            </a:extLst>
          </p:cNvPr>
          <p:cNvSpPr/>
          <p:nvPr/>
        </p:nvSpPr>
        <p:spPr>
          <a:xfrm rot="5400000">
            <a:off x="7971261" y="3434788"/>
            <a:ext cx="83381" cy="1819656"/>
          </a:xfrm>
          <a:prstGeom prst="rightBracket">
            <a:avLst/>
          </a:prstGeom>
          <a:ln w="57150">
            <a:solidFill>
              <a:srgbClr val="02AD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BFD821C4-71C4-BD40-A083-E3A2FE97D898}"/>
              </a:ext>
            </a:extLst>
          </p:cNvPr>
          <p:cNvSpPr/>
          <p:nvPr/>
        </p:nvSpPr>
        <p:spPr>
          <a:xfrm>
            <a:off x="7806692" y="4212406"/>
            <a:ext cx="150954" cy="339648"/>
          </a:xfrm>
          <a:prstGeom prst="roundRect">
            <a:avLst/>
          </a:prstGeom>
          <a:pattFill prst="wdUpDiag">
            <a:fgClr>
              <a:srgbClr val="02ADFF"/>
            </a:fgClr>
            <a:bgClr>
              <a:schemeClr val="bg1"/>
            </a:bgClr>
          </a:patt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43DE1C82-B787-2E46-96E7-799F8D0FF287}"/>
              </a:ext>
            </a:extLst>
          </p:cNvPr>
          <p:cNvSpPr/>
          <p:nvPr/>
        </p:nvSpPr>
        <p:spPr>
          <a:xfrm>
            <a:off x="7411507" y="4212406"/>
            <a:ext cx="150954" cy="339648"/>
          </a:xfrm>
          <a:prstGeom prst="roundRect">
            <a:avLst/>
          </a:prstGeom>
          <a:solidFill>
            <a:srgbClr val="02AD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297E4693-3E5F-404A-9EFE-7601D40BF0B5}"/>
              </a:ext>
            </a:extLst>
          </p:cNvPr>
          <p:cNvSpPr/>
          <p:nvPr/>
        </p:nvSpPr>
        <p:spPr>
          <a:xfrm>
            <a:off x="8628164" y="4225222"/>
            <a:ext cx="150954" cy="339648"/>
          </a:xfrm>
          <a:prstGeom prst="roundRect">
            <a:avLst/>
          </a:prstGeom>
          <a:pattFill prst="wdUpDiag">
            <a:fgClr>
              <a:srgbClr val="02ADFF"/>
            </a:fgClr>
            <a:bgClr>
              <a:schemeClr val="bg1"/>
            </a:bgClr>
          </a:patt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B6A4ECF-520F-014C-B572-C12E18C628B4}"/>
              </a:ext>
            </a:extLst>
          </p:cNvPr>
          <p:cNvSpPr txBox="1"/>
          <p:nvPr/>
        </p:nvSpPr>
        <p:spPr>
          <a:xfrm>
            <a:off x="8721668" y="4365310"/>
            <a:ext cx="479618" cy="369332"/>
          </a:xfrm>
          <a:prstGeom prst="rect">
            <a:avLst/>
          </a:prstGeom>
          <a:noFill/>
        </p:spPr>
        <p:txBody>
          <a:bodyPr wrap="none" rtlCol="0">
            <a:spAutoFit/>
          </a:bodyPr>
          <a:lstStyle/>
          <a:p>
            <a:r>
              <a:rPr lang="en-US" b="1" dirty="0">
                <a:solidFill>
                  <a:srgbClr val="02ADFF"/>
                </a:solidFill>
              </a:rPr>
              <a:t>4.0</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191ED4F-C3AA-D747-A27B-C8B8F0C668C2}"/>
                  </a:ext>
                </a:extLst>
              </p:cNvPr>
              <p:cNvSpPr txBox="1"/>
              <p:nvPr/>
            </p:nvSpPr>
            <p:spPr>
              <a:xfrm>
                <a:off x="6868769" y="4333287"/>
                <a:ext cx="62222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02ADFF"/>
                              </a:solidFill>
                              <a:latin typeface="Cambria Math" panose="02040503050406030204" pitchFamily="18" charset="0"/>
                            </a:rPr>
                          </m:ctrlPr>
                        </m:sSubPr>
                        <m:e>
                          <m:r>
                            <a:rPr lang="en-US" b="1" i="1" smtClean="0">
                              <a:solidFill>
                                <a:srgbClr val="02ADFF"/>
                              </a:solidFill>
                              <a:latin typeface="Cambria Math" panose="02040503050406030204" pitchFamily="18" charset="0"/>
                              <a:ea typeface="Cambria Math" panose="02040503050406030204" pitchFamily="18" charset="0"/>
                            </a:rPr>
                            <m:t>𝝈</m:t>
                          </m:r>
                        </m:e>
                        <m:sub>
                          <m:r>
                            <a:rPr lang="en-US" b="1" i="1" smtClean="0">
                              <a:solidFill>
                                <a:srgbClr val="02ADFF"/>
                              </a:solidFill>
                              <a:latin typeface="Cambria Math" panose="02040503050406030204" pitchFamily="18" charset="0"/>
                            </a:rPr>
                            <m:t>𝑼𝑭</m:t>
                          </m:r>
                        </m:sub>
                      </m:sSub>
                    </m:oMath>
                  </m:oMathPara>
                </a14:m>
                <a:endParaRPr lang="en-US" b="1" dirty="0">
                  <a:solidFill>
                    <a:srgbClr val="02ADFF"/>
                  </a:solidFill>
                </a:endParaRPr>
              </a:p>
            </p:txBody>
          </p:sp>
        </mc:Choice>
        <mc:Fallback xmlns="">
          <p:sp>
            <p:nvSpPr>
              <p:cNvPr id="16" name="TextBox 15">
                <a:extLst>
                  <a:ext uri="{FF2B5EF4-FFF2-40B4-BE49-F238E27FC236}">
                    <a16:creationId xmlns:a16="http://schemas.microsoft.com/office/drawing/2014/main" id="{1191ED4F-C3AA-D747-A27B-C8B8F0C668C2}"/>
                  </a:ext>
                </a:extLst>
              </p:cNvPr>
              <p:cNvSpPr txBox="1">
                <a:spLocks noRot="1" noChangeAspect="1" noMove="1" noResize="1" noEditPoints="1" noAdjustHandles="1" noChangeArrowheads="1" noChangeShapeType="1" noTextEdit="1"/>
              </p:cNvSpPr>
              <p:nvPr/>
            </p:nvSpPr>
            <p:spPr>
              <a:xfrm>
                <a:off x="6868769" y="4333287"/>
                <a:ext cx="622222" cy="369332"/>
              </a:xfrm>
              <a:prstGeom prst="rect">
                <a:avLst/>
              </a:prstGeom>
              <a:blipFill>
                <a:blip r:embed="rId10"/>
                <a:stretch>
                  <a:fillRect/>
                </a:stretch>
              </a:blipFill>
            </p:spPr>
            <p:txBody>
              <a:bodyPr/>
              <a:lstStyle/>
              <a:p>
                <a:r>
                  <a:rPr lang="en-US">
                    <a:noFill/>
                  </a:rPr>
                  <a:t> </a:t>
                </a:r>
              </a:p>
            </p:txBody>
          </p:sp>
        </mc:Fallback>
      </mc:AlternateContent>
      <p:pic>
        <p:nvPicPr>
          <p:cNvPr id="7" name="Audio 6">
            <a:hlinkClick r:id="" action="ppaction://media"/>
            <a:extLst>
              <a:ext uri="{FF2B5EF4-FFF2-40B4-BE49-F238E27FC236}">
                <a16:creationId xmlns:a16="http://schemas.microsoft.com/office/drawing/2014/main" id="{51CEA288-998B-9643-841D-A2CC40E7741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12394981"/>
      </p:ext>
    </p:extLst>
  </p:cSld>
  <p:clrMapOvr>
    <a:masterClrMapping/>
  </p:clrMapOvr>
  <mc:AlternateContent xmlns:mc="http://schemas.openxmlformats.org/markup-compatibility/2006" xmlns:p14="http://schemas.microsoft.com/office/powerpoint/2010/main">
    <mc:Choice Requires="p14">
      <p:transition spd="slow" p14:dur="2000" advTm="22985"/>
    </mc:Choice>
    <mc:Fallback xmlns="">
      <p:transition spd="slow" advTm="22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A380B-F6CE-1241-85D6-FADF68F2249B}"/>
              </a:ext>
            </a:extLst>
          </p:cNvPr>
          <p:cNvSpPr>
            <a:spLocks noGrp="1"/>
          </p:cNvSpPr>
          <p:nvPr>
            <p:ph type="title"/>
          </p:nvPr>
        </p:nvSpPr>
        <p:spPr/>
        <p:txBody>
          <a:bodyPr/>
          <a:lstStyle/>
          <a:p>
            <a:r>
              <a:rPr lang="en-US" dirty="0"/>
              <a:t>Slider Test</a:t>
            </a:r>
          </a:p>
        </p:txBody>
      </p:sp>
      <p:sp>
        <p:nvSpPr>
          <p:cNvPr id="4" name="Text Placeholder 3">
            <a:extLst>
              <a:ext uri="{FF2B5EF4-FFF2-40B4-BE49-F238E27FC236}">
                <a16:creationId xmlns:a16="http://schemas.microsoft.com/office/drawing/2014/main" id="{B6115187-FD87-6043-B6BF-EA8478FB3BFD}"/>
              </a:ext>
            </a:extLst>
          </p:cNvPr>
          <p:cNvSpPr>
            <a:spLocks noGrp="1"/>
          </p:cNvSpPr>
          <p:nvPr>
            <p:ph type="body" sz="quarter" idx="13"/>
          </p:nvPr>
        </p:nvSpPr>
        <p:spPr>
          <a:xfrm>
            <a:off x="838200" y="1825625"/>
            <a:ext cx="5334000" cy="3792538"/>
          </a:xfrm>
        </p:spPr>
        <p:txBody>
          <a:bodyPr/>
          <a:lstStyle/>
          <a:p>
            <a:r>
              <a:rPr lang="en-US" dirty="0"/>
              <a:t>The participant compares between</a:t>
            </a:r>
          </a:p>
          <a:p>
            <a:pPr lvl="1"/>
            <a:r>
              <a:rPr lang="en-US" dirty="0"/>
              <a:t>EFR vs. KFR</a:t>
            </a:r>
          </a:p>
          <a:p>
            <a:pPr lvl="1"/>
            <a:r>
              <a:rPr lang="en-US" dirty="0"/>
              <a:t>EFR vs. RR</a:t>
            </a:r>
          </a:p>
          <a:p>
            <a:r>
              <a:rPr lang="en-US" dirty="0"/>
              <a:t>the participant scores the difference between the two frames</a:t>
            </a:r>
          </a:p>
          <a:p>
            <a:pPr lvl="1"/>
            <a:r>
              <a:rPr lang="en-US" dirty="0"/>
              <a:t>Max score = 5 (Same)</a:t>
            </a:r>
          </a:p>
          <a:p>
            <a:pPr lvl="1"/>
            <a:r>
              <a:rPr lang="en-US" dirty="0"/>
              <a:t>Min score = 1 (Noticeable Difference)</a:t>
            </a:r>
          </a:p>
          <a:p>
            <a:endParaRPr lang="en-US" dirty="0"/>
          </a:p>
        </p:txBody>
      </p:sp>
      <p:sp>
        <p:nvSpPr>
          <p:cNvPr id="5" name="Slide Number Placeholder 4">
            <a:extLst>
              <a:ext uri="{FF2B5EF4-FFF2-40B4-BE49-F238E27FC236}">
                <a16:creationId xmlns:a16="http://schemas.microsoft.com/office/drawing/2014/main" id="{F0D89CF2-166D-3048-8E31-82491D0070EF}"/>
              </a:ext>
            </a:extLst>
          </p:cNvPr>
          <p:cNvSpPr>
            <a:spLocks noGrp="1"/>
          </p:cNvSpPr>
          <p:nvPr>
            <p:ph type="sldNum" sz="quarter" idx="14"/>
          </p:nvPr>
        </p:nvSpPr>
        <p:spPr/>
        <p:txBody>
          <a:bodyPr/>
          <a:lstStyle/>
          <a:p>
            <a:fld id="{3DD97BEB-BAEF-0344-9D5C-EC73E478698A}" type="slidenum">
              <a:rPr lang="en-US" smtClean="0"/>
              <a:pPr/>
              <a:t>44</a:t>
            </a:fld>
            <a:endParaRPr lang="en-US"/>
          </a:p>
        </p:txBody>
      </p:sp>
      <p:sp>
        <p:nvSpPr>
          <p:cNvPr id="6" name="Text Placeholder 5">
            <a:extLst>
              <a:ext uri="{FF2B5EF4-FFF2-40B4-BE49-F238E27FC236}">
                <a16:creationId xmlns:a16="http://schemas.microsoft.com/office/drawing/2014/main" id="{203BA1B7-8039-3C49-B477-5F0AA53ACE3D}"/>
              </a:ext>
            </a:extLst>
          </p:cNvPr>
          <p:cNvSpPr>
            <a:spLocks noGrp="1"/>
          </p:cNvSpPr>
          <p:nvPr>
            <p:ph type="body" sz="quarter" idx="15"/>
          </p:nvPr>
        </p:nvSpPr>
        <p:spPr/>
        <p:txBody>
          <a:bodyPr/>
          <a:lstStyle/>
          <a:p>
            <a:r>
              <a:rPr lang="en-US" dirty="0"/>
              <a:t>Step 3: Quality Evaluation</a:t>
            </a:r>
          </a:p>
        </p:txBody>
      </p:sp>
      <p:sp>
        <p:nvSpPr>
          <p:cNvPr id="7" name="Rounded Rectangle 6">
            <a:extLst>
              <a:ext uri="{FF2B5EF4-FFF2-40B4-BE49-F238E27FC236}">
                <a16:creationId xmlns:a16="http://schemas.microsoft.com/office/drawing/2014/main" id="{FC533266-AFE4-FA46-8B3B-2CD17C2F9751}"/>
              </a:ext>
            </a:extLst>
          </p:cNvPr>
          <p:cNvSpPr/>
          <p:nvPr/>
        </p:nvSpPr>
        <p:spPr>
          <a:xfrm>
            <a:off x="7016322" y="2629574"/>
            <a:ext cx="3898605" cy="2859673"/>
          </a:xfrm>
          <a:prstGeom prst="round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ounded Rectangle 7">
            <a:extLst>
              <a:ext uri="{FF2B5EF4-FFF2-40B4-BE49-F238E27FC236}">
                <a16:creationId xmlns:a16="http://schemas.microsoft.com/office/drawing/2014/main" id="{1F79C982-CE89-EA4C-A2CD-30EBF0B44565}"/>
              </a:ext>
            </a:extLst>
          </p:cNvPr>
          <p:cNvSpPr/>
          <p:nvPr/>
        </p:nvSpPr>
        <p:spPr>
          <a:xfrm>
            <a:off x="7002673" y="33933"/>
            <a:ext cx="3898605" cy="2530431"/>
          </a:xfrm>
          <a:prstGeom prst="round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ed Rectangle 8">
            <a:extLst>
              <a:ext uri="{FF2B5EF4-FFF2-40B4-BE49-F238E27FC236}">
                <a16:creationId xmlns:a16="http://schemas.microsoft.com/office/drawing/2014/main" id="{20E52167-4B97-6848-B256-6A5065CEC96A}"/>
              </a:ext>
            </a:extLst>
          </p:cNvPr>
          <p:cNvSpPr/>
          <p:nvPr/>
        </p:nvSpPr>
        <p:spPr>
          <a:xfrm>
            <a:off x="7118422" y="2779203"/>
            <a:ext cx="3657815" cy="2044979"/>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0DB6ED21-C659-4C45-BEC0-E33191DBE29F}"/>
              </a:ext>
            </a:extLst>
          </p:cNvPr>
          <p:cNvSpPr/>
          <p:nvPr/>
        </p:nvSpPr>
        <p:spPr>
          <a:xfrm>
            <a:off x="7118422" y="172831"/>
            <a:ext cx="3657815" cy="2044979"/>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5E416D-7735-744A-97E8-B484EB45B457}"/>
              </a:ext>
            </a:extLst>
          </p:cNvPr>
          <p:cNvPicPr>
            <a:picLocks noChangeAspect="1"/>
          </p:cNvPicPr>
          <p:nvPr/>
        </p:nvPicPr>
        <p:blipFill>
          <a:blip r:embed="rId5"/>
          <a:srcRect/>
          <a:stretch>
            <a:fillRect/>
          </a:stretch>
        </p:blipFill>
        <p:spPr>
          <a:xfrm>
            <a:off x="7257316" y="256057"/>
            <a:ext cx="1659083" cy="1866468"/>
          </a:xfrm>
          <a:custGeom>
            <a:avLst/>
            <a:gdLst>
              <a:gd name="connsiteX0" fmla="*/ 2883738 w 6096000"/>
              <a:gd name="connsiteY0" fmla="*/ 0 h 6858000"/>
              <a:gd name="connsiteX1" fmla="*/ 3285269 w 6096000"/>
              <a:gd name="connsiteY1" fmla="*/ 4543 h 6858000"/>
              <a:gd name="connsiteX2" fmla="*/ 3764371 w 6096000"/>
              <a:gd name="connsiteY2" fmla="*/ 68126 h 6858000"/>
              <a:gd name="connsiteX3" fmla="*/ 4152216 w 6096000"/>
              <a:gd name="connsiteY3" fmla="*/ 145337 h 6858000"/>
              <a:gd name="connsiteX4" fmla="*/ 4485307 w 6096000"/>
              <a:gd name="connsiteY4" fmla="*/ 231628 h 6858000"/>
              <a:gd name="connsiteX5" fmla="*/ 4749952 w 6096000"/>
              <a:gd name="connsiteY5" fmla="*/ 327004 h 6858000"/>
              <a:gd name="connsiteX6" fmla="*/ 5037413 w 6096000"/>
              <a:gd name="connsiteY6" fmla="*/ 445090 h 6858000"/>
              <a:gd name="connsiteX7" fmla="*/ 5443510 w 6096000"/>
              <a:gd name="connsiteY7" fmla="*/ 604050 h 6858000"/>
              <a:gd name="connsiteX8" fmla="*/ 5525642 w 6096000"/>
              <a:gd name="connsiteY8" fmla="*/ 803885 h 6858000"/>
              <a:gd name="connsiteX9" fmla="*/ 5626024 w 6096000"/>
              <a:gd name="connsiteY9" fmla="*/ 1080931 h 6858000"/>
              <a:gd name="connsiteX10" fmla="*/ 5767473 w 6096000"/>
              <a:gd name="connsiteY10" fmla="*/ 1457895 h 6858000"/>
              <a:gd name="connsiteX11" fmla="*/ 5927173 w 6096000"/>
              <a:gd name="connsiteY11" fmla="*/ 1934773 h 6858000"/>
              <a:gd name="connsiteX12" fmla="*/ 6018432 w 6096000"/>
              <a:gd name="connsiteY12" fmla="*/ 2279945 h 6858000"/>
              <a:gd name="connsiteX13" fmla="*/ 6068623 w 6096000"/>
              <a:gd name="connsiteY13" fmla="*/ 2616032 h 6858000"/>
              <a:gd name="connsiteX14" fmla="*/ 6096000 w 6096000"/>
              <a:gd name="connsiteY14" fmla="*/ 2970286 h 6858000"/>
              <a:gd name="connsiteX15" fmla="*/ 6091437 w 6096000"/>
              <a:gd name="connsiteY15" fmla="*/ 3301833 h 6858000"/>
              <a:gd name="connsiteX16" fmla="*/ 6086875 w 6096000"/>
              <a:gd name="connsiteY16" fmla="*/ 3683337 h 6858000"/>
              <a:gd name="connsiteX17" fmla="*/ 6068623 w 6096000"/>
              <a:gd name="connsiteY17" fmla="*/ 4060299 h 6858000"/>
              <a:gd name="connsiteX18" fmla="*/ 6041246 w 6096000"/>
              <a:gd name="connsiteY18" fmla="*/ 4364595 h 6858000"/>
              <a:gd name="connsiteX19" fmla="*/ 5991055 w 6096000"/>
              <a:gd name="connsiteY19" fmla="*/ 4673432 h 6858000"/>
              <a:gd name="connsiteX20" fmla="*/ 5913485 w 6096000"/>
              <a:gd name="connsiteY20" fmla="*/ 5045853 h 6858000"/>
              <a:gd name="connsiteX21" fmla="*/ 5826791 w 6096000"/>
              <a:gd name="connsiteY21" fmla="*/ 5440983 h 6858000"/>
              <a:gd name="connsiteX22" fmla="*/ 5744660 w 6096000"/>
              <a:gd name="connsiteY22" fmla="*/ 5754362 h 6858000"/>
              <a:gd name="connsiteX23" fmla="*/ 5630587 w 6096000"/>
              <a:gd name="connsiteY23" fmla="*/ 6067741 h 6858000"/>
              <a:gd name="connsiteX24" fmla="*/ 5521078 w 6096000"/>
              <a:gd name="connsiteY24" fmla="*/ 6312994 h 6858000"/>
              <a:gd name="connsiteX25" fmla="*/ 5443510 w 6096000"/>
              <a:gd name="connsiteY25" fmla="*/ 6349327 h 6858000"/>
              <a:gd name="connsiteX26" fmla="*/ 5288372 w 6096000"/>
              <a:gd name="connsiteY26" fmla="*/ 6394745 h 6858000"/>
              <a:gd name="connsiteX27" fmla="*/ 5083042 w 6096000"/>
              <a:gd name="connsiteY27" fmla="*/ 6462870 h 6858000"/>
              <a:gd name="connsiteX28" fmla="*/ 4845772 w 6096000"/>
              <a:gd name="connsiteY28" fmla="*/ 6530996 h 6858000"/>
              <a:gd name="connsiteX29" fmla="*/ 4572000 w 6096000"/>
              <a:gd name="connsiteY29" fmla="*/ 6603665 h 6858000"/>
              <a:gd name="connsiteX30" fmla="*/ 4380359 w 6096000"/>
              <a:gd name="connsiteY30" fmla="*/ 6653623 h 6858000"/>
              <a:gd name="connsiteX31" fmla="*/ 4056396 w 6096000"/>
              <a:gd name="connsiteY31" fmla="*/ 6730831 h 6858000"/>
              <a:gd name="connsiteX32" fmla="*/ 3764371 w 6096000"/>
              <a:gd name="connsiteY32" fmla="*/ 6798957 h 6858000"/>
              <a:gd name="connsiteX33" fmla="*/ 3499726 w 6096000"/>
              <a:gd name="connsiteY33" fmla="*/ 6826207 h 6858000"/>
              <a:gd name="connsiteX34" fmla="*/ 3075378 w 6096000"/>
              <a:gd name="connsiteY34" fmla="*/ 6853458 h 6858000"/>
              <a:gd name="connsiteX35" fmla="*/ 2646468 w 6096000"/>
              <a:gd name="connsiteY35" fmla="*/ 6858000 h 6858000"/>
              <a:gd name="connsiteX36" fmla="*/ 2290563 w 6096000"/>
              <a:gd name="connsiteY36" fmla="*/ 6853458 h 6858000"/>
              <a:gd name="connsiteX37" fmla="*/ 2025916 w 6096000"/>
              <a:gd name="connsiteY37" fmla="*/ 6844375 h 6858000"/>
              <a:gd name="connsiteX38" fmla="*/ 1692828 w 6096000"/>
              <a:gd name="connsiteY38" fmla="*/ 6798957 h 6858000"/>
              <a:gd name="connsiteX39" fmla="*/ 1368862 w 6096000"/>
              <a:gd name="connsiteY39" fmla="*/ 6739916 h 6858000"/>
              <a:gd name="connsiteX40" fmla="*/ 1136156 w 6096000"/>
              <a:gd name="connsiteY40" fmla="*/ 6685416 h 6858000"/>
              <a:gd name="connsiteX41" fmla="*/ 871510 w 6096000"/>
              <a:gd name="connsiteY41" fmla="*/ 6612747 h 6858000"/>
              <a:gd name="connsiteX42" fmla="*/ 615988 w 6096000"/>
              <a:gd name="connsiteY42" fmla="*/ 6535539 h 6858000"/>
              <a:gd name="connsiteX43" fmla="*/ 556672 w 6096000"/>
              <a:gd name="connsiteY43" fmla="*/ 6431078 h 6858000"/>
              <a:gd name="connsiteX44" fmla="*/ 479102 w 6096000"/>
              <a:gd name="connsiteY44" fmla="*/ 6240325 h 6858000"/>
              <a:gd name="connsiteX45" fmla="*/ 392409 w 6096000"/>
              <a:gd name="connsiteY45" fmla="*/ 6008698 h 6858000"/>
              <a:gd name="connsiteX46" fmla="*/ 305713 w 6096000"/>
              <a:gd name="connsiteY46" fmla="*/ 5722569 h 6858000"/>
              <a:gd name="connsiteX47" fmla="*/ 237270 w 6096000"/>
              <a:gd name="connsiteY47" fmla="*/ 5445526 h 6858000"/>
              <a:gd name="connsiteX48" fmla="*/ 196204 w 6096000"/>
              <a:gd name="connsiteY48" fmla="*/ 5209355 h 6858000"/>
              <a:gd name="connsiteX49" fmla="*/ 155139 w 6096000"/>
              <a:gd name="connsiteY49" fmla="*/ 4964102 h 6858000"/>
              <a:gd name="connsiteX50" fmla="*/ 123198 w 6096000"/>
              <a:gd name="connsiteY50" fmla="*/ 4741557 h 6858000"/>
              <a:gd name="connsiteX51" fmla="*/ 91259 w 6096000"/>
              <a:gd name="connsiteY51" fmla="*/ 4500847 h 6858000"/>
              <a:gd name="connsiteX52" fmla="*/ 54755 w 6096000"/>
              <a:gd name="connsiteY52" fmla="*/ 4164760 h 6858000"/>
              <a:gd name="connsiteX53" fmla="*/ 27377 w 6096000"/>
              <a:gd name="connsiteY53" fmla="*/ 3874089 h 6858000"/>
              <a:gd name="connsiteX54" fmla="*/ 4564 w 6096000"/>
              <a:gd name="connsiteY54" fmla="*/ 3565253 h 6858000"/>
              <a:gd name="connsiteX55" fmla="*/ 0 w 6096000"/>
              <a:gd name="connsiteY55" fmla="*/ 3129248 h 6858000"/>
              <a:gd name="connsiteX56" fmla="*/ 13689 w 6096000"/>
              <a:gd name="connsiteY56" fmla="*/ 2906703 h 6858000"/>
              <a:gd name="connsiteX57" fmla="*/ 36504 w 6096000"/>
              <a:gd name="connsiteY57" fmla="*/ 2643282 h 6858000"/>
              <a:gd name="connsiteX58" fmla="*/ 63882 w 6096000"/>
              <a:gd name="connsiteY58" fmla="*/ 2388946 h 6858000"/>
              <a:gd name="connsiteX59" fmla="*/ 114073 w 6096000"/>
              <a:gd name="connsiteY59" fmla="*/ 1975649 h 6858000"/>
              <a:gd name="connsiteX60" fmla="*/ 173391 w 6096000"/>
              <a:gd name="connsiteY60" fmla="*/ 1671355 h 6858000"/>
              <a:gd name="connsiteX61" fmla="*/ 269211 w 6096000"/>
              <a:gd name="connsiteY61" fmla="*/ 1362517 h 6858000"/>
              <a:gd name="connsiteX62" fmla="*/ 346779 w 6096000"/>
              <a:gd name="connsiteY62" fmla="*/ 1130889 h 6858000"/>
              <a:gd name="connsiteX63" fmla="*/ 442600 w 6096000"/>
              <a:gd name="connsiteY63" fmla="*/ 858385 h 6858000"/>
              <a:gd name="connsiteX64" fmla="*/ 529295 w 6096000"/>
              <a:gd name="connsiteY64" fmla="*/ 626758 h 6858000"/>
              <a:gd name="connsiteX65" fmla="*/ 647929 w 6096000"/>
              <a:gd name="connsiteY65" fmla="*/ 327004 h 6858000"/>
              <a:gd name="connsiteX66" fmla="*/ 926265 w 6096000"/>
              <a:gd name="connsiteY66" fmla="*/ 272503 h 6858000"/>
              <a:gd name="connsiteX67" fmla="*/ 1200037 w 6096000"/>
              <a:gd name="connsiteY67" fmla="*/ 208920 h 6858000"/>
              <a:gd name="connsiteX68" fmla="*/ 1469246 w 6096000"/>
              <a:gd name="connsiteY68" fmla="*/ 149877 h 6858000"/>
              <a:gd name="connsiteX69" fmla="*/ 1738455 w 6096000"/>
              <a:gd name="connsiteY69" fmla="*/ 99919 h 6858000"/>
              <a:gd name="connsiteX70" fmla="*/ 2035043 w 6096000"/>
              <a:gd name="connsiteY70" fmla="*/ 45418 h 6858000"/>
              <a:gd name="connsiteX71" fmla="*/ 2290563 w 6096000"/>
              <a:gd name="connsiteY71" fmla="*/ 13625 h 6858000"/>
              <a:gd name="connsiteX72" fmla="*/ 257346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2883738" y="0"/>
                </a:moveTo>
                <a:lnTo>
                  <a:pt x="3285269" y="4543"/>
                </a:lnTo>
                <a:lnTo>
                  <a:pt x="3764371" y="68126"/>
                </a:lnTo>
                <a:lnTo>
                  <a:pt x="4152216" y="145337"/>
                </a:lnTo>
                <a:lnTo>
                  <a:pt x="4485307" y="231628"/>
                </a:lnTo>
                <a:lnTo>
                  <a:pt x="4749952" y="327004"/>
                </a:lnTo>
                <a:lnTo>
                  <a:pt x="5037413" y="445090"/>
                </a:lnTo>
                <a:lnTo>
                  <a:pt x="5443510" y="604050"/>
                </a:lnTo>
                <a:lnTo>
                  <a:pt x="5525642" y="803885"/>
                </a:lnTo>
                <a:lnTo>
                  <a:pt x="5626024" y="1080931"/>
                </a:lnTo>
                <a:lnTo>
                  <a:pt x="5767473" y="1457895"/>
                </a:lnTo>
                <a:lnTo>
                  <a:pt x="5927173" y="1934773"/>
                </a:lnTo>
                <a:lnTo>
                  <a:pt x="6018432" y="2279945"/>
                </a:lnTo>
                <a:lnTo>
                  <a:pt x="6068623" y="2616032"/>
                </a:lnTo>
                <a:lnTo>
                  <a:pt x="6096000" y="2970286"/>
                </a:lnTo>
                <a:cubicBezTo>
                  <a:pt x="6094478" y="3080802"/>
                  <a:pt x="6092959" y="3191316"/>
                  <a:pt x="6091437" y="3301833"/>
                </a:cubicBezTo>
                <a:cubicBezTo>
                  <a:pt x="6089917" y="3429001"/>
                  <a:pt x="6088395" y="3556168"/>
                  <a:pt x="6086875" y="3683337"/>
                </a:cubicBezTo>
                <a:lnTo>
                  <a:pt x="6068623" y="4060299"/>
                </a:lnTo>
                <a:lnTo>
                  <a:pt x="6041246" y="4364595"/>
                </a:lnTo>
                <a:lnTo>
                  <a:pt x="5991055" y="4673432"/>
                </a:lnTo>
                <a:lnTo>
                  <a:pt x="5913485" y="5045853"/>
                </a:lnTo>
                <a:lnTo>
                  <a:pt x="5826791" y="5440983"/>
                </a:lnTo>
                <a:lnTo>
                  <a:pt x="5744660" y="5754362"/>
                </a:lnTo>
                <a:lnTo>
                  <a:pt x="5630587" y="6067741"/>
                </a:lnTo>
                <a:lnTo>
                  <a:pt x="5521078" y="6312994"/>
                </a:lnTo>
                <a:lnTo>
                  <a:pt x="5443510" y="6349327"/>
                </a:lnTo>
                <a:lnTo>
                  <a:pt x="5288372" y="6394745"/>
                </a:lnTo>
                <a:lnTo>
                  <a:pt x="5083042" y="6462870"/>
                </a:lnTo>
                <a:lnTo>
                  <a:pt x="4845772" y="6530996"/>
                </a:lnTo>
                <a:lnTo>
                  <a:pt x="4572000" y="6603665"/>
                </a:lnTo>
                <a:lnTo>
                  <a:pt x="4380359" y="6653623"/>
                </a:lnTo>
                <a:lnTo>
                  <a:pt x="4056396" y="6730831"/>
                </a:lnTo>
                <a:lnTo>
                  <a:pt x="3764371" y="6798957"/>
                </a:lnTo>
                <a:lnTo>
                  <a:pt x="3499726" y="6826207"/>
                </a:lnTo>
                <a:lnTo>
                  <a:pt x="3075378" y="6853458"/>
                </a:lnTo>
                <a:lnTo>
                  <a:pt x="2646468" y="6858000"/>
                </a:lnTo>
                <a:lnTo>
                  <a:pt x="2290563" y="6853458"/>
                </a:lnTo>
                <a:lnTo>
                  <a:pt x="2025916" y="6844375"/>
                </a:lnTo>
                <a:lnTo>
                  <a:pt x="1692828" y="6798957"/>
                </a:lnTo>
                <a:lnTo>
                  <a:pt x="1368862" y="6739916"/>
                </a:lnTo>
                <a:lnTo>
                  <a:pt x="1136156" y="6685416"/>
                </a:lnTo>
                <a:lnTo>
                  <a:pt x="871510" y="6612747"/>
                </a:lnTo>
                <a:lnTo>
                  <a:pt x="615988" y="6535539"/>
                </a:lnTo>
                <a:lnTo>
                  <a:pt x="556672" y="6431078"/>
                </a:lnTo>
                <a:lnTo>
                  <a:pt x="479102" y="6240325"/>
                </a:lnTo>
                <a:lnTo>
                  <a:pt x="392409" y="6008698"/>
                </a:lnTo>
                <a:lnTo>
                  <a:pt x="305713" y="5722569"/>
                </a:lnTo>
                <a:lnTo>
                  <a:pt x="237270" y="5445526"/>
                </a:lnTo>
                <a:lnTo>
                  <a:pt x="196204" y="5209355"/>
                </a:lnTo>
                <a:lnTo>
                  <a:pt x="155139" y="4964102"/>
                </a:lnTo>
                <a:lnTo>
                  <a:pt x="123198" y="4741557"/>
                </a:lnTo>
                <a:lnTo>
                  <a:pt x="91259" y="4500847"/>
                </a:lnTo>
                <a:lnTo>
                  <a:pt x="54755" y="4164760"/>
                </a:lnTo>
                <a:lnTo>
                  <a:pt x="27377" y="3874089"/>
                </a:lnTo>
                <a:lnTo>
                  <a:pt x="4564" y="3565253"/>
                </a:lnTo>
                <a:cubicBezTo>
                  <a:pt x="3042" y="3419919"/>
                  <a:pt x="1522" y="3274582"/>
                  <a:pt x="0" y="3129248"/>
                </a:cubicBezTo>
                <a:lnTo>
                  <a:pt x="13689" y="2906703"/>
                </a:lnTo>
                <a:lnTo>
                  <a:pt x="36504" y="2643282"/>
                </a:lnTo>
                <a:lnTo>
                  <a:pt x="63882" y="2388946"/>
                </a:lnTo>
                <a:lnTo>
                  <a:pt x="114073" y="1975649"/>
                </a:lnTo>
                <a:lnTo>
                  <a:pt x="173391" y="1671355"/>
                </a:lnTo>
                <a:lnTo>
                  <a:pt x="269211" y="1362517"/>
                </a:lnTo>
                <a:lnTo>
                  <a:pt x="346779" y="1130889"/>
                </a:lnTo>
                <a:lnTo>
                  <a:pt x="442600" y="858385"/>
                </a:lnTo>
                <a:lnTo>
                  <a:pt x="529295" y="626758"/>
                </a:lnTo>
                <a:lnTo>
                  <a:pt x="647929" y="327004"/>
                </a:lnTo>
                <a:lnTo>
                  <a:pt x="926265" y="272503"/>
                </a:lnTo>
                <a:lnTo>
                  <a:pt x="1200037" y="208920"/>
                </a:lnTo>
                <a:lnTo>
                  <a:pt x="1469246" y="149877"/>
                </a:lnTo>
                <a:lnTo>
                  <a:pt x="1738455" y="99919"/>
                </a:lnTo>
                <a:lnTo>
                  <a:pt x="2035043" y="45418"/>
                </a:lnTo>
                <a:lnTo>
                  <a:pt x="2290563" y="13625"/>
                </a:lnTo>
                <a:lnTo>
                  <a:pt x="2573461" y="4543"/>
                </a:lnTo>
                <a:close/>
              </a:path>
            </a:pathLst>
          </a:custGeom>
          <a:scene3d>
            <a:camera prst="orthographicFront"/>
            <a:lightRig rig="threePt" dir="t"/>
          </a:scene3d>
          <a:sp3d>
            <a:bevelT w="165100" prst="coolSlant"/>
          </a:sp3d>
        </p:spPr>
      </p:pic>
      <p:pic>
        <p:nvPicPr>
          <p:cNvPr id="12" name="Picture 11">
            <a:extLst>
              <a:ext uri="{FF2B5EF4-FFF2-40B4-BE49-F238E27FC236}">
                <a16:creationId xmlns:a16="http://schemas.microsoft.com/office/drawing/2014/main" id="{40A80308-A412-7945-9139-1D299048AED2}"/>
              </a:ext>
            </a:extLst>
          </p:cNvPr>
          <p:cNvPicPr>
            <a:picLocks noChangeAspect="1"/>
          </p:cNvPicPr>
          <p:nvPr/>
        </p:nvPicPr>
        <p:blipFill>
          <a:blip r:embed="rId6"/>
          <a:srcRect/>
          <a:stretch>
            <a:fillRect/>
          </a:stretch>
        </p:blipFill>
        <p:spPr>
          <a:xfrm>
            <a:off x="8964688" y="256057"/>
            <a:ext cx="1659083" cy="1866468"/>
          </a:xfrm>
          <a:custGeom>
            <a:avLst/>
            <a:gdLst>
              <a:gd name="connsiteX0" fmla="*/ 3212262 w 6096000"/>
              <a:gd name="connsiteY0" fmla="*/ 0 h 6858000"/>
              <a:gd name="connsiteX1" fmla="*/ 3522539 w 6096000"/>
              <a:gd name="connsiteY1" fmla="*/ 4543 h 6858000"/>
              <a:gd name="connsiteX2" fmla="*/ 3805437 w 6096000"/>
              <a:gd name="connsiteY2" fmla="*/ 13625 h 6858000"/>
              <a:gd name="connsiteX3" fmla="*/ 4060957 w 6096000"/>
              <a:gd name="connsiteY3" fmla="*/ 45418 h 6858000"/>
              <a:gd name="connsiteX4" fmla="*/ 4357545 w 6096000"/>
              <a:gd name="connsiteY4" fmla="*/ 99919 h 6858000"/>
              <a:gd name="connsiteX5" fmla="*/ 4626754 w 6096000"/>
              <a:gd name="connsiteY5" fmla="*/ 149877 h 6858000"/>
              <a:gd name="connsiteX6" fmla="*/ 4895963 w 6096000"/>
              <a:gd name="connsiteY6" fmla="*/ 208920 h 6858000"/>
              <a:gd name="connsiteX7" fmla="*/ 5169735 w 6096000"/>
              <a:gd name="connsiteY7" fmla="*/ 272503 h 6858000"/>
              <a:gd name="connsiteX8" fmla="*/ 5448071 w 6096000"/>
              <a:gd name="connsiteY8" fmla="*/ 327004 h 6858000"/>
              <a:gd name="connsiteX9" fmla="*/ 5566705 w 6096000"/>
              <a:gd name="connsiteY9" fmla="*/ 626758 h 6858000"/>
              <a:gd name="connsiteX10" fmla="*/ 5653401 w 6096000"/>
              <a:gd name="connsiteY10" fmla="*/ 858385 h 6858000"/>
              <a:gd name="connsiteX11" fmla="*/ 5749221 w 6096000"/>
              <a:gd name="connsiteY11" fmla="*/ 1130889 h 6858000"/>
              <a:gd name="connsiteX12" fmla="*/ 5826789 w 6096000"/>
              <a:gd name="connsiteY12" fmla="*/ 1362517 h 6858000"/>
              <a:gd name="connsiteX13" fmla="*/ 5922609 w 6096000"/>
              <a:gd name="connsiteY13" fmla="*/ 1671355 h 6858000"/>
              <a:gd name="connsiteX14" fmla="*/ 5981927 w 6096000"/>
              <a:gd name="connsiteY14" fmla="*/ 1975649 h 6858000"/>
              <a:gd name="connsiteX15" fmla="*/ 6032118 w 6096000"/>
              <a:gd name="connsiteY15" fmla="*/ 2388946 h 6858000"/>
              <a:gd name="connsiteX16" fmla="*/ 6059496 w 6096000"/>
              <a:gd name="connsiteY16" fmla="*/ 2643282 h 6858000"/>
              <a:gd name="connsiteX17" fmla="*/ 6082311 w 6096000"/>
              <a:gd name="connsiteY17" fmla="*/ 2906703 h 6858000"/>
              <a:gd name="connsiteX18" fmla="*/ 6096000 w 6096000"/>
              <a:gd name="connsiteY18" fmla="*/ 3129248 h 6858000"/>
              <a:gd name="connsiteX19" fmla="*/ 6091436 w 6096000"/>
              <a:gd name="connsiteY19" fmla="*/ 3565253 h 6858000"/>
              <a:gd name="connsiteX20" fmla="*/ 6068623 w 6096000"/>
              <a:gd name="connsiteY20" fmla="*/ 3874089 h 6858000"/>
              <a:gd name="connsiteX21" fmla="*/ 6041246 w 6096000"/>
              <a:gd name="connsiteY21" fmla="*/ 4164760 h 6858000"/>
              <a:gd name="connsiteX22" fmla="*/ 6004741 w 6096000"/>
              <a:gd name="connsiteY22" fmla="*/ 4500847 h 6858000"/>
              <a:gd name="connsiteX23" fmla="*/ 5972802 w 6096000"/>
              <a:gd name="connsiteY23" fmla="*/ 4741557 h 6858000"/>
              <a:gd name="connsiteX24" fmla="*/ 5940862 w 6096000"/>
              <a:gd name="connsiteY24" fmla="*/ 4964102 h 6858000"/>
              <a:gd name="connsiteX25" fmla="*/ 5899796 w 6096000"/>
              <a:gd name="connsiteY25" fmla="*/ 5209355 h 6858000"/>
              <a:gd name="connsiteX26" fmla="*/ 5858730 w 6096000"/>
              <a:gd name="connsiteY26" fmla="*/ 5445526 h 6858000"/>
              <a:gd name="connsiteX27" fmla="*/ 5790287 w 6096000"/>
              <a:gd name="connsiteY27" fmla="*/ 5722569 h 6858000"/>
              <a:gd name="connsiteX28" fmla="*/ 5703591 w 6096000"/>
              <a:gd name="connsiteY28" fmla="*/ 6008698 h 6858000"/>
              <a:gd name="connsiteX29" fmla="*/ 5616898 w 6096000"/>
              <a:gd name="connsiteY29" fmla="*/ 6240325 h 6858000"/>
              <a:gd name="connsiteX30" fmla="*/ 5539328 w 6096000"/>
              <a:gd name="connsiteY30" fmla="*/ 6431078 h 6858000"/>
              <a:gd name="connsiteX31" fmla="*/ 5480012 w 6096000"/>
              <a:gd name="connsiteY31" fmla="*/ 6535539 h 6858000"/>
              <a:gd name="connsiteX32" fmla="*/ 5224490 w 6096000"/>
              <a:gd name="connsiteY32" fmla="*/ 6612747 h 6858000"/>
              <a:gd name="connsiteX33" fmla="*/ 4959844 w 6096000"/>
              <a:gd name="connsiteY33" fmla="*/ 6685416 h 6858000"/>
              <a:gd name="connsiteX34" fmla="*/ 4727138 w 6096000"/>
              <a:gd name="connsiteY34" fmla="*/ 6739916 h 6858000"/>
              <a:gd name="connsiteX35" fmla="*/ 4403172 w 6096000"/>
              <a:gd name="connsiteY35" fmla="*/ 6798957 h 6858000"/>
              <a:gd name="connsiteX36" fmla="*/ 4070084 w 6096000"/>
              <a:gd name="connsiteY36" fmla="*/ 6844375 h 6858000"/>
              <a:gd name="connsiteX37" fmla="*/ 3805437 w 6096000"/>
              <a:gd name="connsiteY37" fmla="*/ 6853458 h 6858000"/>
              <a:gd name="connsiteX38" fmla="*/ 3449532 w 6096000"/>
              <a:gd name="connsiteY38" fmla="*/ 6858000 h 6858000"/>
              <a:gd name="connsiteX39" fmla="*/ 3020622 w 6096000"/>
              <a:gd name="connsiteY39" fmla="*/ 6853458 h 6858000"/>
              <a:gd name="connsiteX40" fmla="*/ 2596274 w 6096000"/>
              <a:gd name="connsiteY40" fmla="*/ 6826207 h 6858000"/>
              <a:gd name="connsiteX41" fmla="*/ 2331629 w 6096000"/>
              <a:gd name="connsiteY41" fmla="*/ 6798957 h 6858000"/>
              <a:gd name="connsiteX42" fmla="*/ 2039605 w 6096000"/>
              <a:gd name="connsiteY42" fmla="*/ 6730831 h 6858000"/>
              <a:gd name="connsiteX43" fmla="*/ 1715641 w 6096000"/>
              <a:gd name="connsiteY43" fmla="*/ 6653623 h 6858000"/>
              <a:gd name="connsiteX44" fmla="*/ 1524001 w 6096000"/>
              <a:gd name="connsiteY44" fmla="*/ 6603665 h 6858000"/>
              <a:gd name="connsiteX45" fmla="*/ 1250228 w 6096000"/>
              <a:gd name="connsiteY45" fmla="*/ 6530996 h 6858000"/>
              <a:gd name="connsiteX46" fmla="*/ 1012958 w 6096000"/>
              <a:gd name="connsiteY46" fmla="*/ 6462870 h 6858000"/>
              <a:gd name="connsiteX47" fmla="*/ 807629 w 6096000"/>
              <a:gd name="connsiteY47" fmla="*/ 6394745 h 6858000"/>
              <a:gd name="connsiteX48" fmla="*/ 652490 w 6096000"/>
              <a:gd name="connsiteY48" fmla="*/ 6349327 h 6858000"/>
              <a:gd name="connsiteX49" fmla="*/ 574922 w 6096000"/>
              <a:gd name="connsiteY49" fmla="*/ 6312994 h 6858000"/>
              <a:gd name="connsiteX50" fmla="*/ 465413 w 6096000"/>
              <a:gd name="connsiteY50" fmla="*/ 6067741 h 6858000"/>
              <a:gd name="connsiteX51" fmla="*/ 351341 w 6096000"/>
              <a:gd name="connsiteY51" fmla="*/ 5754362 h 6858000"/>
              <a:gd name="connsiteX52" fmla="*/ 269209 w 6096000"/>
              <a:gd name="connsiteY52" fmla="*/ 5440983 h 6858000"/>
              <a:gd name="connsiteX53" fmla="*/ 182516 w 6096000"/>
              <a:gd name="connsiteY53" fmla="*/ 5045853 h 6858000"/>
              <a:gd name="connsiteX54" fmla="*/ 104946 w 6096000"/>
              <a:gd name="connsiteY54" fmla="*/ 4673432 h 6858000"/>
              <a:gd name="connsiteX55" fmla="*/ 54755 w 6096000"/>
              <a:gd name="connsiteY55" fmla="*/ 4364595 h 6858000"/>
              <a:gd name="connsiteX56" fmla="*/ 27377 w 6096000"/>
              <a:gd name="connsiteY56" fmla="*/ 4060299 h 6858000"/>
              <a:gd name="connsiteX57" fmla="*/ 9125 w 6096000"/>
              <a:gd name="connsiteY57" fmla="*/ 3683337 h 6858000"/>
              <a:gd name="connsiteX58" fmla="*/ 4564 w 6096000"/>
              <a:gd name="connsiteY58" fmla="*/ 3301833 h 6858000"/>
              <a:gd name="connsiteX59" fmla="*/ 0 w 6096000"/>
              <a:gd name="connsiteY59" fmla="*/ 2970286 h 6858000"/>
              <a:gd name="connsiteX60" fmla="*/ 27377 w 6096000"/>
              <a:gd name="connsiteY60" fmla="*/ 2616032 h 6858000"/>
              <a:gd name="connsiteX61" fmla="*/ 77568 w 6096000"/>
              <a:gd name="connsiteY61" fmla="*/ 2279945 h 6858000"/>
              <a:gd name="connsiteX62" fmla="*/ 168827 w 6096000"/>
              <a:gd name="connsiteY62" fmla="*/ 1934773 h 6858000"/>
              <a:gd name="connsiteX63" fmla="*/ 328527 w 6096000"/>
              <a:gd name="connsiteY63" fmla="*/ 1457895 h 6858000"/>
              <a:gd name="connsiteX64" fmla="*/ 469977 w 6096000"/>
              <a:gd name="connsiteY64" fmla="*/ 1080931 h 6858000"/>
              <a:gd name="connsiteX65" fmla="*/ 570359 w 6096000"/>
              <a:gd name="connsiteY65" fmla="*/ 803885 h 6858000"/>
              <a:gd name="connsiteX66" fmla="*/ 652490 w 6096000"/>
              <a:gd name="connsiteY66" fmla="*/ 604050 h 6858000"/>
              <a:gd name="connsiteX67" fmla="*/ 1058588 w 6096000"/>
              <a:gd name="connsiteY67" fmla="*/ 445090 h 6858000"/>
              <a:gd name="connsiteX68" fmla="*/ 1346049 w 6096000"/>
              <a:gd name="connsiteY68" fmla="*/ 327004 h 6858000"/>
              <a:gd name="connsiteX69" fmla="*/ 1610694 w 6096000"/>
              <a:gd name="connsiteY69" fmla="*/ 231628 h 6858000"/>
              <a:gd name="connsiteX70" fmla="*/ 1943784 w 6096000"/>
              <a:gd name="connsiteY70" fmla="*/ 145337 h 6858000"/>
              <a:gd name="connsiteX71" fmla="*/ 2331629 w 6096000"/>
              <a:gd name="connsiteY71" fmla="*/ 68126 h 6858000"/>
              <a:gd name="connsiteX72" fmla="*/ 281073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3212262" y="0"/>
                </a:moveTo>
                <a:lnTo>
                  <a:pt x="3522539" y="4543"/>
                </a:lnTo>
                <a:lnTo>
                  <a:pt x="3805437" y="13625"/>
                </a:lnTo>
                <a:lnTo>
                  <a:pt x="4060957" y="45418"/>
                </a:lnTo>
                <a:lnTo>
                  <a:pt x="4357545" y="99919"/>
                </a:lnTo>
                <a:lnTo>
                  <a:pt x="4626754" y="149877"/>
                </a:lnTo>
                <a:lnTo>
                  <a:pt x="4895963" y="208920"/>
                </a:lnTo>
                <a:lnTo>
                  <a:pt x="5169735" y="272503"/>
                </a:lnTo>
                <a:lnTo>
                  <a:pt x="5448071" y="327004"/>
                </a:lnTo>
                <a:lnTo>
                  <a:pt x="5566705" y="626758"/>
                </a:lnTo>
                <a:lnTo>
                  <a:pt x="5653401" y="858385"/>
                </a:lnTo>
                <a:lnTo>
                  <a:pt x="5749221" y="1130889"/>
                </a:lnTo>
                <a:lnTo>
                  <a:pt x="5826789" y="1362517"/>
                </a:lnTo>
                <a:lnTo>
                  <a:pt x="5922609" y="1671355"/>
                </a:lnTo>
                <a:lnTo>
                  <a:pt x="5981927" y="1975649"/>
                </a:lnTo>
                <a:lnTo>
                  <a:pt x="6032118" y="2388946"/>
                </a:lnTo>
                <a:lnTo>
                  <a:pt x="6059496" y="2643282"/>
                </a:lnTo>
                <a:lnTo>
                  <a:pt x="6082311" y="2906703"/>
                </a:lnTo>
                <a:lnTo>
                  <a:pt x="6096000" y="3129248"/>
                </a:lnTo>
                <a:cubicBezTo>
                  <a:pt x="6094478" y="3274582"/>
                  <a:pt x="6092958" y="3419919"/>
                  <a:pt x="6091436" y="3565253"/>
                </a:cubicBezTo>
                <a:lnTo>
                  <a:pt x="6068623" y="3874089"/>
                </a:lnTo>
                <a:lnTo>
                  <a:pt x="6041246" y="4164760"/>
                </a:lnTo>
                <a:lnTo>
                  <a:pt x="6004741" y="4500847"/>
                </a:lnTo>
                <a:lnTo>
                  <a:pt x="5972802" y="4741557"/>
                </a:lnTo>
                <a:lnTo>
                  <a:pt x="5940862" y="4964102"/>
                </a:lnTo>
                <a:lnTo>
                  <a:pt x="5899796" y="5209355"/>
                </a:lnTo>
                <a:lnTo>
                  <a:pt x="5858730" y="5445526"/>
                </a:lnTo>
                <a:lnTo>
                  <a:pt x="5790287" y="5722569"/>
                </a:lnTo>
                <a:lnTo>
                  <a:pt x="5703591" y="6008698"/>
                </a:lnTo>
                <a:lnTo>
                  <a:pt x="5616898" y="6240325"/>
                </a:lnTo>
                <a:lnTo>
                  <a:pt x="5539328" y="6431078"/>
                </a:lnTo>
                <a:lnTo>
                  <a:pt x="5480012" y="6535539"/>
                </a:lnTo>
                <a:lnTo>
                  <a:pt x="5224490" y="6612747"/>
                </a:lnTo>
                <a:lnTo>
                  <a:pt x="4959844" y="6685416"/>
                </a:lnTo>
                <a:lnTo>
                  <a:pt x="4727138" y="6739916"/>
                </a:lnTo>
                <a:lnTo>
                  <a:pt x="4403172" y="6798957"/>
                </a:lnTo>
                <a:lnTo>
                  <a:pt x="4070084" y="6844375"/>
                </a:lnTo>
                <a:lnTo>
                  <a:pt x="3805437" y="6853458"/>
                </a:lnTo>
                <a:lnTo>
                  <a:pt x="3449532" y="6858000"/>
                </a:lnTo>
                <a:lnTo>
                  <a:pt x="3020622" y="6853458"/>
                </a:lnTo>
                <a:lnTo>
                  <a:pt x="2596274" y="6826207"/>
                </a:lnTo>
                <a:lnTo>
                  <a:pt x="2331629" y="6798957"/>
                </a:lnTo>
                <a:lnTo>
                  <a:pt x="2039605" y="6730831"/>
                </a:lnTo>
                <a:lnTo>
                  <a:pt x="1715641" y="6653623"/>
                </a:lnTo>
                <a:lnTo>
                  <a:pt x="1524001" y="6603665"/>
                </a:lnTo>
                <a:lnTo>
                  <a:pt x="1250228" y="6530996"/>
                </a:lnTo>
                <a:lnTo>
                  <a:pt x="1012958" y="6462870"/>
                </a:lnTo>
                <a:lnTo>
                  <a:pt x="807629" y="6394745"/>
                </a:lnTo>
                <a:lnTo>
                  <a:pt x="652490" y="6349327"/>
                </a:lnTo>
                <a:lnTo>
                  <a:pt x="574922" y="6312994"/>
                </a:lnTo>
                <a:lnTo>
                  <a:pt x="465413" y="6067741"/>
                </a:lnTo>
                <a:lnTo>
                  <a:pt x="351341" y="5754362"/>
                </a:lnTo>
                <a:lnTo>
                  <a:pt x="269209" y="5440983"/>
                </a:lnTo>
                <a:lnTo>
                  <a:pt x="182516" y="5045853"/>
                </a:lnTo>
                <a:lnTo>
                  <a:pt x="104946" y="4673432"/>
                </a:lnTo>
                <a:lnTo>
                  <a:pt x="54755" y="4364595"/>
                </a:lnTo>
                <a:lnTo>
                  <a:pt x="27377" y="4060299"/>
                </a:lnTo>
                <a:lnTo>
                  <a:pt x="9125" y="3683337"/>
                </a:lnTo>
                <a:cubicBezTo>
                  <a:pt x="7606" y="3556168"/>
                  <a:pt x="6084" y="3429001"/>
                  <a:pt x="4564" y="3301833"/>
                </a:cubicBezTo>
                <a:cubicBezTo>
                  <a:pt x="3042" y="3191316"/>
                  <a:pt x="1522" y="3080802"/>
                  <a:pt x="0" y="2970286"/>
                </a:cubicBezTo>
                <a:lnTo>
                  <a:pt x="27377" y="2616032"/>
                </a:lnTo>
                <a:lnTo>
                  <a:pt x="77568" y="2279945"/>
                </a:lnTo>
                <a:lnTo>
                  <a:pt x="168827" y="1934773"/>
                </a:lnTo>
                <a:lnTo>
                  <a:pt x="328527" y="1457895"/>
                </a:lnTo>
                <a:lnTo>
                  <a:pt x="469977" y="1080931"/>
                </a:lnTo>
                <a:lnTo>
                  <a:pt x="570359" y="803885"/>
                </a:lnTo>
                <a:lnTo>
                  <a:pt x="652490" y="604050"/>
                </a:lnTo>
                <a:lnTo>
                  <a:pt x="1058588" y="445090"/>
                </a:lnTo>
                <a:lnTo>
                  <a:pt x="1346049" y="327004"/>
                </a:lnTo>
                <a:lnTo>
                  <a:pt x="1610694" y="231628"/>
                </a:lnTo>
                <a:lnTo>
                  <a:pt x="1943784" y="145337"/>
                </a:lnTo>
                <a:lnTo>
                  <a:pt x="2331629" y="68126"/>
                </a:lnTo>
                <a:lnTo>
                  <a:pt x="2810731" y="4543"/>
                </a:lnTo>
                <a:close/>
              </a:path>
            </a:pathLst>
          </a:custGeom>
          <a:scene3d>
            <a:camera prst="orthographicFront"/>
            <a:lightRig rig="threePt" dir="t"/>
          </a:scene3d>
          <a:sp3d>
            <a:bevelT w="165100" prst="coolSlant"/>
          </a:sp3d>
        </p:spPr>
      </p:pic>
      <p:pic>
        <p:nvPicPr>
          <p:cNvPr id="14" name="Picture 13">
            <a:extLst>
              <a:ext uri="{FF2B5EF4-FFF2-40B4-BE49-F238E27FC236}">
                <a16:creationId xmlns:a16="http://schemas.microsoft.com/office/drawing/2014/main" id="{83881362-725D-434A-B79D-0D97321871A9}"/>
              </a:ext>
            </a:extLst>
          </p:cNvPr>
          <p:cNvPicPr>
            <a:picLocks noChangeAspect="1"/>
          </p:cNvPicPr>
          <p:nvPr/>
        </p:nvPicPr>
        <p:blipFill>
          <a:blip r:embed="rId7"/>
          <a:srcRect/>
          <a:stretch>
            <a:fillRect/>
          </a:stretch>
        </p:blipFill>
        <p:spPr>
          <a:xfrm>
            <a:off x="8964688" y="2874392"/>
            <a:ext cx="1659083" cy="1866468"/>
          </a:xfrm>
          <a:custGeom>
            <a:avLst/>
            <a:gdLst>
              <a:gd name="connsiteX0" fmla="*/ 3212262 w 6096000"/>
              <a:gd name="connsiteY0" fmla="*/ 0 h 6858000"/>
              <a:gd name="connsiteX1" fmla="*/ 3522539 w 6096000"/>
              <a:gd name="connsiteY1" fmla="*/ 4543 h 6858000"/>
              <a:gd name="connsiteX2" fmla="*/ 3805437 w 6096000"/>
              <a:gd name="connsiteY2" fmla="*/ 13625 h 6858000"/>
              <a:gd name="connsiteX3" fmla="*/ 4060957 w 6096000"/>
              <a:gd name="connsiteY3" fmla="*/ 45418 h 6858000"/>
              <a:gd name="connsiteX4" fmla="*/ 4357545 w 6096000"/>
              <a:gd name="connsiteY4" fmla="*/ 99919 h 6858000"/>
              <a:gd name="connsiteX5" fmla="*/ 4626754 w 6096000"/>
              <a:gd name="connsiteY5" fmla="*/ 149877 h 6858000"/>
              <a:gd name="connsiteX6" fmla="*/ 4895963 w 6096000"/>
              <a:gd name="connsiteY6" fmla="*/ 208920 h 6858000"/>
              <a:gd name="connsiteX7" fmla="*/ 5169735 w 6096000"/>
              <a:gd name="connsiteY7" fmla="*/ 272503 h 6858000"/>
              <a:gd name="connsiteX8" fmla="*/ 5448071 w 6096000"/>
              <a:gd name="connsiteY8" fmla="*/ 327004 h 6858000"/>
              <a:gd name="connsiteX9" fmla="*/ 5566705 w 6096000"/>
              <a:gd name="connsiteY9" fmla="*/ 626758 h 6858000"/>
              <a:gd name="connsiteX10" fmla="*/ 5653401 w 6096000"/>
              <a:gd name="connsiteY10" fmla="*/ 858385 h 6858000"/>
              <a:gd name="connsiteX11" fmla="*/ 5749221 w 6096000"/>
              <a:gd name="connsiteY11" fmla="*/ 1130889 h 6858000"/>
              <a:gd name="connsiteX12" fmla="*/ 5826789 w 6096000"/>
              <a:gd name="connsiteY12" fmla="*/ 1362517 h 6858000"/>
              <a:gd name="connsiteX13" fmla="*/ 5922609 w 6096000"/>
              <a:gd name="connsiteY13" fmla="*/ 1671355 h 6858000"/>
              <a:gd name="connsiteX14" fmla="*/ 5981927 w 6096000"/>
              <a:gd name="connsiteY14" fmla="*/ 1975649 h 6858000"/>
              <a:gd name="connsiteX15" fmla="*/ 6032118 w 6096000"/>
              <a:gd name="connsiteY15" fmla="*/ 2388946 h 6858000"/>
              <a:gd name="connsiteX16" fmla="*/ 6059496 w 6096000"/>
              <a:gd name="connsiteY16" fmla="*/ 2643282 h 6858000"/>
              <a:gd name="connsiteX17" fmla="*/ 6082311 w 6096000"/>
              <a:gd name="connsiteY17" fmla="*/ 2906703 h 6858000"/>
              <a:gd name="connsiteX18" fmla="*/ 6096000 w 6096000"/>
              <a:gd name="connsiteY18" fmla="*/ 3129248 h 6858000"/>
              <a:gd name="connsiteX19" fmla="*/ 6091436 w 6096000"/>
              <a:gd name="connsiteY19" fmla="*/ 3565253 h 6858000"/>
              <a:gd name="connsiteX20" fmla="*/ 6068623 w 6096000"/>
              <a:gd name="connsiteY20" fmla="*/ 3874089 h 6858000"/>
              <a:gd name="connsiteX21" fmla="*/ 6041246 w 6096000"/>
              <a:gd name="connsiteY21" fmla="*/ 4164760 h 6858000"/>
              <a:gd name="connsiteX22" fmla="*/ 6004741 w 6096000"/>
              <a:gd name="connsiteY22" fmla="*/ 4500847 h 6858000"/>
              <a:gd name="connsiteX23" fmla="*/ 5972802 w 6096000"/>
              <a:gd name="connsiteY23" fmla="*/ 4741557 h 6858000"/>
              <a:gd name="connsiteX24" fmla="*/ 5940862 w 6096000"/>
              <a:gd name="connsiteY24" fmla="*/ 4964102 h 6858000"/>
              <a:gd name="connsiteX25" fmla="*/ 5899796 w 6096000"/>
              <a:gd name="connsiteY25" fmla="*/ 5209355 h 6858000"/>
              <a:gd name="connsiteX26" fmla="*/ 5858730 w 6096000"/>
              <a:gd name="connsiteY26" fmla="*/ 5445526 h 6858000"/>
              <a:gd name="connsiteX27" fmla="*/ 5790287 w 6096000"/>
              <a:gd name="connsiteY27" fmla="*/ 5722569 h 6858000"/>
              <a:gd name="connsiteX28" fmla="*/ 5703591 w 6096000"/>
              <a:gd name="connsiteY28" fmla="*/ 6008698 h 6858000"/>
              <a:gd name="connsiteX29" fmla="*/ 5616898 w 6096000"/>
              <a:gd name="connsiteY29" fmla="*/ 6240325 h 6858000"/>
              <a:gd name="connsiteX30" fmla="*/ 5539328 w 6096000"/>
              <a:gd name="connsiteY30" fmla="*/ 6431078 h 6858000"/>
              <a:gd name="connsiteX31" fmla="*/ 5480012 w 6096000"/>
              <a:gd name="connsiteY31" fmla="*/ 6535539 h 6858000"/>
              <a:gd name="connsiteX32" fmla="*/ 5224490 w 6096000"/>
              <a:gd name="connsiteY32" fmla="*/ 6612747 h 6858000"/>
              <a:gd name="connsiteX33" fmla="*/ 4959844 w 6096000"/>
              <a:gd name="connsiteY33" fmla="*/ 6685416 h 6858000"/>
              <a:gd name="connsiteX34" fmla="*/ 4727138 w 6096000"/>
              <a:gd name="connsiteY34" fmla="*/ 6739916 h 6858000"/>
              <a:gd name="connsiteX35" fmla="*/ 4403172 w 6096000"/>
              <a:gd name="connsiteY35" fmla="*/ 6798957 h 6858000"/>
              <a:gd name="connsiteX36" fmla="*/ 4070084 w 6096000"/>
              <a:gd name="connsiteY36" fmla="*/ 6844375 h 6858000"/>
              <a:gd name="connsiteX37" fmla="*/ 3805437 w 6096000"/>
              <a:gd name="connsiteY37" fmla="*/ 6853458 h 6858000"/>
              <a:gd name="connsiteX38" fmla="*/ 3449532 w 6096000"/>
              <a:gd name="connsiteY38" fmla="*/ 6858000 h 6858000"/>
              <a:gd name="connsiteX39" fmla="*/ 3020622 w 6096000"/>
              <a:gd name="connsiteY39" fmla="*/ 6853458 h 6858000"/>
              <a:gd name="connsiteX40" fmla="*/ 2596274 w 6096000"/>
              <a:gd name="connsiteY40" fmla="*/ 6826207 h 6858000"/>
              <a:gd name="connsiteX41" fmla="*/ 2331629 w 6096000"/>
              <a:gd name="connsiteY41" fmla="*/ 6798957 h 6858000"/>
              <a:gd name="connsiteX42" fmla="*/ 2039605 w 6096000"/>
              <a:gd name="connsiteY42" fmla="*/ 6730831 h 6858000"/>
              <a:gd name="connsiteX43" fmla="*/ 1715641 w 6096000"/>
              <a:gd name="connsiteY43" fmla="*/ 6653623 h 6858000"/>
              <a:gd name="connsiteX44" fmla="*/ 1524001 w 6096000"/>
              <a:gd name="connsiteY44" fmla="*/ 6603665 h 6858000"/>
              <a:gd name="connsiteX45" fmla="*/ 1250228 w 6096000"/>
              <a:gd name="connsiteY45" fmla="*/ 6530996 h 6858000"/>
              <a:gd name="connsiteX46" fmla="*/ 1012958 w 6096000"/>
              <a:gd name="connsiteY46" fmla="*/ 6462870 h 6858000"/>
              <a:gd name="connsiteX47" fmla="*/ 807629 w 6096000"/>
              <a:gd name="connsiteY47" fmla="*/ 6394745 h 6858000"/>
              <a:gd name="connsiteX48" fmla="*/ 652490 w 6096000"/>
              <a:gd name="connsiteY48" fmla="*/ 6349327 h 6858000"/>
              <a:gd name="connsiteX49" fmla="*/ 574922 w 6096000"/>
              <a:gd name="connsiteY49" fmla="*/ 6312994 h 6858000"/>
              <a:gd name="connsiteX50" fmla="*/ 465413 w 6096000"/>
              <a:gd name="connsiteY50" fmla="*/ 6067741 h 6858000"/>
              <a:gd name="connsiteX51" fmla="*/ 351341 w 6096000"/>
              <a:gd name="connsiteY51" fmla="*/ 5754362 h 6858000"/>
              <a:gd name="connsiteX52" fmla="*/ 269209 w 6096000"/>
              <a:gd name="connsiteY52" fmla="*/ 5440983 h 6858000"/>
              <a:gd name="connsiteX53" fmla="*/ 182516 w 6096000"/>
              <a:gd name="connsiteY53" fmla="*/ 5045853 h 6858000"/>
              <a:gd name="connsiteX54" fmla="*/ 104946 w 6096000"/>
              <a:gd name="connsiteY54" fmla="*/ 4673432 h 6858000"/>
              <a:gd name="connsiteX55" fmla="*/ 54755 w 6096000"/>
              <a:gd name="connsiteY55" fmla="*/ 4364595 h 6858000"/>
              <a:gd name="connsiteX56" fmla="*/ 27377 w 6096000"/>
              <a:gd name="connsiteY56" fmla="*/ 4060299 h 6858000"/>
              <a:gd name="connsiteX57" fmla="*/ 9125 w 6096000"/>
              <a:gd name="connsiteY57" fmla="*/ 3683337 h 6858000"/>
              <a:gd name="connsiteX58" fmla="*/ 4564 w 6096000"/>
              <a:gd name="connsiteY58" fmla="*/ 3301833 h 6858000"/>
              <a:gd name="connsiteX59" fmla="*/ 0 w 6096000"/>
              <a:gd name="connsiteY59" fmla="*/ 2970286 h 6858000"/>
              <a:gd name="connsiteX60" fmla="*/ 27377 w 6096000"/>
              <a:gd name="connsiteY60" fmla="*/ 2616032 h 6858000"/>
              <a:gd name="connsiteX61" fmla="*/ 77568 w 6096000"/>
              <a:gd name="connsiteY61" fmla="*/ 2279945 h 6858000"/>
              <a:gd name="connsiteX62" fmla="*/ 168827 w 6096000"/>
              <a:gd name="connsiteY62" fmla="*/ 1934773 h 6858000"/>
              <a:gd name="connsiteX63" fmla="*/ 328527 w 6096000"/>
              <a:gd name="connsiteY63" fmla="*/ 1457895 h 6858000"/>
              <a:gd name="connsiteX64" fmla="*/ 469977 w 6096000"/>
              <a:gd name="connsiteY64" fmla="*/ 1080931 h 6858000"/>
              <a:gd name="connsiteX65" fmla="*/ 570359 w 6096000"/>
              <a:gd name="connsiteY65" fmla="*/ 803885 h 6858000"/>
              <a:gd name="connsiteX66" fmla="*/ 652490 w 6096000"/>
              <a:gd name="connsiteY66" fmla="*/ 604050 h 6858000"/>
              <a:gd name="connsiteX67" fmla="*/ 1058588 w 6096000"/>
              <a:gd name="connsiteY67" fmla="*/ 445090 h 6858000"/>
              <a:gd name="connsiteX68" fmla="*/ 1346049 w 6096000"/>
              <a:gd name="connsiteY68" fmla="*/ 327004 h 6858000"/>
              <a:gd name="connsiteX69" fmla="*/ 1610694 w 6096000"/>
              <a:gd name="connsiteY69" fmla="*/ 231628 h 6858000"/>
              <a:gd name="connsiteX70" fmla="*/ 1943784 w 6096000"/>
              <a:gd name="connsiteY70" fmla="*/ 145337 h 6858000"/>
              <a:gd name="connsiteX71" fmla="*/ 2331629 w 6096000"/>
              <a:gd name="connsiteY71" fmla="*/ 68126 h 6858000"/>
              <a:gd name="connsiteX72" fmla="*/ 281073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3212262" y="0"/>
                </a:moveTo>
                <a:lnTo>
                  <a:pt x="3522539" y="4543"/>
                </a:lnTo>
                <a:lnTo>
                  <a:pt x="3805437" y="13625"/>
                </a:lnTo>
                <a:lnTo>
                  <a:pt x="4060957" y="45418"/>
                </a:lnTo>
                <a:lnTo>
                  <a:pt x="4357545" y="99919"/>
                </a:lnTo>
                <a:lnTo>
                  <a:pt x="4626754" y="149877"/>
                </a:lnTo>
                <a:lnTo>
                  <a:pt x="4895963" y="208920"/>
                </a:lnTo>
                <a:lnTo>
                  <a:pt x="5169735" y="272503"/>
                </a:lnTo>
                <a:lnTo>
                  <a:pt x="5448071" y="327004"/>
                </a:lnTo>
                <a:lnTo>
                  <a:pt x="5566705" y="626758"/>
                </a:lnTo>
                <a:lnTo>
                  <a:pt x="5653401" y="858385"/>
                </a:lnTo>
                <a:lnTo>
                  <a:pt x="5749221" y="1130889"/>
                </a:lnTo>
                <a:lnTo>
                  <a:pt x="5826789" y="1362517"/>
                </a:lnTo>
                <a:lnTo>
                  <a:pt x="5922609" y="1671355"/>
                </a:lnTo>
                <a:lnTo>
                  <a:pt x="5981927" y="1975649"/>
                </a:lnTo>
                <a:lnTo>
                  <a:pt x="6032118" y="2388946"/>
                </a:lnTo>
                <a:lnTo>
                  <a:pt x="6059496" y="2643282"/>
                </a:lnTo>
                <a:lnTo>
                  <a:pt x="6082311" y="2906703"/>
                </a:lnTo>
                <a:lnTo>
                  <a:pt x="6096000" y="3129248"/>
                </a:lnTo>
                <a:cubicBezTo>
                  <a:pt x="6094478" y="3274582"/>
                  <a:pt x="6092958" y="3419919"/>
                  <a:pt x="6091436" y="3565253"/>
                </a:cubicBezTo>
                <a:lnTo>
                  <a:pt x="6068623" y="3874089"/>
                </a:lnTo>
                <a:lnTo>
                  <a:pt x="6041246" y="4164760"/>
                </a:lnTo>
                <a:lnTo>
                  <a:pt x="6004741" y="4500847"/>
                </a:lnTo>
                <a:lnTo>
                  <a:pt x="5972802" y="4741557"/>
                </a:lnTo>
                <a:lnTo>
                  <a:pt x="5940862" y="4964102"/>
                </a:lnTo>
                <a:lnTo>
                  <a:pt x="5899796" y="5209355"/>
                </a:lnTo>
                <a:lnTo>
                  <a:pt x="5858730" y="5445526"/>
                </a:lnTo>
                <a:lnTo>
                  <a:pt x="5790287" y="5722569"/>
                </a:lnTo>
                <a:lnTo>
                  <a:pt x="5703591" y="6008698"/>
                </a:lnTo>
                <a:lnTo>
                  <a:pt x="5616898" y="6240325"/>
                </a:lnTo>
                <a:lnTo>
                  <a:pt x="5539328" y="6431078"/>
                </a:lnTo>
                <a:lnTo>
                  <a:pt x="5480012" y="6535539"/>
                </a:lnTo>
                <a:lnTo>
                  <a:pt x="5224490" y="6612747"/>
                </a:lnTo>
                <a:lnTo>
                  <a:pt x="4959844" y="6685416"/>
                </a:lnTo>
                <a:lnTo>
                  <a:pt x="4727138" y="6739916"/>
                </a:lnTo>
                <a:lnTo>
                  <a:pt x="4403172" y="6798957"/>
                </a:lnTo>
                <a:lnTo>
                  <a:pt x="4070084" y="6844375"/>
                </a:lnTo>
                <a:lnTo>
                  <a:pt x="3805437" y="6853458"/>
                </a:lnTo>
                <a:lnTo>
                  <a:pt x="3449532" y="6858000"/>
                </a:lnTo>
                <a:lnTo>
                  <a:pt x="3020622" y="6853458"/>
                </a:lnTo>
                <a:lnTo>
                  <a:pt x="2596274" y="6826207"/>
                </a:lnTo>
                <a:lnTo>
                  <a:pt x="2331629" y="6798957"/>
                </a:lnTo>
                <a:lnTo>
                  <a:pt x="2039605" y="6730831"/>
                </a:lnTo>
                <a:lnTo>
                  <a:pt x="1715641" y="6653623"/>
                </a:lnTo>
                <a:lnTo>
                  <a:pt x="1524001" y="6603665"/>
                </a:lnTo>
                <a:lnTo>
                  <a:pt x="1250228" y="6530996"/>
                </a:lnTo>
                <a:lnTo>
                  <a:pt x="1012958" y="6462870"/>
                </a:lnTo>
                <a:lnTo>
                  <a:pt x="807629" y="6394745"/>
                </a:lnTo>
                <a:lnTo>
                  <a:pt x="652490" y="6349327"/>
                </a:lnTo>
                <a:lnTo>
                  <a:pt x="574922" y="6312994"/>
                </a:lnTo>
                <a:lnTo>
                  <a:pt x="465413" y="6067741"/>
                </a:lnTo>
                <a:lnTo>
                  <a:pt x="351341" y="5754362"/>
                </a:lnTo>
                <a:lnTo>
                  <a:pt x="269209" y="5440983"/>
                </a:lnTo>
                <a:lnTo>
                  <a:pt x="182516" y="5045853"/>
                </a:lnTo>
                <a:lnTo>
                  <a:pt x="104946" y="4673432"/>
                </a:lnTo>
                <a:lnTo>
                  <a:pt x="54755" y="4364595"/>
                </a:lnTo>
                <a:lnTo>
                  <a:pt x="27377" y="4060299"/>
                </a:lnTo>
                <a:lnTo>
                  <a:pt x="9125" y="3683337"/>
                </a:lnTo>
                <a:cubicBezTo>
                  <a:pt x="7606" y="3556168"/>
                  <a:pt x="6084" y="3429001"/>
                  <a:pt x="4564" y="3301833"/>
                </a:cubicBezTo>
                <a:cubicBezTo>
                  <a:pt x="3042" y="3191316"/>
                  <a:pt x="1522" y="3080802"/>
                  <a:pt x="0" y="2970286"/>
                </a:cubicBezTo>
                <a:lnTo>
                  <a:pt x="27377" y="2616032"/>
                </a:lnTo>
                <a:lnTo>
                  <a:pt x="77568" y="2279945"/>
                </a:lnTo>
                <a:lnTo>
                  <a:pt x="168827" y="1934773"/>
                </a:lnTo>
                <a:lnTo>
                  <a:pt x="328527" y="1457895"/>
                </a:lnTo>
                <a:lnTo>
                  <a:pt x="469977" y="1080931"/>
                </a:lnTo>
                <a:lnTo>
                  <a:pt x="570359" y="803885"/>
                </a:lnTo>
                <a:lnTo>
                  <a:pt x="652490" y="604050"/>
                </a:lnTo>
                <a:lnTo>
                  <a:pt x="1058588" y="445090"/>
                </a:lnTo>
                <a:lnTo>
                  <a:pt x="1346049" y="327004"/>
                </a:lnTo>
                <a:lnTo>
                  <a:pt x="1610694" y="231628"/>
                </a:lnTo>
                <a:lnTo>
                  <a:pt x="1943784" y="145337"/>
                </a:lnTo>
                <a:lnTo>
                  <a:pt x="2331629" y="68126"/>
                </a:lnTo>
                <a:lnTo>
                  <a:pt x="2810731" y="4543"/>
                </a:lnTo>
                <a:close/>
              </a:path>
            </a:pathLst>
          </a:custGeom>
          <a:scene3d>
            <a:camera prst="orthographicFront"/>
            <a:lightRig rig="threePt" dir="t"/>
          </a:scene3d>
          <a:sp3d>
            <a:bevelT w="165100" prst="coolSlant"/>
          </a:sp3d>
        </p:spPr>
      </p:pic>
      <p:sp>
        <p:nvSpPr>
          <p:cNvPr id="15" name="TextBox 14">
            <a:extLst>
              <a:ext uri="{FF2B5EF4-FFF2-40B4-BE49-F238E27FC236}">
                <a16:creationId xmlns:a16="http://schemas.microsoft.com/office/drawing/2014/main" id="{A746D41F-47A3-9D46-93DE-510142FD6354}"/>
              </a:ext>
            </a:extLst>
          </p:cNvPr>
          <p:cNvSpPr txBox="1"/>
          <p:nvPr/>
        </p:nvSpPr>
        <p:spPr>
          <a:xfrm>
            <a:off x="7118422" y="2204933"/>
            <a:ext cx="3657815" cy="338554"/>
          </a:xfrm>
          <a:prstGeom prst="rect">
            <a:avLst/>
          </a:prstGeom>
          <a:noFill/>
        </p:spPr>
        <p:txBody>
          <a:bodyPr wrap="square" rtlCol="0">
            <a:spAutoFit/>
          </a:bodyPr>
          <a:lstStyle/>
          <a:p>
            <a:pPr algn="ctr"/>
            <a:r>
              <a:rPr lang="en-US" sz="1600" dirty="0"/>
              <a:t>regular rendering</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C7EA9C8-8B26-B44B-B5CF-EEB43F0B96C0}"/>
                  </a:ext>
                </a:extLst>
              </p:cNvPr>
              <p:cNvSpPr txBox="1"/>
              <p:nvPr/>
            </p:nvSpPr>
            <p:spPr>
              <a:xfrm>
                <a:off x="7016322" y="4819512"/>
                <a:ext cx="3884955" cy="669735"/>
              </a:xfrm>
              <a:prstGeom prst="rect">
                <a:avLst/>
              </a:prstGeom>
              <a:noFill/>
            </p:spPr>
            <p:txBody>
              <a:bodyPr wrap="square" rtlCol="0">
                <a:spAutoFit/>
              </a:bodyPr>
              <a:lstStyle/>
              <a:p>
                <a:r>
                  <a:rPr lang="en-US" sz="1600" dirty="0"/>
                  <a:t>              </a:t>
                </a:r>
                <a14:m>
                  <m:oMath xmlns:m="http://schemas.openxmlformats.org/officeDocument/2006/math">
                    <m:r>
                      <a:rPr lang="en-US" sz="1600" b="0" i="0" smtClean="0">
                        <a:latin typeface="Cambria Math" panose="02040503050406030204" pitchFamily="18" charset="0"/>
                      </a:rPr>
                      <m:t>  </m:t>
                    </m:r>
                    <m:sSub>
                      <m:sSubPr>
                        <m:ctrlPr>
                          <a:rPr lang="en-US" sz="1600" i="1" smtClean="0">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𝜎</m:t>
                        </m:r>
                      </m:e>
                      <m:sub>
                        <m:r>
                          <a:rPr lang="en-US" altLang="zh-CN" sz="1600" i="1">
                            <a:latin typeface="Cambria Math" panose="02040503050406030204" pitchFamily="18" charset="0"/>
                            <a:ea typeface="Cambria Math" panose="02040503050406030204" pitchFamily="18" charset="0"/>
                          </a:rPr>
                          <m:t>𝑁</m:t>
                        </m:r>
                        <m:r>
                          <a:rPr lang="en-US" sz="1600" i="1">
                            <a:latin typeface="Cambria Math" panose="02040503050406030204" pitchFamily="18" charset="0"/>
                          </a:rPr>
                          <m:t>𝐹</m:t>
                        </m:r>
                      </m:sub>
                    </m:sSub>
                    <m:r>
                      <a:rPr lang="en-US" sz="1600" b="0" i="0" smtClean="0">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𝜎</m:t>
                        </m:r>
                      </m:e>
                      <m:sub>
                        <m:r>
                          <a:rPr lang="en-US" sz="1600" b="0" i="1" smtClean="0">
                            <a:latin typeface="Cambria Math" panose="02040503050406030204" pitchFamily="18" charset="0"/>
                            <a:ea typeface="Cambria Math" panose="02040503050406030204" pitchFamily="18" charset="0"/>
                          </a:rPr>
                          <m:t>𝑈</m:t>
                        </m:r>
                        <m:r>
                          <a:rPr lang="en-US" sz="1600" i="1">
                            <a:latin typeface="Cambria Math" panose="02040503050406030204" pitchFamily="18" charset="0"/>
                          </a:rPr>
                          <m:t>𝐹</m:t>
                        </m:r>
                      </m:sub>
                    </m:sSub>
                  </m:oMath>
                </a14:m>
                <a:endParaRPr lang="en-US" altLang="zh-CN" sz="1600" dirty="0"/>
              </a:p>
              <a:p>
                <a:pPr algn="ctr">
                  <a:lnSpc>
                    <a:spcPct val="150000"/>
                  </a:lnSpc>
                </a:pPr>
                <a:r>
                  <a:rPr lang="en-US" altLang="zh-CN" sz="1600" dirty="0"/>
                  <a:t>Eye-dominance-guided foveated</a:t>
                </a:r>
                <a:r>
                  <a:rPr lang="zh-CN" altLang="en-US" sz="1600" dirty="0"/>
                  <a:t> </a:t>
                </a:r>
                <a:r>
                  <a:rPr lang="en-US" altLang="zh-CN" sz="1600" dirty="0"/>
                  <a:t>rendering</a:t>
                </a:r>
              </a:p>
            </p:txBody>
          </p:sp>
        </mc:Choice>
        <mc:Fallback xmlns="">
          <p:sp>
            <p:nvSpPr>
              <p:cNvPr id="23" name="TextBox 22">
                <a:extLst>
                  <a:ext uri="{FF2B5EF4-FFF2-40B4-BE49-F238E27FC236}">
                    <a16:creationId xmlns:a16="http://schemas.microsoft.com/office/drawing/2014/main" id="{CC7EA9C8-8B26-B44B-B5CF-EEB43F0B96C0}"/>
                  </a:ext>
                </a:extLst>
              </p:cNvPr>
              <p:cNvSpPr txBox="1">
                <a:spLocks noRot="1" noChangeAspect="1" noMove="1" noResize="1" noEditPoints="1" noAdjustHandles="1" noChangeArrowheads="1" noChangeShapeType="1" noTextEdit="1"/>
              </p:cNvSpPr>
              <p:nvPr/>
            </p:nvSpPr>
            <p:spPr>
              <a:xfrm>
                <a:off x="7016322" y="4819512"/>
                <a:ext cx="3884955" cy="669735"/>
              </a:xfrm>
              <a:prstGeom prst="rect">
                <a:avLst/>
              </a:prstGeom>
              <a:blipFill>
                <a:blip r:embed="rId8"/>
                <a:stretch>
                  <a:fillRect b="-9259"/>
                </a:stretch>
              </a:blipFill>
            </p:spPr>
            <p:txBody>
              <a:bodyPr/>
              <a:lstStyle/>
              <a:p>
                <a:r>
                  <a:rPr lang="en-US">
                    <a:noFill/>
                  </a:rPr>
                  <a:t> </a:t>
                </a:r>
              </a:p>
            </p:txBody>
          </p:sp>
        </mc:Fallback>
      </mc:AlternateContent>
      <p:sp>
        <p:nvSpPr>
          <p:cNvPr id="26" name="Rounded Rectangle 25">
            <a:extLst>
              <a:ext uri="{FF2B5EF4-FFF2-40B4-BE49-F238E27FC236}">
                <a16:creationId xmlns:a16="http://schemas.microsoft.com/office/drawing/2014/main" id="{D90622EF-6F64-4D42-A322-B677CB8BDE87}"/>
              </a:ext>
            </a:extLst>
          </p:cNvPr>
          <p:cNvSpPr/>
          <p:nvPr/>
        </p:nvSpPr>
        <p:spPr>
          <a:xfrm>
            <a:off x="7023147" y="5618163"/>
            <a:ext cx="3898605" cy="1163006"/>
          </a:xfrm>
          <a:prstGeom prst="round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Choose a score for the difference between the two renderings?</a:t>
            </a:r>
          </a:p>
          <a:p>
            <a:pPr algn="ctr"/>
            <a:endParaRPr lang="en-US" dirty="0"/>
          </a:p>
          <a:p>
            <a:pPr algn="ctr"/>
            <a:endParaRPr lang="en-US" dirty="0"/>
          </a:p>
        </p:txBody>
      </p:sp>
      <p:sp>
        <p:nvSpPr>
          <p:cNvPr id="28" name="Hexagon 27">
            <a:extLst>
              <a:ext uri="{FF2B5EF4-FFF2-40B4-BE49-F238E27FC236}">
                <a16:creationId xmlns:a16="http://schemas.microsoft.com/office/drawing/2014/main" id="{2A373C9A-7321-C641-BBE7-D7E28675037F}"/>
              </a:ext>
            </a:extLst>
          </p:cNvPr>
          <p:cNvSpPr/>
          <p:nvPr/>
        </p:nvSpPr>
        <p:spPr>
          <a:xfrm>
            <a:off x="7118422" y="6354361"/>
            <a:ext cx="423545" cy="365125"/>
          </a:xfrm>
          <a:prstGeom prst="hexag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9" name="Hexagon 28">
            <a:extLst>
              <a:ext uri="{FF2B5EF4-FFF2-40B4-BE49-F238E27FC236}">
                <a16:creationId xmlns:a16="http://schemas.microsoft.com/office/drawing/2014/main" id="{C7FE75FA-6A73-F44A-A9EA-3A4879EB7A98}"/>
              </a:ext>
            </a:extLst>
          </p:cNvPr>
          <p:cNvSpPr/>
          <p:nvPr/>
        </p:nvSpPr>
        <p:spPr>
          <a:xfrm>
            <a:off x="7904832" y="6354360"/>
            <a:ext cx="423545" cy="365125"/>
          </a:xfrm>
          <a:prstGeom prst="hexag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0" name="Hexagon 29">
            <a:extLst>
              <a:ext uri="{FF2B5EF4-FFF2-40B4-BE49-F238E27FC236}">
                <a16:creationId xmlns:a16="http://schemas.microsoft.com/office/drawing/2014/main" id="{AEC45C6F-DD02-FF40-8583-1AE9BD57D88B}"/>
              </a:ext>
            </a:extLst>
          </p:cNvPr>
          <p:cNvSpPr/>
          <p:nvPr/>
        </p:nvSpPr>
        <p:spPr>
          <a:xfrm>
            <a:off x="8753851" y="6354360"/>
            <a:ext cx="423545" cy="365125"/>
          </a:xfrm>
          <a:prstGeom prst="hexag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31" name="Hexagon 30">
            <a:extLst>
              <a:ext uri="{FF2B5EF4-FFF2-40B4-BE49-F238E27FC236}">
                <a16:creationId xmlns:a16="http://schemas.microsoft.com/office/drawing/2014/main" id="{DAD957C5-7294-7644-BDF2-9E5AEFF23D4A}"/>
              </a:ext>
            </a:extLst>
          </p:cNvPr>
          <p:cNvSpPr/>
          <p:nvPr/>
        </p:nvSpPr>
        <p:spPr>
          <a:xfrm>
            <a:off x="10352692" y="6354360"/>
            <a:ext cx="423545" cy="365125"/>
          </a:xfrm>
          <a:prstGeom prst="hexag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32" name="Hexagon 31">
            <a:extLst>
              <a:ext uri="{FF2B5EF4-FFF2-40B4-BE49-F238E27FC236}">
                <a16:creationId xmlns:a16="http://schemas.microsoft.com/office/drawing/2014/main" id="{31C61661-03D7-854B-B4D0-505E4A847B0B}"/>
              </a:ext>
            </a:extLst>
          </p:cNvPr>
          <p:cNvSpPr/>
          <p:nvPr/>
        </p:nvSpPr>
        <p:spPr>
          <a:xfrm>
            <a:off x="9582456" y="6354360"/>
            <a:ext cx="423545" cy="365125"/>
          </a:xfrm>
          <a:prstGeom prst="hexag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pic>
        <p:nvPicPr>
          <p:cNvPr id="34" name="Picture 33">
            <a:extLst>
              <a:ext uri="{FF2B5EF4-FFF2-40B4-BE49-F238E27FC236}">
                <a16:creationId xmlns:a16="http://schemas.microsoft.com/office/drawing/2014/main" id="{B3178B95-80AF-C74B-930A-C4316813287F}"/>
              </a:ext>
            </a:extLst>
          </p:cNvPr>
          <p:cNvPicPr>
            <a:picLocks noChangeAspect="1"/>
          </p:cNvPicPr>
          <p:nvPr/>
        </p:nvPicPr>
        <p:blipFill>
          <a:blip r:embed="rId9"/>
          <a:stretch>
            <a:fillRect/>
          </a:stretch>
        </p:blipFill>
        <p:spPr>
          <a:xfrm>
            <a:off x="7257317" y="2874392"/>
            <a:ext cx="1659082" cy="1866468"/>
          </a:xfrm>
          <a:custGeom>
            <a:avLst/>
            <a:gdLst>
              <a:gd name="connsiteX0" fmla="*/ 2883738 w 6096000"/>
              <a:gd name="connsiteY0" fmla="*/ 0 h 6858000"/>
              <a:gd name="connsiteX1" fmla="*/ 3285269 w 6096000"/>
              <a:gd name="connsiteY1" fmla="*/ 4543 h 6858000"/>
              <a:gd name="connsiteX2" fmla="*/ 3764371 w 6096000"/>
              <a:gd name="connsiteY2" fmla="*/ 68126 h 6858000"/>
              <a:gd name="connsiteX3" fmla="*/ 4152216 w 6096000"/>
              <a:gd name="connsiteY3" fmla="*/ 145337 h 6858000"/>
              <a:gd name="connsiteX4" fmla="*/ 4485307 w 6096000"/>
              <a:gd name="connsiteY4" fmla="*/ 231628 h 6858000"/>
              <a:gd name="connsiteX5" fmla="*/ 4749952 w 6096000"/>
              <a:gd name="connsiteY5" fmla="*/ 327004 h 6858000"/>
              <a:gd name="connsiteX6" fmla="*/ 5037413 w 6096000"/>
              <a:gd name="connsiteY6" fmla="*/ 445090 h 6858000"/>
              <a:gd name="connsiteX7" fmla="*/ 5443510 w 6096000"/>
              <a:gd name="connsiteY7" fmla="*/ 604050 h 6858000"/>
              <a:gd name="connsiteX8" fmla="*/ 5525642 w 6096000"/>
              <a:gd name="connsiteY8" fmla="*/ 803885 h 6858000"/>
              <a:gd name="connsiteX9" fmla="*/ 5626024 w 6096000"/>
              <a:gd name="connsiteY9" fmla="*/ 1080931 h 6858000"/>
              <a:gd name="connsiteX10" fmla="*/ 5767473 w 6096000"/>
              <a:gd name="connsiteY10" fmla="*/ 1457895 h 6858000"/>
              <a:gd name="connsiteX11" fmla="*/ 5927173 w 6096000"/>
              <a:gd name="connsiteY11" fmla="*/ 1934773 h 6858000"/>
              <a:gd name="connsiteX12" fmla="*/ 6018432 w 6096000"/>
              <a:gd name="connsiteY12" fmla="*/ 2279945 h 6858000"/>
              <a:gd name="connsiteX13" fmla="*/ 6068623 w 6096000"/>
              <a:gd name="connsiteY13" fmla="*/ 2616032 h 6858000"/>
              <a:gd name="connsiteX14" fmla="*/ 6096000 w 6096000"/>
              <a:gd name="connsiteY14" fmla="*/ 2970286 h 6858000"/>
              <a:gd name="connsiteX15" fmla="*/ 6091437 w 6096000"/>
              <a:gd name="connsiteY15" fmla="*/ 3301833 h 6858000"/>
              <a:gd name="connsiteX16" fmla="*/ 6086875 w 6096000"/>
              <a:gd name="connsiteY16" fmla="*/ 3683337 h 6858000"/>
              <a:gd name="connsiteX17" fmla="*/ 6068623 w 6096000"/>
              <a:gd name="connsiteY17" fmla="*/ 4060299 h 6858000"/>
              <a:gd name="connsiteX18" fmla="*/ 6041246 w 6096000"/>
              <a:gd name="connsiteY18" fmla="*/ 4364595 h 6858000"/>
              <a:gd name="connsiteX19" fmla="*/ 5991055 w 6096000"/>
              <a:gd name="connsiteY19" fmla="*/ 4673432 h 6858000"/>
              <a:gd name="connsiteX20" fmla="*/ 5913485 w 6096000"/>
              <a:gd name="connsiteY20" fmla="*/ 5045853 h 6858000"/>
              <a:gd name="connsiteX21" fmla="*/ 5826791 w 6096000"/>
              <a:gd name="connsiteY21" fmla="*/ 5440983 h 6858000"/>
              <a:gd name="connsiteX22" fmla="*/ 5744660 w 6096000"/>
              <a:gd name="connsiteY22" fmla="*/ 5754362 h 6858000"/>
              <a:gd name="connsiteX23" fmla="*/ 5630587 w 6096000"/>
              <a:gd name="connsiteY23" fmla="*/ 6067741 h 6858000"/>
              <a:gd name="connsiteX24" fmla="*/ 5521078 w 6096000"/>
              <a:gd name="connsiteY24" fmla="*/ 6312994 h 6858000"/>
              <a:gd name="connsiteX25" fmla="*/ 5443510 w 6096000"/>
              <a:gd name="connsiteY25" fmla="*/ 6349327 h 6858000"/>
              <a:gd name="connsiteX26" fmla="*/ 5288372 w 6096000"/>
              <a:gd name="connsiteY26" fmla="*/ 6394745 h 6858000"/>
              <a:gd name="connsiteX27" fmla="*/ 5083042 w 6096000"/>
              <a:gd name="connsiteY27" fmla="*/ 6462870 h 6858000"/>
              <a:gd name="connsiteX28" fmla="*/ 4845772 w 6096000"/>
              <a:gd name="connsiteY28" fmla="*/ 6530996 h 6858000"/>
              <a:gd name="connsiteX29" fmla="*/ 4572000 w 6096000"/>
              <a:gd name="connsiteY29" fmla="*/ 6603665 h 6858000"/>
              <a:gd name="connsiteX30" fmla="*/ 4380359 w 6096000"/>
              <a:gd name="connsiteY30" fmla="*/ 6653623 h 6858000"/>
              <a:gd name="connsiteX31" fmla="*/ 4056396 w 6096000"/>
              <a:gd name="connsiteY31" fmla="*/ 6730831 h 6858000"/>
              <a:gd name="connsiteX32" fmla="*/ 3764371 w 6096000"/>
              <a:gd name="connsiteY32" fmla="*/ 6798957 h 6858000"/>
              <a:gd name="connsiteX33" fmla="*/ 3499726 w 6096000"/>
              <a:gd name="connsiteY33" fmla="*/ 6826207 h 6858000"/>
              <a:gd name="connsiteX34" fmla="*/ 3075378 w 6096000"/>
              <a:gd name="connsiteY34" fmla="*/ 6853458 h 6858000"/>
              <a:gd name="connsiteX35" fmla="*/ 2646468 w 6096000"/>
              <a:gd name="connsiteY35" fmla="*/ 6858000 h 6858000"/>
              <a:gd name="connsiteX36" fmla="*/ 2290563 w 6096000"/>
              <a:gd name="connsiteY36" fmla="*/ 6853458 h 6858000"/>
              <a:gd name="connsiteX37" fmla="*/ 2025916 w 6096000"/>
              <a:gd name="connsiteY37" fmla="*/ 6844375 h 6858000"/>
              <a:gd name="connsiteX38" fmla="*/ 1692828 w 6096000"/>
              <a:gd name="connsiteY38" fmla="*/ 6798957 h 6858000"/>
              <a:gd name="connsiteX39" fmla="*/ 1368862 w 6096000"/>
              <a:gd name="connsiteY39" fmla="*/ 6739916 h 6858000"/>
              <a:gd name="connsiteX40" fmla="*/ 1136156 w 6096000"/>
              <a:gd name="connsiteY40" fmla="*/ 6685416 h 6858000"/>
              <a:gd name="connsiteX41" fmla="*/ 871510 w 6096000"/>
              <a:gd name="connsiteY41" fmla="*/ 6612747 h 6858000"/>
              <a:gd name="connsiteX42" fmla="*/ 615988 w 6096000"/>
              <a:gd name="connsiteY42" fmla="*/ 6535539 h 6858000"/>
              <a:gd name="connsiteX43" fmla="*/ 556672 w 6096000"/>
              <a:gd name="connsiteY43" fmla="*/ 6431078 h 6858000"/>
              <a:gd name="connsiteX44" fmla="*/ 479102 w 6096000"/>
              <a:gd name="connsiteY44" fmla="*/ 6240325 h 6858000"/>
              <a:gd name="connsiteX45" fmla="*/ 392409 w 6096000"/>
              <a:gd name="connsiteY45" fmla="*/ 6008698 h 6858000"/>
              <a:gd name="connsiteX46" fmla="*/ 305713 w 6096000"/>
              <a:gd name="connsiteY46" fmla="*/ 5722569 h 6858000"/>
              <a:gd name="connsiteX47" fmla="*/ 237270 w 6096000"/>
              <a:gd name="connsiteY47" fmla="*/ 5445526 h 6858000"/>
              <a:gd name="connsiteX48" fmla="*/ 196204 w 6096000"/>
              <a:gd name="connsiteY48" fmla="*/ 5209355 h 6858000"/>
              <a:gd name="connsiteX49" fmla="*/ 155139 w 6096000"/>
              <a:gd name="connsiteY49" fmla="*/ 4964102 h 6858000"/>
              <a:gd name="connsiteX50" fmla="*/ 123198 w 6096000"/>
              <a:gd name="connsiteY50" fmla="*/ 4741557 h 6858000"/>
              <a:gd name="connsiteX51" fmla="*/ 91259 w 6096000"/>
              <a:gd name="connsiteY51" fmla="*/ 4500847 h 6858000"/>
              <a:gd name="connsiteX52" fmla="*/ 54755 w 6096000"/>
              <a:gd name="connsiteY52" fmla="*/ 4164760 h 6858000"/>
              <a:gd name="connsiteX53" fmla="*/ 27377 w 6096000"/>
              <a:gd name="connsiteY53" fmla="*/ 3874089 h 6858000"/>
              <a:gd name="connsiteX54" fmla="*/ 4564 w 6096000"/>
              <a:gd name="connsiteY54" fmla="*/ 3565253 h 6858000"/>
              <a:gd name="connsiteX55" fmla="*/ 0 w 6096000"/>
              <a:gd name="connsiteY55" fmla="*/ 3129248 h 6858000"/>
              <a:gd name="connsiteX56" fmla="*/ 13689 w 6096000"/>
              <a:gd name="connsiteY56" fmla="*/ 2906703 h 6858000"/>
              <a:gd name="connsiteX57" fmla="*/ 36504 w 6096000"/>
              <a:gd name="connsiteY57" fmla="*/ 2643282 h 6858000"/>
              <a:gd name="connsiteX58" fmla="*/ 63882 w 6096000"/>
              <a:gd name="connsiteY58" fmla="*/ 2388946 h 6858000"/>
              <a:gd name="connsiteX59" fmla="*/ 114073 w 6096000"/>
              <a:gd name="connsiteY59" fmla="*/ 1975649 h 6858000"/>
              <a:gd name="connsiteX60" fmla="*/ 173391 w 6096000"/>
              <a:gd name="connsiteY60" fmla="*/ 1671355 h 6858000"/>
              <a:gd name="connsiteX61" fmla="*/ 269211 w 6096000"/>
              <a:gd name="connsiteY61" fmla="*/ 1362517 h 6858000"/>
              <a:gd name="connsiteX62" fmla="*/ 346779 w 6096000"/>
              <a:gd name="connsiteY62" fmla="*/ 1130889 h 6858000"/>
              <a:gd name="connsiteX63" fmla="*/ 442600 w 6096000"/>
              <a:gd name="connsiteY63" fmla="*/ 858385 h 6858000"/>
              <a:gd name="connsiteX64" fmla="*/ 529295 w 6096000"/>
              <a:gd name="connsiteY64" fmla="*/ 626758 h 6858000"/>
              <a:gd name="connsiteX65" fmla="*/ 647929 w 6096000"/>
              <a:gd name="connsiteY65" fmla="*/ 327004 h 6858000"/>
              <a:gd name="connsiteX66" fmla="*/ 926265 w 6096000"/>
              <a:gd name="connsiteY66" fmla="*/ 272503 h 6858000"/>
              <a:gd name="connsiteX67" fmla="*/ 1200037 w 6096000"/>
              <a:gd name="connsiteY67" fmla="*/ 208920 h 6858000"/>
              <a:gd name="connsiteX68" fmla="*/ 1469246 w 6096000"/>
              <a:gd name="connsiteY68" fmla="*/ 149877 h 6858000"/>
              <a:gd name="connsiteX69" fmla="*/ 1738455 w 6096000"/>
              <a:gd name="connsiteY69" fmla="*/ 99919 h 6858000"/>
              <a:gd name="connsiteX70" fmla="*/ 2035043 w 6096000"/>
              <a:gd name="connsiteY70" fmla="*/ 45418 h 6858000"/>
              <a:gd name="connsiteX71" fmla="*/ 2290563 w 6096000"/>
              <a:gd name="connsiteY71" fmla="*/ 13625 h 6858000"/>
              <a:gd name="connsiteX72" fmla="*/ 257346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2883738" y="0"/>
                </a:moveTo>
                <a:lnTo>
                  <a:pt x="3285269" y="4543"/>
                </a:lnTo>
                <a:lnTo>
                  <a:pt x="3764371" y="68126"/>
                </a:lnTo>
                <a:lnTo>
                  <a:pt x="4152216" y="145337"/>
                </a:lnTo>
                <a:lnTo>
                  <a:pt x="4485307" y="231628"/>
                </a:lnTo>
                <a:lnTo>
                  <a:pt x="4749952" y="327004"/>
                </a:lnTo>
                <a:lnTo>
                  <a:pt x="5037413" y="445090"/>
                </a:lnTo>
                <a:lnTo>
                  <a:pt x="5443510" y="604050"/>
                </a:lnTo>
                <a:lnTo>
                  <a:pt x="5525642" y="803885"/>
                </a:lnTo>
                <a:lnTo>
                  <a:pt x="5626024" y="1080931"/>
                </a:lnTo>
                <a:lnTo>
                  <a:pt x="5767473" y="1457895"/>
                </a:lnTo>
                <a:lnTo>
                  <a:pt x="5927173" y="1934773"/>
                </a:lnTo>
                <a:lnTo>
                  <a:pt x="6018432" y="2279945"/>
                </a:lnTo>
                <a:lnTo>
                  <a:pt x="6068623" y="2616032"/>
                </a:lnTo>
                <a:lnTo>
                  <a:pt x="6096000" y="2970286"/>
                </a:lnTo>
                <a:cubicBezTo>
                  <a:pt x="6094478" y="3080802"/>
                  <a:pt x="6092959" y="3191316"/>
                  <a:pt x="6091437" y="3301833"/>
                </a:cubicBezTo>
                <a:cubicBezTo>
                  <a:pt x="6089917" y="3429001"/>
                  <a:pt x="6088395" y="3556168"/>
                  <a:pt x="6086875" y="3683337"/>
                </a:cubicBezTo>
                <a:lnTo>
                  <a:pt x="6068623" y="4060299"/>
                </a:lnTo>
                <a:lnTo>
                  <a:pt x="6041246" y="4364595"/>
                </a:lnTo>
                <a:lnTo>
                  <a:pt x="5991055" y="4673432"/>
                </a:lnTo>
                <a:lnTo>
                  <a:pt x="5913485" y="5045853"/>
                </a:lnTo>
                <a:lnTo>
                  <a:pt x="5826791" y="5440983"/>
                </a:lnTo>
                <a:lnTo>
                  <a:pt x="5744660" y="5754362"/>
                </a:lnTo>
                <a:lnTo>
                  <a:pt x="5630587" y="6067741"/>
                </a:lnTo>
                <a:lnTo>
                  <a:pt x="5521078" y="6312994"/>
                </a:lnTo>
                <a:lnTo>
                  <a:pt x="5443510" y="6349327"/>
                </a:lnTo>
                <a:lnTo>
                  <a:pt x="5288372" y="6394745"/>
                </a:lnTo>
                <a:lnTo>
                  <a:pt x="5083042" y="6462870"/>
                </a:lnTo>
                <a:lnTo>
                  <a:pt x="4845772" y="6530996"/>
                </a:lnTo>
                <a:lnTo>
                  <a:pt x="4572000" y="6603665"/>
                </a:lnTo>
                <a:lnTo>
                  <a:pt x="4380359" y="6653623"/>
                </a:lnTo>
                <a:lnTo>
                  <a:pt x="4056396" y="6730831"/>
                </a:lnTo>
                <a:lnTo>
                  <a:pt x="3764371" y="6798957"/>
                </a:lnTo>
                <a:lnTo>
                  <a:pt x="3499726" y="6826207"/>
                </a:lnTo>
                <a:lnTo>
                  <a:pt x="3075378" y="6853458"/>
                </a:lnTo>
                <a:lnTo>
                  <a:pt x="2646468" y="6858000"/>
                </a:lnTo>
                <a:lnTo>
                  <a:pt x="2290563" y="6853458"/>
                </a:lnTo>
                <a:lnTo>
                  <a:pt x="2025916" y="6844375"/>
                </a:lnTo>
                <a:lnTo>
                  <a:pt x="1692828" y="6798957"/>
                </a:lnTo>
                <a:lnTo>
                  <a:pt x="1368862" y="6739916"/>
                </a:lnTo>
                <a:lnTo>
                  <a:pt x="1136156" y="6685416"/>
                </a:lnTo>
                <a:lnTo>
                  <a:pt x="871510" y="6612747"/>
                </a:lnTo>
                <a:lnTo>
                  <a:pt x="615988" y="6535539"/>
                </a:lnTo>
                <a:lnTo>
                  <a:pt x="556672" y="6431078"/>
                </a:lnTo>
                <a:lnTo>
                  <a:pt x="479102" y="6240325"/>
                </a:lnTo>
                <a:lnTo>
                  <a:pt x="392409" y="6008698"/>
                </a:lnTo>
                <a:lnTo>
                  <a:pt x="305713" y="5722569"/>
                </a:lnTo>
                <a:lnTo>
                  <a:pt x="237270" y="5445526"/>
                </a:lnTo>
                <a:lnTo>
                  <a:pt x="196204" y="5209355"/>
                </a:lnTo>
                <a:lnTo>
                  <a:pt x="155139" y="4964102"/>
                </a:lnTo>
                <a:lnTo>
                  <a:pt x="123198" y="4741557"/>
                </a:lnTo>
                <a:lnTo>
                  <a:pt x="91259" y="4500847"/>
                </a:lnTo>
                <a:lnTo>
                  <a:pt x="54755" y="4164760"/>
                </a:lnTo>
                <a:lnTo>
                  <a:pt x="27377" y="3874089"/>
                </a:lnTo>
                <a:lnTo>
                  <a:pt x="4564" y="3565253"/>
                </a:lnTo>
                <a:cubicBezTo>
                  <a:pt x="3042" y="3419919"/>
                  <a:pt x="1522" y="3274582"/>
                  <a:pt x="0" y="3129248"/>
                </a:cubicBezTo>
                <a:lnTo>
                  <a:pt x="13689" y="2906703"/>
                </a:lnTo>
                <a:lnTo>
                  <a:pt x="36504" y="2643282"/>
                </a:lnTo>
                <a:lnTo>
                  <a:pt x="63882" y="2388946"/>
                </a:lnTo>
                <a:lnTo>
                  <a:pt x="114073" y="1975649"/>
                </a:lnTo>
                <a:lnTo>
                  <a:pt x="173391" y="1671355"/>
                </a:lnTo>
                <a:lnTo>
                  <a:pt x="269211" y="1362517"/>
                </a:lnTo>
                <a:lnTo>
                  <a:pt x="346779" y="1130889"/>
                </a:lnTo>
                <a:lnTo>
                  <a:pt x="442600" y="858385"/>
                </a:lnTo>
                <a:lnTo>
                  <a:pt x="529295" y="626758"/>
                </a:lnTo>
                <a:lnTo>
                  <a:pt x="647929" y="327004"/>
                </a:lnTo>
                <a:lnTo>
                  <a:pt x="926265" y="272503"/>
                </a:lnTo>
                <a:lnTo>
                  <a:pt x="1200037" y="208920"/>
                </a:lnTo>
                <a:lnTo>
                  <a:pt x="1469246" y="149877"/>
                </a:lnTo>
                <a:lnTo>
                  <a:pt x="1738455" y="99919"/>
                </a:lnTo>
                <a:lnTo>
                  <a:pt x="2035043" y="45418"/>
                </a:lnTo>
                <a:lnTo>
                  <a:pt x="2290563" y="13625"/>
                </a:lnTo>
                <a:lnTo>
                  <a:pt x="2573461" y="4543"/>
                </a:lnTo>
                <a:close/>
              </a:path>
            </a:pathLst>
          </a:custGeom>
          <a:scene3d>
            <a:camera prst="orthographicFront"/>
            <a:lightRig rig="threePt" dir="t"/>
          </a:scene3d>
          <a:sp3d>
            <a:bevelT w="165100" prst="coolSlant"/>
          </a:sp3d>
        </p:spPr>
      </p:pic>
      <p:pic>
        <p:nvPicPr>
          <p:cNvPr id="16" name="Audio 15">
            <a:hlinkClick r:id="" action="ppaction://media"/>
            <a:extLst>
              <a:ext uri="{FF2B5EF4-FFF2-40B4-BE49-F238E27FC236}">
                <a16:creationId xmlns:a16="http://schemas.microsoft.com/office/drawing/2014/main" id="{1E8292BA-3DF9-984F-BCC1-C9208F04027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32972142"/>
      </p:ext>
    </p:extLst>
  </p:cSld>
  <p:clrMapOvr>
    <a:masterClrMapping/>
  </p:clrMapOvr>
  <mc:AlternateContent xmlns:mc="http://schemas.openxmlformats.org/markup-compatibility/2006" xmlns:p14="http://schemas.microsoft.com/office/powerpoint/2010/main">
    <mc:Choice Requires="p14">
      <p:transition spd="slow" p14:dur="2000" advTm="22226"/>
    </mc:Choice>
    <mc:Fallback xmlns="">
      <p:transition spd="slow" advTm="22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8B75E-8206-D347-8EBC-B7829CB442EA}"/>
              </a:ext>
            </a:extLst>
          </p:cNvPr>
          <p:cNvSpPr>
            <a:spLocks noGrp="1"/>
          </p:cNvSpPr>
          <p:nvPr>
            <p:ph type="title"/>
          </p:nvPr>
        </p:nvSpPr>
        <p:spPr/>
        <p:txBody>
          <a:bodyPr/>
          <a:lstStyle/>
          <a:p>
            <a:r>
              <a:rPr lang="en-US" dirty="0"/>
              <a:t>User Study</a:t>
            </a:r>
          </a:p>
        </p:txBody>
      </p:sp>
      <p:sp>
        <p:nvSpPr>
          <p:cNvPr id="3" name="Text Placeholder 2">
            <a:extLst>
              <a:ext uri="{FF2B5EF4-FFF2-40B4-BE49-F238E27FC236}">
                <a16:creationId xmlns:a16="http://schemas.microsoft.com/office/drawing/2014/main" id="{19D9A555-3337-A247-8092-C80F0DC01E53}"/>
              </a:ext>
            </a:extLst>
          </p:cNvPr>
          <p:cNvSpPr>
            <a:spLocks noGrp="1"/>
          </p:cNvSpPr>
          <p:nvPr>
            <p:ph type="body" idx="1"/>
          </p:nvPr>
        </p:nvSpPr>
        <p:spPr/>
        <p:txBody>
          <a:bodyPr/>
          <a:lstStyle/>
          <a:p>
            <a:r>
              <a:rPr lang="en-US" dirty="0"/>
              <a:t>Main Study - Random Test</a:t>
            </a:r>
          </a:p>
        </p:txBody>
      </p:sp>
      <p:pic>
        <p:nvPicPr>
          <p:cNvPr id="4" name="Audio 3">
            <a:hlinkClick r:id="" action="ppaction://media"/>
            <a:extLst>
              <a:ext uri="{FF2B5EF4-FFF2-40B4-BE49-F238E27FC236}">
                <a16:creationId xmlns:a16="http://schemas.microsoft.com/office/drawing/2014/main" id="{2D53ECC1-C135-5548-A138-4AE94D47E2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77904969"/>
      </p:ext>
    </p:extLst>
  </p:cSld>
  <p:clrMapOvr>
    <a:masterClrMapping/>
  </p:clrMapOvr>
  <mc:AlternateContent xmlns:mc="http://schemas.openxmlformats.org/markup-compatibility/2006" xmlns:p14="http://schemas.microsoft.com/office/powerpoint/2010/main">
    <mc:Choice Requires="p14">
      <p:transition spd="slow" p14:dur="2000" advTm="4837"/>
    </mc:Choice>
    <mc:Fallback xmlns="">
      <p:transition spd="slow" advTm="4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A380B-F6CE-1241-85D6-FADF68F2249B}"/>
              </a:ext>
            </a:extLst>
          </p:cNvPr>
          <p:cNvSpPr>
            <a:spLocks noGrp="1"/>
          </p:cNvSpPr>
          <p:nvPr>
            <p:ph type="title"/>
          </p:nvPr>
        </p:nvSpPr>
        <p:spPr/>
        <p:txBody>
          <a:bodyPr/>
          <a:lstStyle/>
          <a:p>
            <a:r>
              <a:rPr lang="en-US" dirty="0"/>
              <a:t>Random Test</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B6115187-FD87-6043-B6BF-EA8478FB3BFD}"/>
                  </a:ext>
                </a:extLst>
              </p:cNvPr>
              <p:cNvSpPr>
                <a:spLocks noGrp="1"/>
              </p:cNvSpPr>
              <p:nvPr>
                <p:ph type="body" sz="quarter" idx="13"/>
              </p:nvPr>
            </p:nvSpPr>
            <p:spPr>
              <a:xfrm>
                <a:off x="838200" y="1825625"/>
                <a:ext cx="5711950" cy="3792538"/>
              </a:xfrm>
            </p:spPr>
            <p:txBody>
              <a:bodyPr/>
              <a:lstStyle/>
              <a:p>
                <a:r>
                  <a:rPr lang="en-US" dirty="0"/>
                  <a:t>shuffled </a:t>
                </a:r>
                <a:r>
                  <a:rPr lang="en-US" dirty="0">
                    <a:cs typeface="Arial" panose="020B0604020202020204" pitchFamily="34" charset="0"/>
                  </a:rPr>
                  <a:t>parameter</a:t>
                </a:r>
                <a:r>
                  <a:rPr lang="en-US" dirty="0"/>
                  <a:t> array [1.2, 3.0]</a:t>
                </a:r>
              </a:p>
              <a:p>
                <a:r>
                  <a:rPr lang="en-US" dirty="0"/>
                  <a:t>The participant observes the regular rendering &amp; traditional foveated rendering with </a:t>
                </a:r>
                <a14:m>
                  <m:oMath xmlns:m="http://schemas.openxmlformats.org/officeDocument/2006/math">
                    <m:r>
                      <a:rPr lang="en-US" b="0" i="1" smtClean="0">
                        <a:latin typeface="Cambria Math" panose="02040503050406030204" pitchFamily="18" charset="0"/>
                      </a:rPr>
                      <m:t>𝑥</m:t>
                    </m:r>
                  </m:oMath>
                </a14:m>
                <a:r>
                  <a:rPr lang="en-US" dirty="0"/>
                  <a:t> selected from shuffled </a:t>
                </a:r>
                <a:r>
                  <a:rPr lang="en-US" dirty="0">
                    <a:cs typeface="Arial" panose="020B0604020202020204" pitchFamily="34" charset="0"/>
                  </a:rPr>
                  <a:t>parameter</a:t>
                </a:r>
                <a:r>
                  <a:rPr lang="en-US" dirty="0"/>
                  <a:t> array </a:t>
                </a:r>
              </a:p>
              <a:p>
                <a:r>
                  <a:rPr lang="en-US" dirty="0"/>
                  <a:t>The participant scores the difference between the two frames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𝑈𝐹</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endParaRPr lang="en-US" dirty="0"/>
              </a:p>
              <a:p>
                <a:pPr lvl="1"/>
                <a:r>
                  <a:rPr lang="en-US" dirty="0"/>
                  <a:t>Max score = 5 (Same)</a:t>
                </a:r>
              </a:p>
              <a:p>
                <a:pPr lvl="1"/>
                <a:r>
                  <a:rPr lang="en-US" dirty="0"/>
                  <a:t>Min score = 1 (Noticeable Difference)</a:t>
                </a:r>
              </a:p>
              <a:p>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𝑈𝐹</m:t>
                        </m:r>
                      </m:sub>
                    </m:sSub>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argmax</m:t>
                            </m:r>
                          </m:e>
                          <m:lim>
                            <m:r>
                              <a:rPr lang="en-US" b="0" i="1" smtClean="0">
                                <a:latin typeface="Cambria Math" panose="02040503050406030204" pitchFamily="18" charset="0"/>
                              </a:rPr>
                              <m:t>𝑥</m:t>
                            </m:r>
                          </m:lim>
                        </m:limLow>
                      </m:fName>
                      <m:e>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𝑈𝐹</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m:rPr>
                            <m:nor/>
                          </m:rPr>
                          <a:rPr lang="en-US" dirty="0"/>
                          <m:t> </m:t>
                        </m:r>
                      </m:e>
                    </m:func>
                    <m:r>
                      <a:rPr lang="en-US" b="0" i="1" smtClean="0">
                        <a:latin typeface="Cambria Math" panose="02040503050406030204" pitchFamily="18" charset="0"/>
                        <a:ea typeface="Cambria Math" panose="02040503050406030204" pitchFamily="18" charset="0"/>
                      </a:rPr>
                      <m:t>≥4</m:t>
                    </m:r>
                  </m:oMath>
                </a14:m>
                <a:endParaRPr lang="en-US" dirty="0"/>
              </a:p>
              <a:p>
                <a:endParaRPr lang="en-US" dirty="0"/>
              </a:p>
            </p:txBody>
          </p:sp>
        </mc:Choice>
        <mc:Fallback xmlns="">
          <p:sp>
            <p:nvSpPr>
              <p:cNvPr id="4" name="Text Placeholder 3">
                <a:extLst>
                  <a:ext uri="{FF2B5EF4-FFF2-40B4-BE49-F238E27FC236}">
                    <a16:creationId xmlns:a16="http://schemas.microsoft.com/office/drawing/2014/main" id="{B6115187-FD87-6043-B6BF-EA8478FB3BFD}"/>
                  </a:ext>
                </a:extLst>
              </p:cNvPr>
              <p:cNvSpPr>
                <a:spLocks noGrp="1" noRot="1" noChangeAspect="1" noMove="1" noResize="1" noEditPoints="1" noAdjustHandles="1" noChangeArrowheads="1" noChangeShapeType="1" noTextEdit="1"/>
              </p:cNvSpPr>
              <p:nvPr>
                <p:ph type="body" sz="quarter" idx="13"/>
              </p:nvPr>
            </p:nvSpPr>
            <p:spPr>
              <a:xfrm>
                <a:off x="838200" y="1825625"/>
                <a:ext cx="5711950" cy="3792538"/>
              </a:xfrm>
              <a:blipFill>
                <a:blip r:embed="rId5"/>
                <a:stretch>
                  <a:fillRect l="-1109" t="-2349" r="-1774"/>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F0D89CF2-166D-3048-8E31-82491D0070EF}"/>
              </a:ext>
            </a:extLst>
          </p:cNvPr>
          <p:cNvSpPr>
            <a:spLocks noGrp="1"/>
          </p:cNvSpPr>
          <p:nvPr>
            <p:ph type="sldNum" sz="quarter" idx="14"/>
          </p:nvPr>
        </p:nvSpPr>
        <p:spPr/>
        <p:txBody>
          <a:bodyPr/>
          <a:lstStyle/>
          <a:p>
            <a:fld id="{3DD97BEB-BAEF-0344-9D5C-EC73E478698A}" type="slidenum">
              <a:rPr lang="en-US" smtClean="0"/>
              <a:pPr/>
              <a:t>46</a:t>
            </a:fld>
            <a:endParaRPr lang="en-US"/>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203BA1B7-8039-3C49-B477-5F0AA53ACE3D}"/>
                  </a:ext>
                </a:extLst>
              </p:cNvPr>
              <p:cNvSpPr>
                <a:spLocks noGrp="1"/>
              </p:cNvSpPr>
              <p:nvPr>
                <p:ph type="body" sz="quarter" idx="15"/>
              </p:nvPr>
            </p:nvSpPr>
            <p:spPr/>
            <p:txBody>
              <a:bodyPr/>
              <a:lstStyle/>
              <a:p>
                <a:r>
                  <a:rPr lang="en-US" dirty="0"/>
                  <a:t>Step 1: Estimation of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ea typeface="Cambria Math" panose="02040503050406030204" pitchFamily="18" charset="0"/>
                          </a:rPr>
                          <m:t>𝜎</m:t>
                        </m:r>
                      </m:e>
                      <m:sub>
                        <m:r>
                          <a:rPr lang="en-US">
                            <a:latin typeface="Cambria Math" panose="02040503050406030204" pitchFamily="18" charset="0"/>
                          </a:rPr>
                          <m:t>𝑈𝐹</m:t>
                        </m:r>
                      </m:sub>
                    </m:sSub>
                  </m:oMath>
                </a14:m>
                <a:endParaRPr lang="en-US" dirty="0"/>
              </a:p>
            </p:txBody>
          </p:sp>
        </mc:Choice>
        <mc:Fallback xmlns="">
          <p:sp>
            <p:nvSpPr>
              <p:cNvPr id="6" name="Text Placeholder 5">
                <a:extLst>
                  <a:ext uri="{FF2B5EF4-FFF2-40B4-BE49-F238E27FC236}">
                    <a16:creationId xmlns:a16="http://schemas.microsoft.com/office/drawing/2014/main" id="{203BA1B7-8039-3C49-B477-5F0AA53ACE3D}"/>
                  </a:ext>
                </a:extLst>
              </p:cNvPr>
              <p:cNvSpPr>
                <a:spLocks noGrp="1" noRot="1" noChangeAspect="1" noMove="1" noResize="1" noEditPoints="1" noAdjustHandles="1" noChangeArrowheads="1" noChangeShapeType="1" noTextEdit="1"/>
              </p:cNvSpPr>
              <p:nvPr>
                <p:ph type="body" sz="quarter" idx="15"/>
              </p:nvPr>
            </p:nvSpPr>
            <p:spPr>
              <a:blipFill>
                <a:blip r:embed="rId6"/>
                <a:stretch>
                  <a:fillRect l="-844" t="-17241" b="-55172"/>
                </a:stretch>
              </a:blipFill>
            </p:spPr>
            <p:txBody>
              <a:bodyPr/>
              <a:lstStyle/>
              <a:p>
                <a:r>
                  <a:rPr lang="en-US">
                    <a:noFill/>
                  </a:rPr>
                  <a:t> </a:t>
                </a:r>
              </a:p>
            </p:txBody>
          </p:sp>
        </mc:Fallback>
      </mc:AlternateContent>
      <p:sp>
        <p:nvSpPr>
          <p:cNvPr id="7" name="Rounded Rectangle 6">
            <a:extLst>
              <a:ext uri="{FF2B5EF4-FFF2-40B4-BE49-F238E27FC236}">
                <a16:creationId xmlns:a16="http://schemas.microsoft.com/office/drawing/2014/main" id="{FC533266-AFE4-FA46-8B3B-2CD17C2F9751}"/>
              </a:ext>
            </a:extLst>
          </p:cNvPr>
          <p:cNvSpPr/>
          <p:nvPr/>
        </p:nvSpPr>
        <p:spPr>
          <a:xfrm>
            <a:off x="7016322" y="2629574"/>
            <a:ext cx="3898605" cy="2859673"/>
          </a:xfrm>
          <a:prstGeom prst="round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ounded Rectangle 7">
            <a:extLst>
              <a:ext uri="{FF2B5EF4-FFF2-40B4-BE49-F238E27FC236}">
                <a16:creationId xmlns:a16="http://schemas.microsoft.com/office/drawing/2014/main" id="{1F79C982-CE89-EA4C-A2CD-30EBF0B44565}"/>
              </a:ext>
            </a:extLst>
          </p:cNvPr>
          <p:cNvSpPr/>
          <p:nvPr/>
        </p:nvSpPr>
        <p:spPr>
          <a:xfrm>
            <a:off x="7002673" y="33933"/>
            <a:ext cx="3898605" cy="2530431"/>
          </a:xfrm>
          <a:prstGeom prst="round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ed Rectangle 8">
            <a:extLst>
              <a:ext uri="{FF2B5EF4-FFF2-40B4-BE49-F238E27FC236}">
                <a16:creationId xmlns:a16="http://schemas.microsoft.com/office/drawing/2014/main" id="{20E52167-4B97-6848-B256-6A5065CEC96A}"/>
              </a:ext>
            </a:extLst>
          </p:cNvPr>
          <p:cNvSpPr/>
          <p:nvPr/>
        </p:nvSpPr>
        <p:spPr>
          <a:xfrm>
            <a:off x="7118422" y="2779203"/>
            <a:ext cx="3657815" cy="2044979"/>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0DB6ED21-C659-4C45-BEC0-E33191DBE29F}"/>
              </a:ext>
            </a:extLst>
          </p:cNvPr>
          <p:cNvSpPr/>
          <p:nvPr/>
        </p:nvSpPr>
        <p:spPr>
          <a:xfrm>
            <a:off x="7118422" y="172831"/>
            <a:ext cx="3657815" cy="2044979"/>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5E416D-7735-744A-97E8-B484EB45B457}"/>
              </a:ext>
            </a:extLst>
          </p:cNvPr>
          <p:cNvPicPr>
            <a:picLocks noChangeAspect="1"/>
          </p:cNvPicPr>
          <p:nvPr/>
        </p:nvPicPr>
        <p:blipFill>
          <a:blip r:embed="rId7"/>
          <a:srcRect/>
          <a:stretch>
            <a:fillRect/>
          </a:stretch>
        </p:blipFill>
        <p:spPr>
          <a:xfrm>
            <a:off x="7257316" y="256057"/>
            <a:ext cx="1659083" cy="1866468"/>
          </a:xfrm>
          <a:custGeom>
            <a:avLst/>
            <a:gdLst>
              <a:gd name="connsiteX0" fmla="*/ 2883738 w 6096000"/>
              <a:gd name="connsiteY0" fmla="*/ 0 h 6858000"/>
              <a:gd name="connsiteX1" fmla="*/ 3285269 w 6096000"/>
              <a:gd name="connsiteY1" fmla="*/ 4543 h 6858000"/>
              <a:gd name="connsiteX2" fmla="*/ 3764371 w 6096000"/>
              <a:gd name="connsiteY2" fmla="*/ 68126 h 6858000"/>
              <a:gd name="connsiteX3" fmla="*/ 4152216 w 6096000"/>
              <a:gd name="connsiteY3" fmla="*/ 145337 h 6858000"/>
              <a:gd name="connsiteX4" fmla="*/ 4485307 w 6096000"/>
              <a:gd name="connsiteY4" fmla="*/ 231628 h 6858000"/>
              <a:gd name="connsiteX5" fmla="*/ 4749952 w 6096000"/>
              <a:gd name="connsiteY5" fmla="*/ 327004 h 6858000"/>
              <a:gd name="connsiteX6" fmla="*/ 5037413 w 6096000"/>
              <a:gd name="connsiteY6" fmla="*/ 445090 h 6858000"/>
              <a:gd name="connsiteX7" fmla="*/ 5443510 w 6096000"/>
              <a:gd name="connsiteY7" fmla="*/ 604050 h 6858000"/>
              <a:gd name="connsiteX8" fmla="*/ 5525642 w 6096000"/>
              <a:gd name="connsiteY8" fmla="*/ 803885 h 6858000"/>
              <a:gd name="connsiteX9" fmla="*/ 5626024 w 6096000"/>
              <a:gd name="connsiteY9" fmla="*/ 1080931 h 6858000"/>
              <a:gd name="connsiteX10" fmla="*/ 5767473 w 6096000"/>
              <a:gd name="connsiteY10" fmla="*/ 1457895 h 6858000"/>
              <a:gd name="connsiteX11" fmla="*/ 5927173 w 6096000"/>
              <a:gd name="connsiteY11" fmla="*/ 1934773 h 6858000"/>
              <a:gd name="connsiteX12" fmla="*/ 6018432 w 6096000"/>
              <a:gd name="connsiteY12" fmla="*/ 2279945 h 6858000"/>
              <a:gd name="connsiteX13" fmla="*/ 6068623 w 6096000"/>
              <a:gd name="connsiteY13" fmla="*/ 2616032 h 6858000"/>
              <a:gd name="connsiteX14" fmla="*/ 6096000 w 6096000"/>
              <a:gd name="connsiteY14" fmla="*/ 2970286 h 6858000"/>
              <a:gd name="connsiteX15" fmla="*/ 6091437 w 6096000"/>
              <a:gd name="connsiteY15" fmla="*/ 3301833 h 6858000"/>
              <a:gd name="connsiteX16" fmla="*/ 6086875 w 6096000"/>
              <a:gd name="connsiteY16" fmla="*/ 3683337 h 6858000"/>
              <a:gd name="connsiteX17" fmla="*/ 6068623 w 6096000"/>
              <a:gd name="connsiteY17" fmla="*/ 4060299 h 6858000"/>
              <a:gd name="connsiteX18" fmla="*/ 6041246 w 6096000"/>
              <a:gd name="connsiteY18" fmla="*/ 4364595 h 6858000"/>
              <a:gd name="connsiteX19" fmla="*/ 5991055 w 6096000"/>
              <a:gd name="connsiteY19" fmla="*/ 4673432 h 6858000"/>
              <a:gd name="connsiteX20" fmla="*/ 5913485 w 6096000"/>
              <a:gd name="connsiteY20" fmla="*/ 5045853 h 6858000"/>
              <a:gd name="connsiteX21" fmla="*/ 5826791 w 6096000"/>
              <a:gd name="connsiteY21" fmla="*/ 5440983 h 6858000"/>
              <a:gd name="connsiteX22" fmla="*/ 5744660 w 6096000"/>
              <a:gd name="connsiteY22" fmla="*/ 5754362 h 6858000"/>
              <a:gd name="connsiteX23" fmla="*/ 5630587 w 6096000"/>
              <a:gd name="connsiteY23" fmla="*/ 6067741 h 6858000"/>
              <a:gd name="connsiteX24" fmla="*/ 5521078 w 6096000"/>
              <a:gd name="connsiteY24" fmla="*/ 6312994 h 6858000"/>
              <a:gd name="connsiteX25" fmla="*/ 5443510 w 6096000"/>
              <a:gd name="connsiteY25" fmla="*/ 6349327 h 6858000"/>
              <a:gd name="connsiteX26" fmla="*/ 5288372 w 6096000"/>
              <a:gd name="connsiteY26" fmla="*/ 6394745 h 6858000"/>
              <a:gd name="connsiteX27" fmla="*/ 5083042 w 6096000"/>
              <a:gd name="connsiteY27" fmla="*/ 6462870 h 6858000"/>
              <a:gd name="connsiteX28" fmla="*/ 4845772 w 6096000"/>
              <a:gd name="connsiteY28" fmla="*/ 6530996 h 6858000"/>
              <a:gd name="connsiteX29" fmla="*/ 4572000 w 6096000"/>
              <a:gd name="connsiteY29" fmla="*/ 6603665 h 6858000"/>
              <a:gd name="connsiteX30" fmla="*/ 4380359 w 6096000"/>
              <a:gd name="connsiteY30" fmla="*/ 6653623 h 6858000"/>
              <a:gd name="connsiteX31" fmla="*/ 4056396 w 6096000"/>
              <a:gd name="connsiteY31" fmla="*/ 6730831 h 6858000"/>
              <a:gd name="connsiteX32" fmla="*/ 3764371 w 6096000"/>
              <a:gd name="connsiteY32" fmla="*/ 6798957 h 6858000"/>
              <a:gd name="connsiteX33" fmla="*/ 3499726 w 6096000"/>
              <a:gd name="connsiteY33" fmla="*/ 6826207 h 6858000"/>
              <a:gd name="connsiteX34" fmla="*/ 3075378 w 6096000"/>
              <a:gd name="connsiteY34" fmla="*/ 6853458 h 6858000"/>
              <a:gd name="connsiteX35" fmla="*/ 2646468 w 6096000"/>
              <a:gd name="connsiteY35" fmla="*/ 6858000 h 6858000"/>
              <a:gd name="connsiteX36" fmla="*/ 2290563 w 6096000"/>
              <a:gd name="connsiteY36" fmla="*/ 6853458 h 6858000"/>
              <a:gd name="connsiteX37" fmla="*/ 2025916 w 6096000"/>
              <a:gd name="connsiteY37" fmla="*/ 6844375 h 6858000"/>
              <a:gd name="connsiteX38" fmla="*/ 1692828 w 6096000"/>
              <a:gd name="connsiteY38" fmla="*/ 6798957 h 6858000"/>
              <a:gd name="connsiteX39" fmla="*/ 1368862 w 6096000"/>
              <a:gd name="connsiteY39" fmla="*/ 6739916 h 6858000"/>
              <a:gd name="connsiteX40" fmla="*/ 1136156 w 6096000"/>
              <a:gd name="connsiteY40" fmla="*/ 6685416 h 6858000"/>
              <a:gd name="connsiteX41" fmla="*/ 871510 w 6096000"/>
              <a:gd name="connsiteY41" fmla="*/ 6612747 h 6858000"/>
              <a:gd name="connsiteX42" fmla="*/ 615988 w 6096000"/>
              <a:gd name="connsiteY42" fmla="*/ 6535539 h 6858000"/>
              <a:gd name="connsiteX43" fmla="*/ 556672 w 6096000"/>
              <a:gd name="connsiteY43" fmla="*/ 6431078 h 6858000"/>
              <a:gd name="connsiteX44" fmla="*/ 479102 w 6096000"/>
              <a:gd name="connsiteY44" fmla="*/ 6240325 h 6858000"/>
              <a:gd name="connsiteX45" fmla="*/ 392409 w 6096000"/>
              <a:gd name="connsiteY45" fmla="*/ 6008698 h 6858000"/>
              <a:gd name="connsiteX46" fmla="*/ 305713 w 6096000"/>
              <a:gd name="connsiteY46" fmla="*/ 5722569 h 6858000"/>
              <a:gd name="connsiteX47" fmla="*/ 237270 w 6096000"/>
              <a:gd name="connsiteY47" fmla="*/ 5445526 h 6858000"/>
              <a:gd name="connsiteX48" fmla="*/ 196204 w 6096000"/>
              <a:gd name="connsiteY48" fmla="*/ 5209355 h 6858000"/>
              <a:gd name="connsiteX49" fmla="*/ 155139 w 6096000"/>
              <a:gd name="connsiteY49" fmla="*/ 4964102 h 6858000"/>
              <a:gd name="connsiteX50" fmla="*/ 123198 w 6096000"/>
              <a:gd name="connsiteY50" fmla="*/ 4741557 h 6858000"/>
              <a:gd name="connsiteX51" fmla="*/ 91259 w 6096000"/>
              <a:gd name="connsiteY51" fmla="*/ 4500847 h 6858000"/>
              <a:gd name="connsiteX52" fmla="*/ 54755 w 6096000"/>
              <a:gd name="connsiteY52" fmla="*/ 4164760 h 6858000"/>
              <a:gd name="connsiteX53" fmla="*/ 27377 w 6096000"/>
              <a:gd name="connsiteY53" fmla="*/ 3874089 h 6858000"/>
              <a:gd name="connsiteX54" fmla="*/ 4564 w 6096000"/>
              <a:gd name="connsiteY54" fmla="*/ 3565253 h 6858000"/>
              <a:gd name="connsiteX55" fmla="*/ 0 w 6096000"/>
              <a:gd name="connsiteY55" fmla="*/ 3129248 h 6858000"/>
              <a:gd name="connsiteX56" fmla="*/ 13689 w 6096000"/>
              <a:gd name="connsiteY56" fmla="*/ 2906703 h 6858000"/>
              <a:gd name="connsiteX57" fmla="*/ 36504 w 6096000"/>
              <a:gd name="connsiteY57" fmla="*/ 2643282 h 6858000"/>
              <a:gd name="connsiteX58" fmla="*/ 63882 w 6096000"/>
              <a:gd name="connsiteY58" fmla="*/ 2388946 h 6858000"/>
              <a:gd name="connsiteX59" fmla="*/ 114073 w 6096000"/>
              <a:gd name="connsiteY59" fmla="*/ 1975649 h 6858000"/>
              <a:gd name="connsiteX60" fmla="*/ 173391 w 6096000"/>
              <a:gd name="connsiteY60" fmla="*/ 1671355 h 6858000"/>
              <a:gd name="connsiteX61" fmla="*/ 269211 w 6096000"/>
              <a:gd name="connsiteY61" fmla="*/ 1362517 h 6858000"/>
              <a:gd name="connsiteX62" fmla="*/ 346779 w 6096000"/>
              <a:gd name="connsiteY62" fmla="*/ 1130889 h 6858000"/>
              <a:gd name="connsiteX63" fmla="*/ 442600 w 6096000"/>
              <a:gd name="connsiteY63" fmla="*/ 858385 h 6858000"/>
              <a:gd name="connsiteX64" fmla="*/ 529295 w 6096000"/>
              <a:gd name="connsiteY64" fmla="*/ 626758 h 6858000"/>
              <a:gd name="connsiteX65" fmla="*/ 647929 w 6096000"/>
              <a:gd name="connsiteY65" fmla="*/ 327004 h 6858000"/>
              <a:gd name="connsiteX66" fmla="*/ 926265 w 6096000"/>
              <a:gd name="connsiteY66" fmla="*/ 272503 h 6858000"/>
              <a:gd name="connsiteX67" fmla="*/ 1200037 w 6096000"/>
              <a:gd name="connsiteY67" fmla="*/ 208920 h 6858000"/>
              <a:gd name="connsiteX68" fmla="*/ 1469246 w 6096000"/>
              <a:gd name="connsiteY68" fmla="*/ 149877 h 6858000"/>
              <a:gd name="connsiteX69" fmla="*/ 1738455 w 6096000"/>
              <a:gd name="connsiteY69" fmla="*/ 99919 h 6858000"/>
              <a:gd name="connsiteX70" fmla="*/ 2035043 w 6096000"/>
              <a:gd name="connsiteY70" fmla="*/ 45418 h 6858000"/>
              <a:gd name="connsiteX71" fmla="*/ 2290563 w 6096000"/>
              <a:gd name="connsiteY71" fmla="*/ 13625 h 6858000"/>
              <a:gd name="connsiteX72" fmla="*/ 257346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2883738" y="0"/>
                </a:moveTo>
                <a:lnTo>
                  <a:pt x="3285269" y="4543"/>
                </a:lnTo>
                <a:lnTo>
                  <a:pt x="3764371" y="68126"/>
                </a:lnTo>
                <a:lnTo>
                  <a:pt x="4152216" y="145337"/>
                </a:lnTo>
                <a:lnTo>
                  <a:pt x="4485307" y="231628"/>
                </a:lnTo>
                <a:lnTo>
                  <a:pt x="4749952" y="327004"/>
                </a:lnTo>
                <a:lnTo>
                  <a:pt x="5037413" y="445090"/>
                </a:lnTo>
                <a:lnTo>
                  <a:pt x="5443510" y="604050"/>
                </a:lnTo>
                <a:lnTo>
                  <a:pt x="5525642" y="803885"/>
                </a:lnTo>
                <a:lnTo>
                  <a:pt x="5626024" y="1080931"/>
                </a:lnTo>
                <a:lnTo>
                  <a:pt x="5767473" y="1457895"/>
                </a:lnTo>
                <a:lnTo>
                  <a:pt x="5927173" y="1934773"/>
                </a:lnTo>
                <a:lnTo>
                  <a:pt x="6018432" y="2279945"/>
                </a:lnTo>
                <a:lnTo>
                  <a:pt x="6068623" y="2616032"/>
                </a:lnTo>
                <a:lnTo>
                  <a:pt x="6096000" y="2970286"/>
                </a:lnTo>
                <a:cubicBezTo>
                  <a:pt x="6094478" y="3080802"/>
                  <a:pt x="6092959" y="3191316"/>
                  <a:pt x="6091437" y="3301833"/>
                </a:cubicBezTo>
                <a:cubicBezTo>
                  <a:pt x="6089917" y="3429001"/>
                  <a:pt x="6088395" y="3556168"/>
                  <a:pt x="6086875" y="3683337"/>
                </a:cubicBezTo>
                <a:lnTo>
                  <a:pt x="6068623" y="4060299"/>
                </a:lnTo>
                <a:lnTo>
                  <a:pt x="6041246" y="4364595"/>
                </a:lnTo>
                <a:lnTo>
                  <a:pt x="5991055" y="4673432"/>
                </a:lnTo>
                <a:lnTo>
                  <a:pt x="5913485" y="5045853"/>
                </a:lnTo>
                <a:lnTo>
                  <a:pt x="5826791" y="5440983"/>
                </a:lnTo>
                <a:lnTo>
                  <a:pt x="5744660" y="5754362"/>
                </a:lnTo>
                <a:lnTo>
                  <a:pt x="5630587" y="6067741"/>
                </a:lnTo>
                <a:lnTo>
                  <a:pt x="5521078" y="6312994"/>
                </a:lnTo>
                <a:lnTo>
                  <a:pt x="5443510" y="6349327"/>
                </a:lnTo>
                <a:lnTo>
                  <a:pt x="5288372" y="6394745"/>
                </a:lnTo>
                <a:lnTo>
                  <a:pt x="5083042" y="6462870"/>
                </a:lnTo>
                <a:lnTo>
                  <a:pt x="4845772" y="6530996"/>
                </a:lnTo>
                <a:lnTo>
                  <a:pt x="4572000" y="6603665"/>
                </a:lnTo>
                <a:lnTo>
                  <a:pt x="4380359" y="6653623"/>
                </a:lnTo>
                <a:lnTo>
                  <a:pt x="4056396" y="6730831"/>
                </a:lnTo>
                <a:lnTo>
                  <a:pt x="3764371" y="6798957"/>
                </a:lnTo>
                <a:lnTo>
                  <a:pt x="3499726" y="6826207"/>
                </a:lnTo>
                <a:lnTo>
                  <a:pt x="3075378" y="6853458"/>
                </a:lnTo>
                <a:lnTo>
                  <a:pt x="2646468" y="6858000"/>
                </a:lnTo>
                <a:lnTo>
                  <a:pt x="2290563" y="6853458"/>
                </a:lnTo>
                <a:lnTo>
                  <a:pt x="2025916" y="6844375"/>
                </a:lnTo>
                <a:lnTo>
                  <a:pt x="1692828" y="6798957"/>
                </a:lnTo>
                <a:lnTo>
                  <a:pt x="1368862" y="6739916"/>
                </a:lnTo>
                <a:lnTo>
                  <a:pt x="1136156" y="6685416"/>
                </a:lnTo>
                <a:lnTo>
                  <a:pt x="871510" y="6612747"/>
                </a:lnTo>
                <a:lnTo>
                  <a:pt x="615988" y="6535539"/>
                </a:lnTo>
                <a:lnTo>
                  <a:pt x="556672" y="6431078"/>
                </a:lnTo>
                <a:lnTo>
                  <a:pt x="479102" y="6240325"/>
                </a:lnTo>
                <a:lnTo>
                  <a:pt x="392409" y="6008698"/>
                </a:lnTo>
                <a:lnTo>
                  <a:pt x="305713" y="5722569"/>
                </a:lnTo>
                <a:lnTo>
                  <a:pt x="237270" y="5445526"/>
                </a:lnTo>
                <a:lnTo>
                  <a:pt x="196204" y="5209355"/>
                </a:lnTo>
                <a:lnTo>
                  <a:pt x="155139" y="4964102"/>
                </a:lnTo>
                <a:lnTo>
                  <a:pt x="123198" y="4741557"/>
                </a:lnTo>
                <a:lnTo>
                  <a:pt x="91259" y="4500847"/>
                </a:lnTo>
                <a:lnTo>
                  <a:pt x="54755" y="4164760"/>
                </a:lnTo>
                <a:lnTo>
                  <a:pt x="27377" y="3874089"/>
                </a:lnTo>
                <a:lnTo>
                  <a:pt x="4564" y="3565253"/>
                </a:lnTo>
                <a:cubicBezTo>
                  <a:pt x="3042" y="3419919"/>
                  <a:pt x="1522" y="3274582"/>
                  <a:pt x="0" y="3129248"/>
                </a:cubicBezTo>
                <a:lnTo>
                  <a:pt x="13689" y="2906703"/>
                </a:lnTo>
                <a:lnTo>
                  <a:pt x="36504" y="2643282"/>
                </a:lnTo>
                <a:lnTo>
                  <a:pt x="63882" y="2388946"/>
                </a:lnTo>
                <a:lnTo>
                  <a:pt x="114073" y="1975649"/>
                </a:lnTo>
                <a:lnTo>
                  <a:pt x="173391" y="1671355"/>
                </a:lnTo>
                <a:lnTo>
                  <a:pt x="269211" y="1362517"/>
                </a:lnTo>
                <a:lnTo>
                  <a:pt x="346779" y="1130889"/>
                </a:lnTo>
                <a:lnTo>
                  <a:pt x="442600" y="858385"/>
                </a:lnTo>
                <a:lnTo>
                  <a:pt x="529295" y="626758"/>
                </a:lnTo>
                <a:lnTo>
                  <a:pt x="647929" y="327004"/>
                </a:lnTo>
                <a:lnTo>
                  <a:pt x="926265" y="272503"/>
                </a:lnTo>
                <a:lnTo>
                  <a:pt x="1200037" y="208920"/>
                </a:lnTo>
                <a:lnTo>
                  <a:pt x="1469246" y="149877"/>
                </a:lnTo>
                <a:lnTo>
                  <a:pt x="1738455" y="99919"/>
                </a:lnTo>
                <a:lnTo>
                  <a:pt x="2035043" y="45418"/>
                </a:lnTo>
                <a:lnTo>
                  <a:pt x="2290563" y="13625"/>
                </a:lnTo>
                <a:lnTo>
                  <a:pt x="2573461" y="4543"/>
                </a:lnTo>
                <a:close/>
              </a:path>
            </a:pathLst>
          </a:custGeom>
          <a:scene3d>
            <a:camera prst="orthographicFront"/>
            <a:lightRig rig="threePt" dir="t"/>
          </a:scene3d>
          <a:sp3d>
            <a:bevelT w="165100" prst="coolSlant"/>
          </a:sp3d>
        </p:spPr>
      </p:pic>
      <p:pic>
        <p:nvPicPr>
          <p:cNvPr id="12" name="Picture 11">
            <a:extLst>
              <a:ext uri="{FF2B5EF4-FFF2-40B4-BE49-F238E27FC236}">
                <a16:creationId xmlns:a16="http://schemas.microsoft.com/office/drawing/2014/main" id="{40A80308-A412-7945-9139-1D299048AED2}"/>
              </a:ext>
            </a:extLst>
          </p:cNvPr>
          <p:cNvPicPr>
            <a:picLocks noChangeAspect="1"/>
          </p:cNvPicPr>
          <p:nvPr/>
        </p:nvPicPr>
        <p:blipFill>
          <a:blip r:embed="rId8"/>
          <a:srcRect/>
          <a:stretch>
            <a:fillRect/>
          </a:stretch>
        </p:blipFill>
        <p:spPr>
          <a:xfrm>
            <a:off x="8964688" y="256057"/>
            <a:ext cx="1659083" cy="1866468"/>
          </a:xfrm>
          <a:custGeom>
            <a:avLst/>
            <a:gdLst>
              <a:gd name="connsiteX0" fmla="*/ 3212262 w 6096000"/>
              <a:gd name="connsiteY0" fmla="*/ 0 h 6858000"/>
              <a:gd name="connsiteX1" fmla="*/ 3522539 w 6096000"/>
              <a:gd name="connsiteY1" fmla="*/ 4543 h 6858000"/>
              <a:gd name="connsiteX2" fmla="*/ 3805437 w 6096000"/>
              <a:gd name="connsiteY2" fmla="*/ 13625 h 6858000"/>
              <a:gd name="connsiteX3" fmla="*/ 4060957 w 6096000"/>
              <a:gd name="connsiteY3" fmla="*/ 45418 h 6858000"/>
              <a:gd name="connsiteX4" fmla="*/ 4357545 w 6096000"/>
              <a:gd name="connsiteY4" fmla="*/ 99919 h 6858000"/>
              <a:gd name="connsiteX5" fmla="*/ 4626754 w 6096000"/>
              <a:gd name="connsiteY5" fmla="*/ 149877 h 6858000"/>
              <a:gd name="connsiteX6" fmla="*/ 4895963 w 6096000"/>
              <a:gd name="connsiteY6" fmla="*/ 208920 h 6858000"/>
              <a:gd name="connsiteX7" fmla="*/ 5169735 w 6096000"/>
              <a:gd name="connsiteY7" fmla="*/ 272503 h 6858000"/>
              <a:gd name="connsiteX8" fmla="*/ 5448071 w 6096000"/>
              <a:gd name="connsiteY8" fmla="*/ 327004 h 6858000"/>
              <a:gd name="connsiteX9" fmla="*/ 5566705 w 6096000"/>
              <a:gd name="connsiteY9" fmla="*/ 626758 h 6858000"/>
              <a:gd name="connsiteX10" fmla="*/ 5653401 w 6096000"/>
              <a:gd name="connsiteY10" fmla="*/ 858385 h 6858000"/>
              <a:gd name="connsiteX11" fmla="*/ 5749221 w 6096000"/>
              <a:gd name="connsiteY11" fmla="*/ 1130889 h 6858000"/>
              <a:gd name="connsiteX12" fmla="*/ 5826789 w 6096000"/>
              <a:gd name="connsiteY12" fmla="*/ 1362517 h 6858000"/>
              <a:gd name="connsiteX13" fmla="*/ 5922609 w 6096000"/>
              <a:gd name="connsiteY13" fmla="*/ 1671355 h 6858000"/>
              <a:gd name="connsiteX14" fmla="*/ 5981927 w 6096000"/>
              <a:gd name="connsiteY14" fmla="*/ 1975649 h 6858000"/>
              <a:gd name="connsiteX15" fmla="*/ 6032118 w 6096000"/>
              <a:gd name="connsiteY15" fmla="*/ 2388946 h 6858000"/>
              <a:gd name="connsiteX16" fmla="*/ 6059496 w 6096000"/>
              <a:gd name="connsiteY16" fmla="*/ 2643282 h 6858000"/>
              <a:gd name="connsiteX17" fmla="*/ 6082311 w 6096000"/>
              <a:gd name="connsiteY17" fmla="*/ 2906703 h 6858000"/>
              <a:gd name="connsiteX18" fmla="*/ 6096000 w 6096000"/>
              <a:gd name="connsiteY18" fmla="*/ 3129248 h 6858000"/>
              <a:gd name="connsiteX19" fmla="*/ 6091436 w 6096000"/>
              <a:gd name="connsiteY19" fmla="*/ 3565253 h 6858000"/>
              <a:gd name="connsiteX20" fmla="*/ 6068623 w 6096000"/>
              <a:gd name="connsiteY20" fmla="*/ 3874089 h 6858000"/>
              <a:gd name="connsiteX21" fmla="*/ 6041246 w 6096000"/>
              <a:gd name="connsiteY21" fmla="*/ 4164760 h 6858000"/>
              <a:gd name="connsiteX22" fmla="*/ 6004741 w 6096000"/>
              <a:gd name="connsiteY22" fmla="*/ 4500847 h 6858000"/>
              <a:gd name="connsiteX23" fmla="*/ 5972802 w 6096000"/>
              <a:gd name="connsiteY23" fmla="*/ 4741557 h 6858000"/>
              <a:gd name="connsiteX24" fmla="*/ 5940862 w 6096000"/>
              <a:gd name="connsiteY24" fmla="*/ 4964102 h 6858000"/>
              <a:gd name="connsiteX25" fmla="*/ 5899796 w 6096000"/>
              <a:gd name="connsiteY25" fmla="*/ 5209355 h 6858000"/>
              <a:gd name="connsiteX26" fmla="*/ 5858730 w 6096000"/>
              <a:gd name="connsiteY26" fmla="*/ 5445526 h 6858000"/>
              <a:gd name="connsiteX27" fmla="*/ 5790287 w 6096000"/>
              <a:gd name="connsiteY27" fmla="*/ 5722569 h 6858000"/>
              <a:gd name="connsiteX28" fmla="*/ 5703591 w 6096000"/>
              <a:gd name="connsiteY28" fmla="*/ 6008698 h 6858000"/>
              <a:gd name="connsiteX29" fmla="*/ 5616898 w 6096000"/>
              <a:gd name="connsiteY29" fmla="*/ 6240325 h 6858000"/>
              <a:gd name="connsiteX30" fmla="*/ 5539328 w 6096000"/>
              <a:gd name="connsiteY30" fmla="*/ 6431078 h 6858000"/>
              <a:gd name="connsiteX31" fmla="*/ 5480012 w 6096000"/>
              <a:gd name="connsiteY31" fmla="*/ 6535539 h 6858000"/>
              <a:gd name="connsiteX32" fmla="*/ 5224490 w 6096000"/>
              <a:gd name="connsiteY32" fmla="*/ 6612747 h 6858000"/>
              <a:gd name="connsiteX33" fmla="*/ 4959844 w 6096000"/>
              <a:gd name="connsiteY33" fmla="*/ 6685416 h 6858000"/>
              <a:gd name="connsiteX34" fmla="*/ 4727138 w 6096000"/>
              <a:gd name="connsiteY34" fmla="*/ 6739916 h 6858000"/>
              <a:gd name="connsiteX35" fmla="*/ 4403172 w 6096000"/>
              <a:gd name="connsiteY35" fmla="*/ 6798957 h 6858000"/>
              <a:gd name="connsiteX36" fmla="*/ 4070084 w 6096000"/>
              <a:gd name="connsiteY36" fmla="*/ 6844375 h 6858000"/>
              <a:gd name="connsiteX37" fmla="*/ 3805437 w 6096000"/>
              <a:gd name="connsiteY37" fmla="*/ 6853458 h 6858000"/>
              <a:gd name="connsiteX38" fmla="*/ 3449532 w 6096000"/>
              <a:gd name="connsiteY38" fmla="*/ 6858000 h 6858000"/>
              <a:gd name="connsiteX39" fmla="*/ 3020622 w 6096000"/>
              <a:gd name="connsiteY39" fmla="*/ 6853458 h 6858000"/>
              <a:gd name="connsiteX40" fmla="*/ 2596274 w 6096000"/>
              <a:gd name="connsiteY40" fmla="*/ 6826207 h 6858000"/>
              <a:gd name="connsiteX41" fmla="*/ 2331629 w 6096000"/>
              <a:gd name="connsiteY41" fmla="*/ 6798957 h 6858000"/>
              <a:gd name="connsiteX42" fmla="*/ 2039605 w 6096000"/>
              <a:gd name="connsiteY42" fmla="*/ 6730831 h 6858000"/>
              <a:gd name="connsiteX43" fmla="*/ 1715641 w 6096000"/>
              <a:gd name="connsiteY43" fmla="*/ 6653623 h 6858000"/>
              <a:gd name="connsiteX44" fmla="*/ 1524001 w 6096000"/>
              <a:gd name="connsiteY44" fmla="*/ 6603665 h 6858000"/>
              <a:gd name="connsiteX45" fmla="*/ 1250228 w 6096000"/>
              <a:gd name="connsiteY45" fmla="*/ 6530996 h 6858000"/>
              <a:gd name="connsiteX46" fmla="*/ 1012958 w 6096000"/>
              <a:gd name="connsiteY46" fmla="*/ 6462870 h 6858000"/>
              <a:gd name="connsiteX47" fmla="*/ 807629 w 6096000"/>
              <a:gd name="connsiteY47" fmla="*/ 6394745 h 6858000"/>
              <a:gd name="connsiteX48" fmla="*/ 652490 w 6096000"/>
              <a:gd name="connsiteY48" fmla="*/ 6349327 h 6858000"/>
              <a:gd name="connsiteX49" fmla="*/ 574922 w 6096000"/>
              <a:gd name="connsiteY49" fmla="*/ 6312994 h 6858000"/>
              <a:gd name="connsiteX50" fmla="*/ 465413 w 6096000"/>
              <a:gd name="connsiteY50" fmla="*/ 6067741 h 6858000"/>
              <a:gd name="connsiteX51" fmla="*/ 351341 w 6096000"/>
              <a:gd name="connsiteY51" fmla="*/ 5754362 h 6858000"/>
              <a:gd name="connsiteX52" fmla="*/ 269209 w 6096000"/>
              <a:gd name="connsiteY52" fmla="*/ 5440983 h 6858000"/>
              <a:gd name="connsiteX53" fmla="*/ 182516 w 6096000"/>
              <a:gd name="connsiteY53" fmla="*/ 5045853 h 6858000"/>
              <a:gd name="connsiteX54" fmla="*/ 104946 w 6096000"/>
              <a:gd name="connsiteY54" fmla="*/ 4673432 h 6858000"/>
              <a:gd name="connsiteX55" fmla="*/ 54755 w 6096000"/>
              <a:gd name="connsiteY55" fmla="*/ 4364595 h 6858000"/>
              <a:gd name="connsiteX56" fmla="*/ 27377 w 6096000"/>
              <a:gd name="connsiteY56" fmla="*/ 4060299 h 6858000"/>
              <a:gd name="connsiteX57" fmla="*/ 9125 w 6096000"/>
              <a:gd name="connsiteY57" fmla="*/ 3683337 h 6858000"/>
              <a:gd name="connsiteX58" fmla="*/ 4564 w 6096000"/>
              <a:gd name="connsiteY58" fmla="*/ 3301833 h 6858000"/>
              <a:gd name="connsiteX59" fmla="*/ 0 w 6096000"/>
              <a:gd name="connsiteY59" fmla="*/ 2970286 h 6858000"/>
              <a:gd name="connsiteX60" fmla="*/ 27377 w 6096000"/>
              <a:gd name="connsiteY60" fmla="*/ 2616032 h 6858000"/>
              <a:gd name="connsiteX61" fmla="*/ 77568 w 6096000"/>
              <a:gd name="connsiteY61" fmla="*/ 2279945 h 6858000"/>
              <a:gd name="connsiteX62" fmla="*/ 168827 w 6096000"/>
              <a:gd name="connsiteY62" fmla="*/ 1934773 h 6858000"/>
              <a:gd name="connsiteX63" fmla="*/ 328527 w 6096000"/>
              <a:gd name="connsiteY63" fmla="*/ 1457895 h 6858000"/>
              <a:gd name="connsiteX64" fmla="*/ 469977 w 6096000"/>
              <a:gd name="connsiteY64" fmla="*/ 1080931 h 6858000"/>
              <a:gd name="connsiteX65" fmla="*/ 570359 w 6096000"/>
              <a:gd name="connsiteY65" fmla="*/ 803885 h 6858000"/>
              <a:gd name="connsiteX66" fmla="*/ 652490 w 6096000"/>
              <a:gd name="connsiteY66" fmla="*/ 604050 h 6858000"/>
              <a:gd name="connsiteX67" fmla="*/ 1058588 w 6096000"/>
              <a:gd name="connsiteY67" fmla="*/ 445090 h 6858000"/>
              <a:gd name="connsiteX68" fmla="*/ 1346049 w 6096000"/>
              <a:gd name="connsiteY68" fmla="*/ 327004 h 6858000"/>
              <a:gd name="connsiteX69" fmla="*/ 1610694 w 6096000"/>
              <a:gd name="connsiteY69" fmla="*/ 231628 h 6858000"/>
              <a:gd name="connsiteX70" fmla="*/ 1943784 w 6096000"/>
              <a:gd name="connsiteY70" fmla="*/ 145337 h 6858000"/>
              <a:gd name="connsiteX71" fmla="*/ 2331629 w 6096000"/>
              <a:gd name="connsiteY71" fmla="*/ 68126 h 6858000"/>
              <a:gd name="connsiteX72" fmla="*/ 281073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3212262" y="0"/>
                </a:moveTo>
                <a:lnTo>
                  <a:pt x="3522539" y="4543"/>
                </a:lnTo>
                <a:lnTo>
                  <a:pt x="3805437" y="13625"/>
                </a:lnTo>
                <a:lnTo>
                  <a:pt x="4060957" y="45418"/>
                </a:lnTo>
                <a:lnTo>
                  <a:pt x="4357545" y="99919"/>
                </a:lnTo>
                <a:lnTo>
                  <a:pt x="4626754" y="149877"/>
                </a:lnTo>
                <a:lnTo>
                  <a:pt x="4895963" y="208920"/>
                </a:lnTo>
                <a:lnTo>
                  <a:pt x="5169735" y="272503"/>
                </a:lnTo>
                <a:lnTo>
                  <a:pt x="5448071" y="327004"/>
                </a:lnTo>
                <a:lnTo>
                  <a:pt x="5566705" y="626758"/>
                </a:lnTo>
                <a:lnTo>
                  <a:pt x="5653401" y="858385"/>
                </a:lnTo>
                <a:lnTo>
                  <a:pt x="5749221" y="1130889"/>
                </a:lnTo>
                <a:lnTo>
                  <a:pt x="5826789" y="1362517"/>
                </a:lnTo>
                <a:lnTo>
                  <a:pt x="5922609" y="1671355"/>
                </a:lnTo>
                <a:lnTo>
                  <a:pt x="5981927" y="1975649"/>
                </a:lnTo>
                <a:lnTo>
                  <a:pt x="6032118" y="2388946"/>
                </a:lnTo>
                <a:lnTo>
                  <a:pt x="6059496" y="2643282"/>
                </a:lnTo>
                <a:lnTo>
                  <a:pt x="6082311" y="2906703"/>
                </a:lnTo>
                <a:lnTo>
                  <a:pt x="6096000" y="3129248"/>
                </a:lnTo>
                <a:cubicBezTo>
                  <a:pt x="6094478" y="3274582"/>
                  <a:pt x="6092958" y="3419919"/>
                  <a:pt x="6091436" y="3565253"/>
                </a:cubicBezTo>
                <a:lnTo>
                  <a:pt x="6068623" y="3874089"/>
                </a:lnTo>
                <a:lnTo>
                  <a:pt x="6041246" y="4164760"/>
                </a:lnTo>
                <a:lnTo>
                  <a:pt x="6004741" y="4500847"/>
                </a:lnTo>
                <a:lnTo>
                  <a:pt x="5972802" y="4741557"/>
                </a:lnTo>
                <a:lnTo>
                  <a:pt x="5940862" y="4964102"/>
                </a:lnTo>
                <a:lnTo>
                  <a:pt x="5899796" y="5209355"/>
                </a:lnTo>
                <a:lnTo>
                  <a:pt x="5858730" y="5445526"/>
                </a:lnTo>
                <a:lnTo>
                  <a:pt x="5790287" y="5722569"/>
                </a:lnTo>
                <a:lnTo>
                  <a:pt x="5703591" y="6008698"/>
                </a:lnTo>
                <a:lnTo>
                  <a:pt x="5616898" y="6240325"/>
                </a:lnTo>
                <a:lnTo>
                  <a:pt x="5539328" y="6431078"/>
                </a:lnTo>
                <a:lnTo>
                  <a:pt x="5480012" y="6535539"/>
                </a:lnTo>
                <a:lnTo>
                  <a:pt x="5224490" y="6612747"/>
                </a:lnTo>
                <a:lnTo>
                  <a:pt x="4959844" y="6685416"/>
                </a:lnTo>
                <a:lnTo>
                  <a:pt x="4727138" y="6739916"/>
                </a:lnTo>
                <a:lnTo>
                  <a:pt x="4403172" y="6798957"/>
                </a:lnTo>
                <a:lnTo>
                  <a:pt x="4070084" y="6844375"/>
                </a:lnTo>
                <a:lnTo>
                  <a:pt x="3805437" y="6853458"/>
                </a:lnTo>
                <a:lnTo>
                  <a:pt x="3449532" y="6858000"/>
                </a:lnTo>
                <a:lnTo>
                  <a:pt x="3020622" y="6853458"/>
                </a:lnTo>
                <a:lnTo>
                  <a:pt x="2596274" y="6826207"/>
                </a:lnTo>
                <a:lnTo>
                  <a:pt x="2331629" y="6798957"/>
                </a:lnTo>
                <a:lnTo>
                  <a:pt x="2039605" y="6730831"/>
                </a:lnTo>
                <a:lnTo>
                  <a:pt x="1715641" y="6653623"/>
                </a:lnTo>
                <a:lnTo>
                  <a:pt x="1524001" y="6603665"/>
                </a:lnTo>
                <a:lnTo>
                  <a:pt x="1250228" y="6530996"/>
                </a:lnTo>
                <a:lnTo>
                  <a:pt x="1012958" y="6462870"/>
                </a:lnTo>
                <a:lnTo>
                  <a:pt x="807629" y="6394745"/>
                </a:lnTo>
                <a:lnTo>
                  <a:pt x="652490" y="6349327"/>
                </a:lnTo>
                <a:lnTo>
                  <a:pt x="574922" y="6312994"/>
                </a:lnTo>
                <a:lnTo>
                  <a:pt x="465413" y="6067741"/>
                </a:lnTo>
                <a:lnTo>
                  <a:pt x="351341" y="5754362"/>
                </a:lnTo>
                <a:lnTo>
                  <a:pt x="269209" y="5440983"/>
                </a:lnTo>
                <a:lnTo>
                  <a:pt x="182516" y="5045853"/>
                </a:lnTo>
                <a:lnTo>
                  <a:pt x="104946" y="4673432"/>
                </a:lnTo>
                <a:lnTo>
                  <a:pt x="54755" y="4364595"/>
                </a:lnTo>
                <a:lnTo>
                  <a:pt x="27377" y="4060299"/>
                </a:lnTo>
                <a:lnTo>
                  <a:pt x="9125" y="3683337"/>
                </a:lnTo>
                <a:cubicBezTo>
                  <a:pt x="7606" y="3556168"/>
                  <a:pt x="6084" y="3429001"/>
                  <a:pt x="4564" y="3301833"/>
                </a:cubicBezTo>
                <a:cubicBezTo>
                  <a:pt x="3042" y="3191316"/>
                  <a:pt x="1522" y="3080802"/>
                  <a:pt x="0" y="2970286"/>
                </a:cubicBezTo>
                <a:lnTo>
                  <a:pt x="27377" y="2616032"/>
                </a:lnTo>
                <a:lnTo>
                  <a:pt x="77568" y="2279945"/>
                </a:lnTo>
                <a:lnTo>
                  <a:pt x="168827" y="1934773"/>
                </a:lnTo>
                <a:lnTo>
                  <a:pt x="328527" y="1457895"/>
                </a:lnTo>
                <a:lnTo>
                  <a:pt x="469977" y="1080931"/>
                </a:lnTo>
                <a:lnTo>
                  <a:pt x="570359" y="803885"/>
                </a:lnTo>
                <a:lnTo>
                  <a:pt x="652490" y="604050"/>
                </a:lnTo>
                <a:lnTo>
                  <a:pt x="1058588" y="445090"/>
                </a:lnTo>
                <a:lnTo>
                  <a:pt x="1346049" y="327004"/>
                </a:lnTo>
                <a:lnTo>
                  <a:pt x="1610694" y="231628"/>
                </a:lnTo>
                <a:lnTo>
                  <a:pt x="1943784" y="145337"/>
                </a:lnTo>
                <a:lnTo>
                  <a:pt x="2331629" y="68126"/>
                </a:lnTo>
                <a:lnTo>
                  <a:pt x="2810731" y="4543"/>
                </a:lnTo>
                <a:close/>
              </a:path>
            </a:pathLst>
          </a:custGeom>
          <a:scene3d>
            <a:camera prst="orthographicFront"/>
            <a:lightRig rig="threePt" dir="t"/>
          </a:scene3d>
          <a:sp3d>
            <a:bevelT w="165100" prst="coolSlant"/>
          </a:sp3d>
        </p:spPr>
      </p:pic>
      <p:pic>
        <p:nvPicPr>
          <p:cNvPr id="14" name="Picture 13">
            <a:extLst>
              <a:ext uri="{FF2B5EF4-FFF2-40B4-BE49-F238E27FC236}">
                <a16:creationId xmlns:a16="http://schemas.microsoft.com/office/drawing/2014/main" id="{83881362-725D-434A-B79D-0D97321871A9}"/>
              </a:ext>
            </a:extLst>
          </p:cNvPr>
          <p:cNvPicPr>
            <a:picLocks noChangeAspect="1"/>
          </p:cNvPicPr>
          <p:nvPr/>
        </p:nvPicPr>
        <p:blipFill>
          <a:blip r:embed="rId9"/>
          <a:srcRect/>
          <a:stretch>
            <a:fillRect/>
          </a:stretch>
        </p:blipFill>
        <p:spPr>
          <a:xfrm>
            <a:off x="8964688" y="2874392"/>
            <a:ext cx="1659083" cy="1866468"/>
          </a:xfrm>
          <a:custGeom>
            <a:avLst/>
            <a:gdLst>
              <a:gd name="connsiteX0" fmla="*/ 3212262 w 6096000"/>
              <a:gd name="connsiteY0" fmla="*/ 0 h 6858000"/>
              <a:gd name="connsiteX1" fmla="*/ 3522539 w 6096000"/>
              <a:gd name="connsiteY1" fmla="*/ 4543 h 6858000"/>
              <a:gd name="connsiteX2" fmla="*/ 3805437 w 6096000"/>
              <a:gd name="connsiteY2" fmla="*/ 13625 h 6858000"/>
              <a:gd name="connsiteX3" fmla="*/ 4060957 w 6096000"/>
              <a:gd name="connsiteY3" fmla="*/ 45418 h 6858000"/>
              <a:gd name="connsiteX4" fmla="*/ 4357545 w 6096000"/>
              <a:gd name="connsiteY4" fmla="*/ 99919 h 6858000"/>
              <a:gd name="connsiteX5" fmla="*/ 4626754 w 6096000"/>
              <a:gd name="connsiteY5" fmla="*/ 149877 h 6858000"/>
              <a:gd name="connsiteX6" fmla="*/ 4895963 w 6096000"/>
              <a:gd name="connsiteY6" fmla="*/ 208920 h 6858000"/>
              <a:gd name="connsiteX7" fmla="*/ 5169735 w 6096000"/>
              <a:gd name="connsiteY7" fmla="*/ 272503 h 6858000"/>
              <a:gd name="connsiteX8" fmla="*/ 5448071 w 6096000"/>
              <a:gd name="connsiteY8" fmla="*/ 327004 h 6858000"/>
              <a:gd name="connsiteX9" fmla="*/ 5566705 w 6096000"/>
              <a:gd name="connsiteY9" fmla="*/ 626758 h 6858000"/>
              <a:gd name="connsiteX10" fmla="*/ 5653401 w 6096000"/>
              <a:gd name="connsiteY10" fmla="*/ 858385 h 6858000"/>
              <a:gd name="connsiteX11" fmla="*/ 5749221 w 6096000"/>
              <a:gd name="connsiteY11" fmla="*/ 1130889 h 6858000"/>
              <a:gd name="connsiteX12" fmla="*/ 5826789 w 6096000"/>
              <a:gd name="connsiteY12" fmla="*/ 1362517 h 6858000"/>
              <a:gd name="connsiteX13" fmla="*/ 5922609 w 6096000"/>
              <a:gd name="connsiteY13" fmla="*/ 1671355 h 6858000"/>
              <a:gd name="connsiteX14" fmla="*/ 5981927 w 6096000"/>
              <a:gd name="connsiteY14" fmla="*/ 1975649 h 6858000"/>
              <a:gd name="connsiteX15" fmla="*/ 6032118 w 6096000"/>
              <a:gd name="connsiteY15" fmla="*/ 2388946 h 6858000"/>
              <a:gd name="connsiteX16" fmla="*/ 6059496 w 6096000"/>
              <a:gd name="connsiteY16" fmla="*/ 2643282 h 6858000"/>
              <a:gd name="connsiteX17" fmla="*/ 6082311 w 6096000"/>
              <a:gd name="connsiteY17" fmla="*/ 2906703 h 6858000"/>
              <a:gd name="connsiteX18" fmla="*/ 6096000 w 6096000"/>
              <a:gd name="connsiteY18" fmla="*/ 3129248 h 6858000"/>
              <a:gd name="connsiteX19" fmla="*/ 6091436 w 6096000"/>
              <a:gd name="connsiteY19" fmla="*/ 3565253 h 6858000"/>
              <a:gd name="connsiteX20" fmla="*/ 6068623 w 6096000"/>
              <a:gd name="connsiteY20" fmla="*/ 3874089 h 6858000"/>
              <a:gd name="connsiteX21" fmla="*/ 6041246 w 6096000"/>
              <a:gd name="connsiteY21" fmla="*/ 4164760 h 6858000"/>
              <a:gd name="connsiteX22" fmla="*/ 6004741 w 6096000"/>
              <a:gd name="connsiteY22" fmla="*/ 4500847 h 6858000"/>
              <a:gd name="connsiteX23" fmla="*/ 5972802 w 6096000"/>
              <a:gd name="connsiteY23" fmla="*/ 4741557 h 6858000"/>
              <a:gd name="connsiteX24" fmla="*/ 5940862 w 6096000"/>
              <a:gd name="connsiteY24" fmla="*/ 4964102 h 6858000"/>
              <a:gd name="connsiteX25" fmla="*/ 5899796 w 6096000"/>
              <a:gd name="connsiteY25" fmla="*/ 5209355 h 6858000"/>
              <a:gd name="connsiteX26" fmla="*/ 5858730 w 6096000"/>
              <a:gd name="connsiteY26" fmla="*/ 5445526 h 6858000"/>
              <a:gd name="connsiteX27" fmla="*/ 5790287 w 6096000"/>
              <a:gd name="connsiteY27" fmla="*/ 5722569 h 6858000"/>
              <a:gd name="connsiteX28" fmla="*/ 5703591 w 6096000"/>
              <a:gd name="connsiteY28" fmla="*/ 6008698 h 6858000"/>
              <a:gd name="connsiteX29" fmla="*/ 5616898 w 6096000"/>
              <a:gd name="connsiteY29" fmla="*/ 6240325 h 6858000"/>
              <a:gd name="connsiteX30" fmla="*/ 5539328 w 6096000"/>
              <a:gd name="connsiteY30" fmla="*/ 6431078 h 6858000"/>
              <a:gd name="connsiteX31" fmla="*/ 5480012 w 6096000"/>
              <a:gd name="connsiteY31" fmla="*/ 6535539 h 6858000"/>
              <a:gd name="connsiteX32" fmla="*/ 5224490 w 6096000"/>
              <a:gd name="connsiteY32" fmla="*/ 6612747 h 6858000"/>
              <a:gd name="connsiteX33" fmla="*/ 4959844 w 6096000"/>
              <a:gd name="connsiteY33" fmla="*/ 6685416 h 6858000"/>
              <a:gd name="connsiteX34" fmla="*/ 4727138 w 6096000"/>
              <a:gd name="connsiteY34" fmla="*/ 6739916 h 6858000"/>
              <a:gd name="connsiteX35" fmla="*/ 4403172 w 6096000"/>
              <a:gd name="connsiteY35" fmla="*/ 6798957 h 6858000"/>
              <a:gd name="connsiteX36" fmla="*/ 4070084 w 6096000"/>
              <a:gd name="connsiteY36" fmla="*/ 6844375 h 6858000"/>
              <a:gd name="connsiteX37" fmla="*/ 3805437 w 6096000"/>
              <a:gd name="connsiteY37" fmla="*/ 6853458 h 6858000"/>
              <a:gd name="connsiteX38" fmla="*/ 3449532 w 6096000"/>
              <a:gd name="connsiteY38" fmla="*/ 6858000 h 6858000"/>
              <a:gd name="connsiteX39" fmla="*/ 3020622 w 6096000"/>
              <a:gd name="connsiteY39" fmla="*/ 6853458 h 6858000"/>
              <a:gd name="connsiteX40" fmla="*/ 2596274 w 6096000"/>
              <a:gd name="connsiteY40" fmla="*/ 6826207 h 6858000"/>
              <a:gd name="connsiteX41" fmla="*/ 2331629 w 6096000"/>
              <a:gd name="connsiteY41" fmla="*/ 6798957 h 6858000"/>
              <a:gd name="connsiteX42" fmla="*/ 2039605 w 6096000"/>
              <a:gd name="connsiteY42" fmla="*/ 6730831 h 6858000"/>
              <a:gd name="connsiteX43" fmla="*/ 1715641 w 6096000"/>
              <a:gd name="connsiteY43" fmla="*/ 6653623 h 6858000"/>
              <a:gd name="connsiteX44" fmla="*/ 1524001 w 6096000"/>
              <a:gd name="connsiteY44" fmla="*/ 6603665 h 6858000"/>
              <a:gd name="connsiteX45" fmla="*/ 1250228 w 6096000"/>
              <a:gd name="connsiteY45" fmla="*/ 6530996 h 6858000"/>
              <a:gd name="connsiteX46" fmla="*/ 1012958 w 6096000"/>
              <a:gd name="connsiteY46" fmla="*/ 6462870 h 6858000"/>
              <a:gd name="connsiteX47" fmla="*/ 807629 w 6096000"/>
              <a:gd name="connsiteY47" fmla="*/ 6394745 h 6858000"/>
              <a:gd name="connsiteX48" fmla="*/ 652490 w 6096000"/>
              <a:gd name="connsiteY48" fmla="*/ 6349327 h 6858000"/>
              <a:gd name="connsiteX49" fmla="*/ 574922 w 6096000"/>
              <a:gd name="connsiteY49" fmla="*/ 6312994 h 6858000"/>
              <a:gd name="connsiteX50" fmla="*/ 465413 w 6096000"/>
              <a:gd name="connsiteY50" fmla="*/ 6067741 h 6858000"/>
              <a:gd name="connsiteX51" fmla="*/ 351341 w 6096000"/>
              <a:gd name="connsiteY51" fmla="*/ 5754362 h 6858000"/>
              <a:gd name="connsiteX52" fmla="*/ 269209 w 6096000"/>
              <a:gd name="connsiteY52" fmla="*/ 5440983 h 6858000"/>
              <a:gd name="connsiteX53" fmla="*/ 182516 w 6096000"/>
              <a:gd name="connsiteY53" fmla="*/ 5045853 h 6858000"/>
              <a:gd name="connsiteX54" fmla="*/ 104946 w 6096000"/>
              <a:gd name="connsiteY54" fmla="*/ 4673432 h 6858000"/>
              <a:gd name="connsiteX55" fmla="*/ 54755 w 6096000"/>
              <a:gd name="connsiteY55" fmla="*/ 4364595 h 6858000"/>
              <a:gd name="connsiteX56" fmla="*/ 27377 w 6096000"/>
              <a:gd name="connsiteY56" fmla="*/ 4060299 h 6858000"/>
              <a:gd name="connsiteX57" fmla="*/ 9125 w 6096000"/>
              <a:gd name="connsiteY57" fmla="*/ 3683337 h 6858000"/>
              <a:gd name="connsiteX58" fmla="*/ 4564 w 6096000"/>
              <a:gd name="connsiteY58" fmla="*/ 3301833 h 6858000"/>
              <a:gd name="connsiteX59" fmla="*/ 0 w 6096000"/>
              <a:gd name="connsiteY59" fmla="*/ 2970286 h 6858000"/>
              <a:gd name="connsiteX60" fmla="*/ 27377 w 6096000"/>
              <a:gd name="connsiteY60" fmla="*/ 2616032 h 6858000"/>
              <a:gd name="connsiteX61" fmla="*/ 77568 w 6096000"/>
              <a:gd name="connsiteY61" fmla="*/ 2279945 h 6858000"/>
              <a:gd name="connsiteX62" fmla="*/ 168827 w 6096000"/>
              <a:gd name="connsiteY62" fmla="*/ 1934773 h 6858000"/>
              <a:gd name="connsiteX63" fmla="*/ 328527 w 6096000"/>
              <a:gd name="connsiteY63" fmla="*/ 1457895 h 6858000"/>
              <a:gd name="connsiteX64" fmla="*/ 469977 w 6096000"/>
              <a:gd name="connsiteY64" fmla="*/ 1080931 h 6858000"/>
              <a:gd name="connsiteX65" fmla="*/ 570359 w 6096000"/>
              <a:gd name="connsiteY65" fmla="*/ 803885 h 6858000"/>
              <a:gd name="connsiteX66" fmla="*/ 652490 w 6096000"/>
              <a:gd name="connsiteY66" fmla="*/ 604050 h 6858000"/>
              <a:gd name="connsiteX67" fmla="*/ 1058588 w 6096000"/>
              <a:gd name="connsiteY67" fmla="*/ 445090 h 6858000"/>
              <a:gd name="connsiteX68" fmla="*/ 1346049 w 6096000"/>
              <a:gd name="connsiteY68" fmla="*/ 327004 h 6858000"/>
              <a:gd name="connsiteX69" fmla="*/ 1610694 w 6096000"/>
              <a:gd name="connsiteY69" fmla="*/ 231628 h 6858000"/>
              <a:gd name="connsiteX70" fmla="*/ 1943784 w 6096000"/>
              <a:gd name="connsiteY70" fmla="*/ 145337 h 6858000"/>
              <a:gd name="connsiteX71" fmla="*/ 2331629 w 6096000"/>
              <a:gd name="connsiteY71" fmla="*/ 68126 h 6858000"/>
              <a:gd name="connsiteX72" fmla="*/ 281073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3212262" y="0"/>
                </a:moveTo>
                <a:lnTo>
                  <a:pt x="3522539" y="4543"/>
                </a:lnTo>
                <a:lnTo>
                  <a:pt x="3805437" y="13625"/>
                </a:lnTo>
                <a:lnTo>
                  <a:pt x="4060957" y="45418"/>
                </a:lnTo>
                <a:lnTo>
                  <a:pt x="4357545" y="99919"/>
                </a:lnTo>
                <a:lnTo>
                  <a:pt x="4626754" y="149877"/>
                </a:lnTo>
                <a:lnTo>
                  <a:pt x="4895963" y="208920"/>
                </a:lnTo>
                <a:lnTo>
                  <a:pt x="5169735" y="272503"/>
                </a:lnTo>
                <a:lnTo>
                  <a:pt x="5448071" y="327004"/>
                </a:lnTo>
                <a:lnTo>
                  <a:pt x="5566705" y="626758"/>
                </a:lnTo>
                <a:lnTo>
                  <a:pt x="5653401" y="858385"/>
                </a:lnTo>
                <a:lnTo>
                  <a:pt x="5749221" y="1130889"/>
                </a:lnTo>
                <a:lnTo>
                  <a:pt x="5826789" y="1362517"/>
                </a:lnTo>
                <a:lnTo>
                  <a:pt x="5922609" y="1671355"/>
                </a:lnTo>
                <a:lnTo>
                  <a:pt x="5981927" y="1975649"/>
                </a:lnTo>
                <a:lnTo>
                  <a:pt x="6032118" y="2388946"/>
                </a:lnTo>
                <a:lnTo>
                  <a:pt x="6059496" y="2643282"/>
                </a:lnTo>
                <a:lnTo>
                  <a:pt x="6082311" y="2906703"/>
                </a:lnTo>
                <a:lnTo>
                  <a:pt x="6096000" y="3129248"/>
                </a:lnTo>
                <a:cubicBezTo>
                  <a:pt x="6094478" y="3274582"/>
                  <a:pt x="6092958" y="3419919"/>
                  <a:pt x="6091436" y="3565253"/>
                </a:cubicBezTo>
                <a:lnTo>
                  <a:pt x="6068623" y="3874089"/>
                </a:lnTo>
                <a:lnTo>
                  <a:pt x="6041246" y="4164760"/>
                </a:lnTo>
                <a:lnTo>
                  <a:pt x="6004741" y="4500847"/>
                </a:lnTo>
                <a:lnTo>
                  <a:pt x="5972802" y="4741557"/>
                </a:lnTo>
                <a:lnTo>
                  <a:pt x="5940862" y="4964102"/>
                </a:lnTo>
                <a:lnTo>
                  <a:pt x="5899796" y="5209355"/>
                </a:lnTo>
                <a:lnTo>
                  <a:pt x="5858730" y="5445526"/>
                </a:lnTo>
                <a:lnTo>
                  <a:pt x="5790287" y="5722569"/>
                </a:lnTo>
                <a:lnTo>
                  <a:pt x="5703591" y="6008698"/>
                </a:lnTo>
                <a:lnTo>
                  <a:pt x="5616898" y="6240325"/>
                </a:lnTo>
                <a:lnTo>
                  <a:pt x="5539328" y="6431078"/>
                </a:lnTo>
                <a:lnTo>
                  <a:pt x="5480012" y="6535539"/>
                </a:lnTo>
                <a:lnTo>
                  <a:pt x="5224490" y="6612747"/>
                </a:lnTo>
                <a:lnTo>
                  <a:pt x="4959844" y="6685416"/>
                </a:lnTo>
                <a:lnTo>
                  <a:pt x="4727138" y="6739916"/>
                </a:lnTo>
                <a:lnTo>
                  <a:pt x="4403172" y="6798957"/>
                </a:lnTo>
                <a:lnTo>
                  <a:pt x="4070084" y="6844375"/>
                </a:lnTo>
                <a:lnTo>
                  <a:pt x="3805437" y="6853458"/>
                </a:lnTo>
                <a:lnTo>
                  <a:pt x="3449532" y="6858000"/>
                </a:lnTo>
                <a:lnTo>
                  <a:pt x="3020622" y="6853458"/>
                </a:lnTo>
                <a:lnTo>
                  <a:pt x="2596274" y="6826207"/>
                </a:lnTo>
                <a:lnTo>
                  <a:pt x="2331629" y="6798957"/>
                </a:lnTo>
                <a:lnTo>
                  <a:pt x="2039605" y="6730831"/>
                </a:lnTo>
                <a:lnTo>
                  <a:pt x="1715641" y="6653623"/>
                </a:lnTo>
                <a:lnTo>
                  <a:pt x="1524001" y="6603665"/>
                </a:lnTo>
                <a:lnTo>
                  <a:pt x="1250228" y="6530996"/>
                </a:lnTo>
                <a:lnTo>
                  <a:pt x="1012958" y="6462870"/>
                </a:lnTo>
                <a:lnTo>
                  <a:pt x="807629" y="6394745"/>
                </a:lnTo>
                <a:lnTo>
                  <a:pt x="652490" y="6349327"/>
                </a:lnTo>
                <a:lnTo>
                  <a:pt x="574922" y="6312994"/>
                </a:lnTo>
                <a:lnTo>
                  <a:pt x="465413" y="6067741"/>
                </a:lnTo>
                <a:lnTo>
                  <a:pt x="351341" y="5754362"/>
                </a:lnTo>
                <a:lnTo>
                  <a:pt x="269209" y="5440983"/>
                </a:lnTo>
                <a:lnTo>
                  <a:pt x="182516" y="5045853"/>
                </a:lnTo>
                <a:lnTo>
                  <a:pt x="104946" y="4673432"/>
                </a:lnTo>
                <a:lnTo>
                  <a:pt x="54755" y="4364595"/>
                </a:lnTo>
                <a:lnTo>
                  <a:pt x="27377" y="4060299"/>
                </a:lnTo>
                <a:lnTo>
                  <a:pt x="9125" y="3683337"/>
                </a:lnTo>
                <a:cubicBezTo>
                  <a:pt x="7606" y="3556168"/>
                  <a:pt x="6084" y="3429001"/>
                  <a:pt x="4564" y="3301833"/>
                </a:cubicBezTo>
                <a:cubicBezTo>
                  <a:pt x="3042" y="3191316"/>
                  <a:pt x="1522" y="3080802"/>
                  <a:pt x="0" y="2970286"/>
                </a:cubicBezTo>
                <a:lnTo>
                  <a:pt x="27377" y="2616032"/>
                </a:lnTo>
                <a:lnTo>
                  <a:pt x="77568" y="2279945"/>
                </a:lnTo>
                <a:lnTo>
                  <a:pt x="168827" y="1934773"/>
                </a:lnTo>
                <a:lnTo>
                  <a:pt x="328527" y="1457895"/>
                </a:lnTo>
                <a:lnTo>
                  <a:pt x="469977" y="1080931"/>
                </a:lnTo>
                <a:lnTo>
                  <a:pt x="570359" y="803885"/>
                </a:lnTo>
                <a:lnTo>
                  <a:pt x="652490" y="604050"/>
                </a:lnTo>
                <a:lnTo>
                  <a:pt x="1058588" y="445090"/>
                </a:lnTo>
                <a:lnTo>
                  <a:pt x="1346049" y="327004"/>
                </a:lnTo>
                <a:lnTo>
                  <a:pt x="1610694" y="231628"/>
                </a:lnTo>
                <a:lnTo>
                  <a:pt x="1943784" y="145337"/>
                </a:lnTo>
                <a:lnTo>
                  <a:pt x="2331629" y="68126"/>
                </a:lnTo>
                <a:lnTo>
                  <a:pt x="2810731" y="4543"/>
                </a:lnTo>
                <a:close/>
              </a:path>
            </a:pathLst>
          </a:custGeom>
          <a:scene3d>
            <a:camera prst="orthographicFront"/>
            <a:lightRig rig="threePt" dir="t"/>
          </a:scene3d>
          <a:sp3d>
            <a:bevelT w="165100" prst="coolSlant"/>
          </a:sp3d>
        </p:spPr>
      </p:pic>
      <p:sp>
        <p:nvSpPr>
          <p:cNvPr id="15" name="TextBox 14">
            <a:extLst>
              <a:ext uri="{FF2B5EF4-FFF2-40B4-BE49-F238E27FC236}">
                <a16:creationId xmlns:a16="http://schemas.microsoft.com/office/drawing/2014/main" id="{A746D41F-47A3-9D46-93DE-510142FD6354}"/>
              </a:ext>
            </a:extLst>
          </p:cNvPr>
          <p:cNvSpPr txBox="1"/>
          <p:nvPr/>
        </p:nvSpPr>
        <p:spPr>
          <a:xfrm>
            <a:off x="7118422" y="2204933"/>
            <a:ext cx="3657815" cy="338554"/>
          </a:xfrm>
          <a:prstGeom prst="rect">
            <a:avLst/>
          </a:prstGeom>
          <a:noFill/>
        </p:spPr>
        <p:txBody>
          <a:bodyPr wrap="square" rtlCol="0">
            <a:spAutoFit/>
          </a:bodyPr>
          <a:lstStyle/>
          <a:p>
            <a:pPr algn="ctr"/>
            <a:r>
              <a:rPr lang="en-US" sz="1600" dirty="0"/>
              <a:t>regular rendering</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C7EA9C8-8B26-B44B-B5CF-EEB43F0B96C0}"/>
                  </a:ext>
                </a:extLst>
              </p:cNvPr>
              <p:cNvSpPr txBox="1"/>
              <p:nvPr/>
            </p:nvSpPr>
            <p:spPr>
              <a:xfrm>
                <a:off x="7016322" y="4819512"/>
                <a:ext cx="3884955" cy="669735"/>
              </a:xfrm>
              <a:prstGeom prst="rect">
                <a:avLst/>
              </a:prstGeom>
              <a:noFill/>
            </p:spPr>
            <p:txBody>
              <a:bodyPr wrap="square" rtlCol="0">
                <a:spAutoFit/>
              </a:bodyPr>
              <a:lstStyle/>
              <a:p>
                <a:r>
                  <a:rPr lang="en-US" sz="1600" dirty="0"/>
                  <a:t>              </a:t>
                </a:r>
                <a14:m>
                  <m:oMath xmlns:m="http://schemas.openxmlformats.org/officeDocument/2006/math">
                    <m:r>
                      <a:rPr lang="en-US" sz="1600" b="0" i="0" smtClean="0">
                        <a:latin typeface="Cambria Math" panose="02040503050406030204" pitchFamily="18" charset="0"/>
                      </a:rPr>
                      <m:t>  </m:t>
                    </m:r>
                    <m:sSub>
                      <m:sSubPr>
                        <m:ctrlPr>
                          <a:rPr lang="en-US" sz="1600" i="1" smtClean="0">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𝜎</m:t>
                        </m:r>
                      </m:e>
                      <m:sub>
                        <m:r>
                          <a:rPr lang="en-US" sz="1600" b="0" i="1" smtClean="0">
                            <a:latin typeface="Cambria Math" panose="02040503050406030204" pitchFamily="18" charset="0"/>
                            <a:ea typeface="Cambria Math" panose="02040503050406030204" pitchFamily="18" charset="0"/>
                          </a:rPr>
                          <m:t>𝑈</m:t>
                        </m:r>
                        <m:r>
                          <a:rPr lang="en-US" sz="1600" i="1">
                            <a:latin typeface="Cambria Math" panose="02040503050406030204" pitchFamily="18" charset="0"/>
                          </a:rPr>
                          <m:t>𝐹</m:t>
                        </m:r>
                      </m:sub>
                    </m:sSub>
                    <m:r>
                      <a:rPr lang="en-US" sz="1600" b="0" i="0" smtClean="0">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𝜎</m:t>
                        </m:r>
                      </m:e>
                      <m:sub>
                        <m:r>
                          <a:rPr lang="en-US" sz="1600" b="0" i="1" smtClean="0">
                            <a:latin typeface="Cambria Math" panose="02040503050406030204" pitchFamily="18" charset="0"/>
                            <a:ea typeface="Cambria Math" panose="02040503050406030204" pitchFamily="18" charset="0"/>
                          </a:rPr>
                          <m:t>𝑈</m:t>
                        </m:r>
                        <m:r>
                          <a:rPr lang="en-US" sz="1600" i="1">
                            <a:latin typeface="Cambria Math" panose="02040503050406030204" pitchFamily="18" charset="0"/>
                          </a:rPr>
                          <m:t>𝐹</m:t>
                        </m:r>
                      </m:sub>
                    </m:sSub>
                  </m:oMath>
                </a14:m>
                <a:endParaRPr lang="en-US" altLang="zh-CN" sz="1600" dirty="0"/>
              </a:p>
              <a:p>
                <a:pPr algn="ctr">
                  <a:lnSpc>
                    <a:spcPct val="150000"/>
                  </a:lnSpc>
                </a:pPr>
                <a:r>
                  <a:rPr lang="en-US" altLang="zh-CN" sz="1600" dirty="0"/>
                  <a:t>kernel foveated</a:t>
                </a:r>
                <a:r>
                  <a:rPr lang="zh-CN" altLang="en-US" sz="1600" dirty="0"/>
                  <a:t> </a:t>
                </a:r>
                <a:r>
                  <a:rPr lang="en-US" altLang="zh-CN" sz="1600" dirty="0"/>
                  <a:t>rendering</a:t>
                </a:r>
              </a:p>
            </p:txBody>
          </p:sp>
        </mc:Choice>
        <mc:Fallback xmlns="">
          <p:sp>
            <p:nvSpPr>
              <p:cNvPr id="23" name="TextBox 22">
                <a:extLst>
                  <a:ext uri="{FF2B5EF4-FFF2-40B4-BE49-F238E27FC236}">
                    <a16:creationId xmlns:a16="http://schemas.microsoft.com/office/drawing/2014/main" id="{CC7EA9C8-8B26-B44B-B5CF-EEB43F0B96C0}"/>
                  </a:ext>
                </a:extLst>
              </p:cNvPr>
              <p:cNvSpPr txBox="1">
                <a:spLocks noRot="1" noChangeAspect="1" noMove="1" noResize="1" noEditPoints="1" noAdjustHandles="1" noChangeArrowheads="1" noChangeShapeType="1" noTextEdit="1"/>
              </p:cNvSpPr>
              <p:nvPr/>
            </p:nvSpPr>
            <p:spPr>
              <a:xfrm>
                <a:off x="7016322" y="4819512"/>
                <a:ext cx="3884955" cy="669735"/>
              </a:xfrm>
              <a:prstGeom prst="rect">
                <a:avLst/>
              </a:prstGeom>
              <a:blipFill>
                <a:blip r:embed="rId10"/>
                <a:stretch>
                  <a:fillRect b="-9259"/>
                </a:stretch>
              </a:blipFill>
            </p:spPr>
            <p:txBody>
              <a:bodyPr/>
              <a:lstStyle/>
              <a:p>
                <a:r>
                  <a:rPr lang="en-US">
                    <a:noFill/>
                  </a:rPr>
                  <a:t> </a:t>
                </a:r>
              </a:p>
            </p:txBody>
          </p:sp>
        </mc:Fallback>
      </mc:AlternateContent>
      <p:sp>
        <p:nvSpPr>
          <p:cNvPr id="26" name="Rounded Rectangle 25">
            <a:extLst>
              <a:ext uri="{FF2B5EF4-FFF2-40B4-BE49-F238E27FC236}">
                <a16:creationId xmlns:a16="http://schemas.microsoft.com/office/drawing/2014/main" id="{D90622EF-6F64-4D42-A322-B677CB8BDE87}"/>
              </a:ext>
            </a:extLst>
          </p:cNvPr>
          <p:cNvSpPr/>
          <p:nvPr/>
        </p:nvSpPr>
        <p:spPr>
          <a:xfrm>
            <a:off x="7023147" y="5618163"/>
            <a:ext cx="3898605" cy="1163006"/>
          </a:xfrm>
          <a:prstGeom prst="round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Choose a score for the difference between the two renderings?</a:t>
            </a:r>
          </a:p>
          <a:p>
            <a:pPr algn="ctr"/>
            <a:endParaRPr lang="en-US" dirty="0"/>
          </a:p>
          <a:p>
            <a:pPr algn="ctr"/>
            <a:endParaRPr lang="en-US" dirty="0"/>
          </a:p>
        </p:txBody>
      </p:sp>
      <p:sp>
        <p:nvSpPr>
          <p:cNvPr id="28" name="Hexagon 27">
            <a:extLst>
              <a:ext uri="{FF2B5EF4-FFF2-40B4-BE49-F238E27FC236}">
                <a16:creationId xmlns:a16="http://schemas.microsoft.com/office/drawing/2014/main" id="{2A373C9A-7321-C641-BBE7-D7E28675037F}"/>
              </a:ext>
            </a:extLst>
          </p:cNvPr>
          <p:cNvSpPr/>
          <p:nvPr/>
        </p:nvSpPr>
        <p:spPr>
          <a:xfrm>
            <a:off x="7118422" y="6354361"/>
            <a:ext cx="423545" cy="365125"/>
          </a:xfrm>
          <a:prstGeom prst="hexag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9" name="Hexagon 28">
            <a:extLst>
              <a:ext uri="{FF2B5EF4-FFF2-40B4-BE49-F238E27FC236}">
                <a16:creationId xmlns:a16="http://schemas.microsoft.com/office/drawing/2014/main" id="{C7FE75FA-6A73-F44A-A9EA-3A4879EB7A98}"/>
              </a:ext>
            </a:extLst>
          </p:cNvPr>
          <p:cNvSpPr/>
          <p:nvPr/>
        </p:nvSpPr>
        <p:spPr>
          <a:xfrm>
            <a:off x="7904832" y="6354360"/>
            <a:ext cx="423545" cy="365125"/>
          </a:xfrm>
          <a:prstGeom prst="hexag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0" name="Hexagon 29">
            <a:extLst>
              <a:ext uri="{FF2B5EF4-FFF2-40B4-BE49-F238E27FC236}">
                <a16:creationId xmlns:a16="http://schemas.microsoft.com/office/drawing/2014/main" id="{AEC45C6F-DD02-FF40-8583-1AE9BD57D88B}"/>
              </a:ext>
            </a:extLst>
          </p:cNvPr>
          <p:cNvSpPr/>
          <p:nvPr/>
        </p:nvSpPr>
        <p:spPr>
          <a:xfrm>
            <a:off x="8753851" y="6354360"/>
            <a:ext cx="423545" cy="365125"/>
          </a:xfrm>
          <a:prstGeom prst="hexag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31" name="Hexagon 30">
            <a:extLst>
              <a:ext uri="{FF2B5EF4-FFF2-40B4-BE49-F238E27FC236}">
                <a16:creationId xmlns:a16="http://schemas.microsoft.com/office/drawing/2014/main" id="{DAD957C5-7294-7644-BDF2-9E5AEFF23D4A}"/>
              </a:ext>
            </a:extLst>
          </p:cNvPr>
          <p:cNvSpPr/>
          <p:nvPr/>
        </p:nvSpPr>
        <p:spPr>
          <a:xfrm>
            <a:off x="10352692" y="6354360"/>
            <a:ext cx="423545" cy="365125"/>
          </a:xfrm>
          <a:prstGeom prst="hexag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32" name="Hexagon 31">
            <a:extLst>
              <a:ext uri="{FF2B5EF4-FFF2-40B4-BE49-F238E27FC236}">
                <a16:creationId xmlns:a16="http://schemas.microsoft.com/office/drawing/2014/main" id="{31C61661-03D7-854B-B4D0-505E4A847B0B}"/>
              </a:ext>
            </a:extLst>
          </p:cNvPr>
          <p:cNvSpPr/>
          <p:nvPr/>
        </p:nvSpPr>
        <p:spPr>
          <a:xfrm>
            <a:off x="9582456" y="6354360"/>
            <a:ext cx="423545" cy="365125"/>
          </a:xfrm>
          <a:prstGeom prst="hexag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pic>
        <p:nvPicPr>
          <p:cNvPr id="24" name="Picture 23">
            <a:extLst>
              <a:ext uri="{FF2B5EF4-FFF2-40B4-BE49-F238E27FC236}">
                <a16:creationId xmlns:a16="http://schemas.microsoft.com/office/drawing/2014/main" id="{86B15D1C-CC28-334D-ADF9-A1047FD67554}"/>
              </a:ext>
            </a:extLst>
          </p:cNvPr>
          <p:cNvPicPr>
            <a:picLocks noChangeAspect="1"/>
          </p:cNvPicPr>
          <p:nvPr/>
        </p:nvPicPr>
        <p:blipFill>
          <a:blip r:embed="rId11"/>
          <a:srcRect/>
          <a:stretch>
            <a:fillRect/>
          </a:stretch>
        </p:blipFill>
        <p:spPr>
          <a:xfrm>
            <a:off x="7254555" y="2878230"/>
            <a:ext cx="1659083" cy="1866468"/>
          </a:xfrm>
          <a:custGeom>
            <a:avLst/>
            <a:gdLst>
              <a:gd name="connsiteX0" fmla="*/ 2883738 w 6096000"/>
              <a:gd name="connsiteY0" fmla="*/ 0 h 6858000"/>
              <a:gd name="connsiteX1" fmla="*/ 3285269 w 6096000"/>
              <a:gd name="connsiteY1" fmla="*/ 4543 h 6858000"/>
              <a:gd name="connsiteX2" fmla="*/ 3764371 w 6096000"/>
              <a:gd name="connsiteY2" fmla="*/ 68126 h 6858000"/>
              <a:gd name="connsiteX3" fmla="*/ 4152216 w 6096000"/>
              <a:gd name="connsiteY3" fmla="*/ 145337 h 6858000"/>
              <a:gd name="connsiteX4" fmla="*/ 4485307 w 6096000"/>
              <a:gd name="connsiteY4" fmla="*/ 231628 h 6858000"/>
              <a:gd name="connsiteX5" fmla="*/ 4749952 w 6096000"/>
              <a:gd name="connsiteY5" fmla="*/ 327004 h 6858000"/>
              <a:gd name="connsiteX6" fmla="*/ 5037413 w 6096000"/>
              <a:gd name="connsiteY6" fmla="*/ 445090 h 6858000"/>
              <a:gd name="connsiteX7" fmla="*/ 5443510 w 6096000"/>
              <a:gd name="connsiteY7" fmla="*/ 604050 h 6858000"/>
              <a:gd name="connsiteX8" fmla="*/ 5525642 w 6096000"/>
              <a:gd name="connsiteY8" fmla="*/ 803885 h 6858000"/>
              <a:gd name="connsiteX9" fmla="*/ 5626024 w 6096000"/>
              <a:gd name="connsiteY9" fmla="*/ 1080931 h 6858000"/>
              <a:gd name="connsiteX10" fmla="*/ 5767473 w 6096000"/>
              <a:gd name="connsiteY10" fmla="*/ 1457895 h 6858000"/>
              <a:gd name="connsiteX11" fmla="*/ 5927173 w 6096000"/>
              <a:gd name="connsiteY11" fmla="*/ 1934773 h 6858000"/>
              <a:gd name="connsiteX12" fmla="*/ 6018432 w 6096000"/>
              <a:gd name="connsiteY12" fmla="*/ 2279945 h 6858000"/>
              <a:gd name="connsiteX13" fmla="*/ 6068623 w 6096000"/>
              <a:gd name="connsiteY13" fmla="*/ 2616032 h 6858000"/>
              <a:gd name="connsiteX14" fmla="*/ 6096000 w 6096000"/>
              <a:gd name="connsiteY14" fmla="*/ 2970286 h 6858000"/>
              <a:gd name="connsiteX15" fmla="*/ 6091437 w 6096000"/>
              <a:gd name="connsiteY15" fmla="*/ 3301833 h 6858000"/>
              <a:gd name="connsiteX16" fmla="*/ 6086875 w 6096000"/>
              <a:gd name="connsiteY16" fmla="*/ 3683337 h 6858000"/>
              <a:gd name="connsiteX17" fmla="*/ 6068623 w 6096000"/>
              <a:gd name="connsiteY17" fmla="*/ 4060299 h 6858000"/>
              <a:gd name="connsiteX18" fmla="*/ 6041246 w 6096000"/>
              <a:gd name="connsiteY18" fmla="*/ 4364595 h 6858000"/>
              <a:gd name="connsiteX19" fmla="*/ 5991055 w 6096000"/>
              <a:gd name="connsiteY19" fmla="*/ 4673432 h 6858000"/>
              <a:gd name="connsiteX20" fmla="*/ 5913485 w 6096000"/>
              <a:gd name="connsiteY20" fmla="*/ 5045853 h 6858000"/>
              <a:gd name="connsiteX21" fmla="*/ 5826791 w 6096000"/>
              <a:gd name="connsiteY21" fmla="*/ 5440983 h 6858000"/>
              <a:gd name="connsiteX22" fmla="*/ 5744660 w 6096000"/>
              <a:gd name="connsiteY22" fmla="*/ 5754362 h 6858000"/>
              <a:gd name="connsiteX23" fmla="*/ 5630587 w 6096000"/>
              <a:gd name="connsiteY23" fmla="*/ 6067741 h 6858000"/>
              <a:gd name="connsiteX24" fmla="*/ 5521078 w 6096000"/>
              <a:gd name="connsiteY24" fmla="*/ 6312994 h 6858000"/>
              <a:gd name="connsiteX25" fmla="*/ 5443510 w 6096000"/>
              <a:gd name="connsiteY25" fmla="*/ 6349327 h 6858000"/>
              <a:gd name="connsiteX26" fmla="*/ 5288372 w 6096000"/>
              <a:gd name="connsiteY26" fmla="*/ 6394745 h 6858000"/>
              <a:gd name="connsiteX27" fmla="*/ 5083042 w 6096000"/>
              <a:gd name="connsiteY27" fmla="*/ 6462870 h 6858000"/>
              <a:gd name="connsiteX28" fmla="*/ 4845772 w 6096000"/>
              <a:gd name="connsiteY28" fmla="*/ 6530996 h 6858000"/>
              <a:gd name="connsiteX29" fmla="*/ 4572000 w 6096000"/>
              <a:gd name="connsiteY29" fmla="*/ 6603665 h 6858000"/>
              <a:gd name="connsiteX30" fmla="*/ 4380359 w 6096000"/>
              <a:gd name="connsiteY30" fmla="*/ 6653623 h 6858000"/>
              <a:gd name="connsiteX31" fmla="*/ 4056396 w 6096000"/>
              <a:gd name="connsiteY31" fmla="*/ 6730831 h 6858000"/>
              <a:gd name="connsiteX32" fmla="*/ 3764371 w 6096000"/>
              <a:gd name="connsiteY32" fmla="*/ 6798957 h 6858000"/>
              <a:gd name="connsiteX33" fmla="*/ 3499726 w 6096000"/>
              <a:gd name="connsiteY33" fmla="*/ 6826207 h 6858000"/>
              <a:gd name="connsiteX34" fmla="*/ 3075378 w 6096000"/>
              <a:gd name="connsiteY34" fmla="*/ 6853458 h 6858000"/>
              <a:gd name="connsiteX35" fmla="*/ 2646468 w 6096000"/>
              <a:gd name="connsiteY35" fmla="*/ 6858000 h 6858000"/>
              <a:gd name="connsiteX36" fmla="*/ 2290563 w 6096000"/>
              <a:gd name="connsiteY36" fmla="*/ 6853458 h 6858000"/>
              <a:gd name="connsiteX37" fmla="*/ 2025916 w 6096000"/>
              <a:gd name="connsiteY37" fmla="*/ 6844375 h 6858000"/>
              <a:gd name="connsiteX38" fmla="*/ 1692828 w 6096000"/>
              <a:gd name="connsiteY38" fmla="*/ 6798957 h 6858000"/>
              <a:gd name="connsiteX39" fmla="*/ 1368862 w 6096000"/>
              <a:gd name="connsiteY39" fmla="*/ 6739916 h 6858000"/>
              <a:gd name="connsiteX40" fmla="*/ 1136156 w 6096000"/>
              <a:gd name="connsiteY40" fmla="*/ 6685416 h 6858000"/>
              <a:gd name="connsiteX41" fmla="*/ 871510 w 6096000"/>
              <a:gd name="connsiteY41" fmla="*/ 6612747 h 6858000"/>
              <a:gd name="connsiteX42" fmla="*/ 615988 w 6096000"/>
              <a:gd name="connsiteY42" fmla="*/ 6535539 h 6858000"/>
              <a:gd name="connsiteX43" fmla="*/ 556672 w 6096000"/>
              <a:gd name="connsiteY43" fmla="*/ 6431078 h 6858000"/>
              <a:gd name="connsiteX44" fmla="*/ 479102 w 6096000"/>
              <a:gd name="connsiteY44" fmla="*/ 6240325 h 6858000"/>
              <a:gd name="connsiteX45" fmla="*/ 392409 w 6096000"/>
              <a:gd name="connsiteY45" fmla="*/ 6008698 h 6858000"/>
              <a:gd name="connsiteX46" fmla="*/ 305713 w 6096000"/>
              <a:gd name="connsiteY46" fmla="*/ 5722569 h 6858000"/>
              <a:gd name="connsiteX47" fmla="*/ 237270 w 6096000"/>
              <a:gd name="connsiteY47" fmla="*/ 5445526 h 6858000"/>
              <a:gd name="connsiteX48" fmla="*/ 196204 w 6096000"/>
              <a:gd name="connsiteY48" fmla="*/ 5209355 h 6858000"/>
              <a:gd name="connsiteX49" fmla="*/ 155139 w 6096000"/>
              <a:gd name="connsiteY49" fmla="*/ 4964102 h 6858000"/>
              <a:gd name="connsiteX50" fmla="*/ 123198 w 6096000"/>
              <a:gd name="connsiteY50" fmla="*/ 4741557 h 6858000"/>
              <a:gd name="connsiteX51" fmla="*/ 91259 w 6096000"/>
              <a:gd name="connsiteY51" fmla="*/ 4500847 h 6858000"/>
              <a:gd name="connsiteX52" fmla="*/ 54755 w 6096000"/>
              <a:gd name="connsiteY52" fmla="*/ 4164760 h 6858000"/>
              <a:gd name="connsiteX53" fmla="*/ 27377 w 6096000"/>
              <a:gd name="connsiteY53" fmla="*/ 3874089 h 6858000"/>
              <a:gd name="connsiteX54" fmla="*/ 4564 w 6096000"/>
              <a:gd name="connsiteY54" fmla="*/ 3565253 h 6858000"/>
              <a:gd name="connsiteX55" fmla="*/ 0 w 6096000"/>
              <a:gd name="connsiteY55" fmla="*/ 3129248 h 6858000"/>
              <a:gd name="connsiteX56" fmla="*/ 13689 w 6096000"/>
              <a:gd name="connsiteY56" fmla="*/ 2906703 h 6858000"/>
              <a:gd name="connsiteX57" fmla="*/ 36504 w 6096000"/>
              <a:gd name="connsiteY57" fmla="*/ 2643282 h 6858000"/>
              <a:gd name="connsiteX58" fmla="*/ 63882 w 6096000"/>
              <a:gd name="connsiteY58" fmla="*/ 2388946 h 6858000"/>
              <a:gd name="connsiteX59" fmla="*/ 114073 w 6096000"/>
              <a:gd name="connsiteY59" fmla="*/ 1975649 h 6858000"/>
              <a:gd name="connsiteX60" fmla="*/ 173391 w 6096000"/>
              <a:gd name="connsiteY60" fmla="*/ 1671355 h 6858000"/>
              <a:gd name="connsiteX61" fmla="*/ 269211 w 6096000"/>
              <a:gd name="connsiteY61" fmla="*/ 1362517 h 6858000"/>
              <a:gd name="connsiteX62" fmla="*/ 346779 w 6096000"/>
              <a:gd name="connsiteY62" fmla="*/ 1130889 h 6858000"/>
              <a:gd name="connsiteX63" fmla="*/ 442600 w 6096000"/>
              <a:gd name="connsiteY63" fmla="*/ 858385 h 6858000"/>
              <a:gd name="connsiteX64" fmla="*/ 529295 w 6096000"/>
              <a:gd name="connsiteY64" fmla="*/ 626758 h 6858000"/>
              <a:gd name="connsiteX65" fmla="*/ 647929 w 6096000"/>
              <a:gd name="connsiteY65" fmla="*/ 327004 h 6858000"/>
              <a:gd name="connsiteX66" fmla="*/ 926265 w 6096000"/>
              <a:gd name="connsiteY66" fmla="*/ 272503 h 6858000"/>
              <a:gd name="connsiteX67" fmla="*/ 1200037 w 6096000"/>
              <a:gd name="connsiteY67" fmla="*/ 208920 h 6858000"/>
              <a:gd name="connsiteX68" fmla="*/ 1469246 w 6096000"/>
              <a:gd name="connsiteY68" fmla="*/ 149877 h 6858000"/>
              <a:gd name="connsiteX69" fmla="*/ 1738455 w 6096000"/>
              <a:gd name="connsiteY69" fmla="*/ 99919 h 6858000"/>
              <a:gd name="connsiteX70" fmla="*/ 2035043 w 6096000"/>
              <a:gd name="connsiteY70" fmla="*/ 45418 h 6858000"/>
              <a:gd name="connsiteX71" fmla="*/ 2290563 w 6096000"/>
              <a:gd name="connsiteY71" fmla="*/ 13625 h 6858000"/>
              <a:gd name="connsiteX72" fmla="*/ 257346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2883738" y="0"/>
                </a:moveTo>
                <a:lnTo>
                  <a:pt x="3285269" y="4543"/>
                </a:lnTo>
                <a:lnTo>
                  <a:pt x="3764371" y="68126"/>
                </a:lnTo>
                <a:lnTo>
                  <a:pt x="4152216" y="145337"/>
                </a:lnTo>
                <a:lnTo>
                  <a:pt x="4485307" y="231628"/>
                </a:lnTo>
                <a:lnTo>
                  <a:pt x="4749952" y="327004"/>
                </a:lnTo>
                <a:lnTo>
                  <a:pt x="5037413" y="445090"/>
                </a:lnTo>
                <a:lnTo>
                  <a:pt x="5443510" y="604050"/>
                </a:lnTo>
                <a:lnTo>
                  <a:pt x="5525642" y="803885"/>
                </a:lnTo>
                <a:lnTo>
                  <a:pt x="5626024" y="1080931"/>
                </a:lnTo>
                <a:lnTo>
                  <a:pt x="5767473" y="1457895"/>
                </a:lnTo>
                <a:lnTo>
                  <a:pt x="5927173" y="1934773"/>
                </a:lnTo>
                <a:lnTo>
                  <a:pt x="6018432" y="2279945"/>
                </a:lnTo>
                <a:lnTo>
                  <a:pt x="6068623" y="2616032"/>
                </a:lnTo>
                <a:lnTo>
                  <a:pt x="6096000" y="2970286"/>
                </a:lnTo>
                <a:cubicBezTo>
                  <a:pt x="6094478" y="3080802"/>
                  <a:pt x="6092959" y="3191316"/>
                  <a:pt x="6091437" y="3301833"/>
                </a:cubicBezTo>
                <a:cubicBezTo>
                  <a:pt x="6089917" y="3429001"/>
                  <a:pt x="6088395" y="3556168"/>
                  <a:pt x="6086875" y="3683337"/>
                </a:cubicBezTo>
                <a:lnTo>
                  <a:pt x="6068623" y="4060299"/>
                </a:lnTo>
                <a:lnTo>
                  <a:pt x="6041246" y="4364595"/>
                </a:lnTo>
                <a:lnTo>
                  <a:pt x="5991055" y="4673432"/>
                </a:lnTo>
                <a:lnTo>
                  <a:pt x="5913485" y="5045853"/>
                </a:lnTo>
                <a:lnTo>
                  <a:pt x="5826791" y="5440983"/>
                </a:lnTo>
                <a:lnTo>
                  <a:pt x="5744660" y="5754362"/>
                </a:lnTo>
                <a:lnTo>
                  <a:pt x="5630587" y="6067741"/>
                </a:lnTo>
                <a:lnTo>
                  <a:pt x="5521078" y="6312994"/>
                </a:lnTo>
                <a:lnTo>
                  <a:pt x="5443510" y="6349327"/>
                </a:lnTo>
                <a:lnTo>
                  <a:pt x="5288372" y="6394745"/>
                </a:lnTo>
                <a:lnTo>
                  <a:pt x="5083042" y="6462870"/>
                </a:lnTo>
                <a:lnTo>
                  <a:pt x="4845772" y="6530996"/>
                </a:lnTo>
                <a:lnTo>
                  <a:pt x="4572000" y="6603665"/>
                </a:lnTo>
                <a:lnTo>
                  <a:pt x="4380359" y="6653623"/>
                </a:lnTo>
                <a:lnTo>
                  <a:pt x="4056396" y="6730831"/>
                </a:lnTo>
                <a:lnTo>
                  <a:pt x="3764371" y="6798957"/>
                </a:lnTo>
                <a:lnTo>
                  <a:pt x="3499726" y="6826207"/>
                </a:lnTo>
                <a:lnTo>
                  <a:pt x="3075378" y="6853458"/>
                </a:lnTo>
                <a:lnTo>
                  <a:pt x="2646468" y="6858000"/>
                </a:lnTo>
                <a:lnTo>
                  <a:pt x="2290563" y="6853458"/>
                </a:lnTo>
                <a:lnTo>
                  <a:pt x="2025916" y="6844375"/>
                </a:lnTo>
                <a:lnTo>
                  <a:pt x="1692828" y="6798957"/>
                </a:lnTo>
                <a:lnTo>
                  <a:pt x="1368862" y="6739916"/>
                </a:lnTo>
                <a:lnTo>
                  <a:pt x="1136156" y="6685416"/>
                </a:lnTo>
                <a:lnTo>
                  <a:pt x="871510" y="6612747"/>
                </a:lnTo>
                <a:lnTo>
                  <a:pt x="615988" y="6535539"/>
                </a:lnTo>
                <a:lnTo>
                  <a:pt x="556672" y="6431078"/>
                </a:lnTo>
                <a:lnTo>
                  <a:pt x="479102" y="6240325"/>
                </a:lnTo>
                <a:lnTo>
                  <a:pt x="392409" y="6008698"/>
                </a:lnTo>
                <a:lnTo>
                  <a:pt x="305713" y="5722569"/>
                </a:lnTo>
                <a:lnTo>
                  <a:pt x="237270" y="5445526"/>
                </a:lnTo>
                <a:lnTo>
                  <a:pt x="196204" y="5209355"/>
                </a:lnTo>
                <a:lnTo>
                  <a:pt x="155139" y="4964102"/>
                </a:lnTo>
                <a:lnTo>
                  <a:pt x="123198" y="4741557"/>
                </a:lnTo>
                <a:lnTo>
                  <a:pt x="91259" y="4500847"/>
                </a:lnTo>
                <a:lnTo>
                  <a:pt x="54755" y="4164760"/>
                </a:lnTo>
                <a:lnTo>
                  <a:pt x="27377" y="3874089"/>
                </a:lnTo>
                <a:lnTo>
                  <a:pt x="4564" y="3565253"/>
                </a:lnTo>
                <a:cubicBezTo>
                  <a:pt x="3042" y="3419919"/>
                  <a:pt x="1522" y="3274582"/>
                  <a:pt x="0" y="3129248"/>
                </a:cubicBezTo>
                <a:lnTo>
                  <a:pt x="13689" y="2906703"/>
                </a:lnTo>
                <a:lnTo>
                  <a:pt x="36504" y="2643282"/>
                </a:lnTo>
                <a:lnTo>
                  <a:pt x="63882" y="2388946"/>
                </a:lnTo>
                <a:lnTo>
                  <a:pt x="114073" y="1975649"/>
                </a:lnTo>
                <a:lnTo>
                  <a:pt x="173391" y="1671355"/>
                </a:lnTo>
                <a:lnTo>
                  <a:pt x="269211" y="1362517"/>
                </a:lnTo>
                <a:lnTo>
                  <a:pt x="346779" y="1130889"/>
                </a:lnTo>
                <a:lnTo>
                  <a:pt x="442600" y="858385"/>
                </a:lnTo>
                <a:lnTo>
                  <a:pt x="529295" y="626758"/>
                </a:lnTo>
                <a:lnTo>
                  <a:pt x="647929" y="327004"/>
                </a:lnTo>
                <a:lnTo>
                  <a:pt x="926265" y="272503"/>
                </a:lnTo>
                <a:lnTo>
                  <a:pt x="1200037" y="208920"/>
                </a:lnTo>
                <a:lnTo>
                  <a:pt x="1469246" y="149877"/>
                </a:lnTo>
                <a:lnTo>
                  <a:pt x="1738455" y="99919"/>
                </a:lnTo>
                <a:lnTo>
                  <a:pt x="2035043" y="45418"/>
                </a:lnTo>
                <a:lnTo>
                  <a:pt x="2290563" y="13625"/>
                </a:lnTo>
                <a:lnTo>
                  <a:pt x="2573461" y="4543"/>
                </a:lnTo>
                <a:close/>
              </a:path>
            </a:pathLst>
          </a:custGeom>
          <a:scene3d>
            <a:camera prst="orthographicFront"/>
            <a:lightRig rig="threePt" dir="t"/>
          </a:scene3d>
          <a:sp3d>
            <a:bevelT w="165100" prst="coolSlant"/>
          </a:sp3d>
        </p:spPr>
      </p:pic>
      <p:pic>
        <p:nvPicPr>
          <p:cNvPr id="3" name="Audio 2">
            <a:hlinkClick r:id="" action="ppaction://media"/>
            <a:extLst>
              <a:ext uri="{FF2B5EF4-FFF2-40B4-BE49-F238E27FC236}">
                <a16:creationId xmlns:a16="http://schemas.microsoft.com/office/drawing/2014/main" id="{6C21516E-15F2-E944-9746-0B0E43D81D0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0909188"/>
      </p:ext>
    </p:extLst>
  </p:cSld>
  <p:clrMapOvr>
    <a:masterClrMapping/>
  </p:clrMapOvr>
  <mc:AlternateContent xmlns:mc="http://schemas.openxmlformats.org/markup-compatibility/2006" xmlns:p14="http://schemas.microsoft.com/office/powerpoint/2010/main">
    <mc:Choice Requires="p14">
      <p:transition spd="slow" p14:dur="2000" advTm="32480"/>
    </mc:Choice>
    <mc:Fallback xmlns="">
      <p:transition spd="slow" advTm="32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A380B-F6CE-1241-85D6-FADF68F2249B}"/>
              </a:ext>
            </a:extLst>
          </p:cNvPr>
          <p:cNvSpPr>
            <a:spLocks noGrp="1"/>
          </p:cNvSpPr>
          <p:nvPr>
            <p:ph type="title"/>
          </p:nvPr>
        </p:nvSpPr>
        <p:spPr/>
        <p:txBody>
          <a:bodyPr/>
          <a:lstStyle/>
          <a:p>
            <a:r>
              <a:rPr lang="en-US" dirty="0"/>
              <a:t>Random Test</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B6115187-FD87-6043-B6BF-EA8478FB3BFD}"/>
                  </a:ext>
                </a:extLst>
              </p:cNvPr>
              <p:cNvSpPr>
                <a:spLocks noGrp="1"/>
              </p:cNvSpPr>
              <p:nvPr>
                <p:ph type="body" sz="quarter" idx="13"/>
              </p:nvPr>
            </p:nvSpPr>
            <p:spPr>
              <a:xfrm>
                <a:off x="838200" y="1825625"/>
                <a:ext cx="5521036" cy="3792538"/>
              </a:xfrm>
            </p:spPr>
            <p:txBody>
              <a:bodyPr>
                <a:normAutofit lnSpcReduction="10000"/>
              </a:bodyPr>
              <a:lstStyle/>
              <a:p>
                <a:r>
                  <a:rPr lang="en-US" dirty="0"/>
                  <a:t>shuffled </a:t>
                </a:r>
                <a:r>
                  <a:rPr lang="en-US" dirty="0">
                    <a:cs typeface="Arial" panose="020B0604020202020204" pitchFamily="34" charset="0"/>
                  </a:rPr>
                  <a:t>parameter</a:t>
                </a:r>
                <a:r>
                  <a:rPr lang="en-US" dirty="0"/>
                  <a:t> array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𝑈</m:t>
                        </m:r>
                        <m:r>
                          <a:rPr lang="en-US" i="1">
                            <a:latin typeface="Cambria Math" panose="02040503050406030204" pitchFamily="18" charset="0"/>
                          </a:rPr>
                          <m:t>𝐹</m:t>
                        </m:r>
                      </m:sub>
                    </m:sSub>
                  </m:oMath>
                </a14:m>
                <a:r>
                  <a:rPr lang="en-US" dirty="0"/>
                  <a:t>, 4.0]</a:t>
                </a:r>
              </a:p>
              <a:p>
                <a:r>
                  <a:rPr lang="en-US" dirty="0"/>
                  <a:t>The participant observes eye-dominance-guided foveated rendering</a:t>
                </a:r>
              </a:p>
              <a:p>
                <a:pPr lvl="1"/>
                <a:r>
                  <a:rPr lang="en-US" dirty="0"/>
                  <a:t>Dominant eye rendered with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𝑈</m:t>
                        </m:r>
                        <m:r>
                          <a:rPr lang="en-US" i="1">
                            <a:latin typeface="Cambria Math" panose="02040503050406030204" pitchFamily="18" charset="0"/>
                          </a:rPr>
                          <m:t>𝐹</m:t>
                        </m:r>
                      </m:sub>
                    </m:sSub>
                  </m:oMath>
                </a14:m>
                <a:endParaRPr lang="en-US" dirty="0"/>
              </a:p>
              <a:p>
                <a:pPr lvl="1"/>
                <a:r>
                  <a:rPr lang="en-US" dirty="0"/>
                  <a:t>Non-dominant eye rendered </a:t>
                </a:r>
                <a:r>
                  <a:rPr lang="en-US" dirty="0" err="1"/>
                  <a:t>with</a:t>
                </a:r>
                <a:r>
                  <a:rPr lang="en-US" dirty="0"/>
                  <a:t> </a:t>
                </a:r>
                <a14:m>
                  <m:oMath xmlns:m="http://schemas.openxmlformats.org/officeDocument/2006/math">
                    <m:r>
                      <a:rPr lang="en-US" i="1">
                        <a:latin typeface="Cambria Math" panose="02040503050406030204" pitchFamily="18" charset="0"/>
                      </a:rPr>
                      <m:t>𝑥</m:t>
                    </m:r>
                  </m:oMath>
                </a14:m>
                <a:r>
                  <a:rPr lang="en-US" dirty="0"/>
                  <a:t> selected from shuffled </a:t>
                </a:r>
                <a:r>
                  <a:rPr lang="en-US" dirty="0">
                    <a:cs typeface="Arial" panose="020B0604020202020204" pitchFamily="34" charset="0"/>
                  </a:rPr>
                  <a:t>parameter</a:t>
                </a:r>
                <a:r>
                  <a:rPr lang="en-US" dirty="0"/>
                  <a:t> array </a:t>
                </a:r>
              </a:p>
              <a:p>
                <a:r>
                  <a:rPr lang="en-US" dirty="0"/>
                  <a:t>the participant scores the imbalance between the two frames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𝑈𝐹</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oMath>
                </a14:m>
                <a:endParaRPr lang="en-US" dirty="0"/>
              </a:p>
              <a:p>
                <a:pPr lvl="1"/>
                <a:r>
                  <a:rPr lang="en-US" dirty="0"/>
                  <a:t>Max score = 5 (Same)</a:t>
                </a:r>
              </a:p>
              <a:p>
                <a:pPr lvl="1"/>
                <a:r>
                  <a:rPr lang="en-US" dirty="0"/>
                  <a:t>Min score = 1 (Noticeable Imbalance)</a:t>
                </a: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𝑁</m:t>
                        </m:r>
                        <m:r>
                          <a:rPr lang="en-US" i="1">
                            <a:latin typeface="Cambria Math" panose="02040503050406030204" pitchFamily="18" charset="0"/>
                          </a:rPr>
                          <m:t>𝐹</m:t>
                        </m:r>
                      </m:sub>
                    </m:sSub>
                    <m:r>
                      <a:rPr lang="en-US" i="1">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ar</m:t>
                            </m:r>
                            <m:r>
                              <m:rPr>
                                <m:sty m:val="p"/>
                              </m:rPr>
                              <a:rPr lang="en-US" b="0" i="0" smtClean="0">
                                <a:latin typeface="Cambria Math" panose="02040503050406030204" pitchFamily="18" charset="0"/>
                              </a:rPr>
                              <m:t>gmax</m:t>
                            </m:r>
                          </m:e>
                          <m:lim>
                            <m:r>
                              <a:rPr lang="en-US" i="1">
                                <a:latin typeface="Cambria Math" panose="02040503050406030204" pitchFamily="18" charset="0"/>
                              </a:rPr>
                              <m:t>𝑥</m:t>
                            </m:r>
                          </m:lim>
                        </m:limLow>
                      </m:fName>
                      <m:e>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b="0" i="1" smtClean="0">
                                <a:latin typeface="Cambria Math" panose="02040503050406030204" pitchFamily="18" charset="0"/>
                              </a:rPr>
                              <m:t>𝑁</m:t>
                            </m:r>
                            <m:r>
                              <a:rPr lang="en-US" i="1">
                                <a:latin typeface="Cambria Math" panose="02040503050406030204" pitchFamily="18" charset="0"/>
                              </a:rPr>
                              <m:t>𝐹</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m:rPr>
                            <m:nor/>
                          </m:rPr>
                          <a:rPr lang="en-US" dirty="0"/>
                          <m:t> </m:t>
                        </m:r>
                      </m:e>
                    </m:func>
                    <m:r>
                      <a:rPr lang="en-US" i="1">
                        <a:latin typeface="Cambria Math" panose="02040503050406030204" pitchFamily="18" charset="0"/>
                        <a:ea typeface="Cambria Math" panose="02040503050406030204" pitchFamily="18" charset="0"/>
                      </a:rPr>
                      <m:t>≥4</m:t>
                    </m:r>
                  </m:oMath>
                </a14:m>
                <a:endParaRPr lang="en-US" dirty="0"/>
              </a:p>
              <a:p>
                <a:endParaRPr lang="en-US" dirty="0"/>
              </a:p>
              <a:p>
                <a:endParaRPr lang="en-US" dirty="0"/>
              </a:p>
            </p:txBody>
          </p:sp>
        </mc:Choice>
        <mc:Fallback xmlns="">
          <p:sp>
            <p:nvSpPr>
              <p:cNvPr id="4" name="Text Placeholder 3">
                <a:extLst>
                  <a:ext uri="{FF2B5EF4-FFF2-40B4-BE49-F238E27FC236}">
                    <a16:creationId xmlns:a16="http://schemas.microsoft.com/office/drawing/2014/main" id="{B6115187-FD87-6043-B6BF-EA8478FB3BFD}"/>
                  </a:ext>
                </a:extLst>
              </p:cNvPr>
              <p:cNvSpPr>
                <a:spLocks noGrp="1" noRot="1" noChangeAspect="1" noMove="1" noResize="1" noEditPoints="1" noAdjustHandles="1" noChangeArrowheads="1" noChangeShapeType="1" noTextEdit="1"/>
              </p:cNvSpPr>
              <p:nvPr>
                <p:ph type="body" sz="quarter" idx="13"/>
              </p:nvPr>
            </p:nvSpPr>
            <p:spPr>
              <a:xfrm>
                <a:off x="838200" y="1825625"/>
                <a:ext cx="5521036" cy="3792538"/>
              </a:xfrm>
              <a:blipFill>
                <a:blip r:embed="rId5"/>
                <a:stretch>
                  <a:fillRect l="-1147" t="-3020" r="-1147"/>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F0D89CF2-166D-3048-8E31-82491D0070EF}"/>
              </a:ext>
            </a:extLst>
          </p:cNvPr>
          <p:cNvSpPr>
            <a:spLocks noGrp="1"/>
          </p:cNvSpPr>
          <p:nvPr>
            <p:ph type="sldNum" sz="quarter" idx="14"/>
          </p:nvPr>
        </p:nvSpPr>
        <p:spPr/>
        <p:txBody>
          <a:bodyPr/>
          <a:lstStyle/>
          <a:p>
            <a:fld id="{3DD97BEB-BAEF-0344-9D5C-EC73E478698A}" type="slidenum">
              <a:rPr lang="en-US" smtClean="0"/>
              <a:pPr/>
              <a:t>47</a:t>
            </a:fld>
            <a:endParaRPr lang="en-US"/>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203BA1B7-8039-3C49-B477-5F0AA53ACE3D}"/>
                  </a:ext>
                </a:extLst>
              </p:cNvPr>
              <p:cNvSpPr>
                <a:spLocks noGrp="1"/>
              </p:cNvSpPr>
              <p:nvPr>
                <p:ph type="body" sz="quarter" idx="15"/>
              </p:nvPr>
            </p:nvSpPr>
            <p:spPr/>
            <p:txBody>
              <a:bodyPr/>
              <a:lstStyle/>
              <a:p>
                <a:r>
                  <a:rPr lang="en-US" dirty="0"/>
                  <a:t>Step 2: Estimation of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𝑁</m:t>
                        </m:r>
                        <m:r>
                          <a:rPr lang="en-US">
                            <a:latin typeface="Cambria Math" panose="02040503050406030204" pitchFamily="18" charset="0"/>
                          </a:rPr>
                          <m:t>𝐹</m:t>
                        </m:r>
                      </m:sub>
                    </m:sSub>
                  </m:oMath>
                </a14:m>
                <a:endParaRPr lang="en-US" dirty="0"/>
              </a:p>
            </p:txBody>
          </p:sp>
        </mc:Choice>
        <mc:Fallback xmlns="">
          <p:sp>
            <p:nvSpPr>
              <p:cNvPr id="6" name="Text Placeholder 5">
                <a:extLst>
                  <a:ext uri="{FF2B5EF4-FFF2-40B4-BE49-F238E27FC236}">
                    <a16:creationId xmlns:a16="http://schemas.microsoft.com/office/drawing/2014/main" id="{203BA1B7-8039-3C49-B477-5F0AA53ACE3D}"/>
                  </a:ext>
                </a:extLst>
              </p:cNvPr>
              <p:cNvSpPr>
                <a:spLocks noGrp="1" noRot="1" noChangeAspect="1" noMove="1" noResize="1" noEditPoints="1" noAdjustHandles="1" noChangeArrowheads="1" noChangeShapeType="1" noTextEdit="1"/>
              </p:cNvSpPr>
              <p:nvPr>
                <p:ph type="body" sz="quarter" idx="15"/>
              </p:nvPr>
            </p:nvSpPr>
            <p:spPr>
              <a:blipFill>
                <a:blip r:embed="rId6"/>
                <a:stretch>
                  <a:fillRect l="-844" t="-17241" b="-55172"/>
                </a:stretch>
              </a:blipFill>
            </p:spPr>
            <p:txBody>
              <a:bodyPr/>
              <a:lstStyle/>
              <a:p>
                <a:r>
                  <a:rPr lang="en-US">
                    <a:noFill/>
                  </a:rPr>
                  <a:t> </a:t>
                </a:r>
              </a:p>
            </p:txBody>
          </p:sp>
        </mc:Fallback>
      </mc:AlternateContent>
      <p:sp>
        <p:nvSpPr>
          <p:cNvPr id="7" name="Rounded Rectangle 6">
            <a:extLst>
              <a:ext uri="{FF2B5EF4-FFF2-40B4-BE49-F238E27FC236}">
                <a16:creationId xmlns:a16="http://schemas.microsoft.com/office/drawing/2014/main" id="{FC533266-AFE4-FA46-8B3B-2CD17C2F9751}"/>
              </a:ext>
            </a:extLst>
          </p:cNvPr>
          <p:cNvSpPr/>
          <p:nvPr/>
        </p:nvSpPr>
        <p:spPr>
          <a:xfrm>
            <a:off x="6912150" y="1659534"/>
            <a:ext cx="3898605" cy="2695689"/>
          </a:xfrm>
          <a:prstGeom prst="round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ed Rectangle 8">
            <a:extLst>
              <a:ext uri="{FF2B5EF4-FFF2-40B4-BE49-F238E27FC236}">
                <a16:creationId xmlns:a16="http://schemas.microsoft.com/office/drawing/2014/main" id="{20E52167-4B97-6848-B256-6A5065CEC96A}"/>
              </a:ext>
            </a:extLst>
          </p:cNvPr>
          <p:cNvSpPr/>
          <p:nvPr/>
        </p:nvSpPr>
        <p:spPr>
          <a:xfrm>
            <a:off x="7014250" y="1691479"/>
            <a:ext cx="3657815" cy="2044979"/>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3881362-725D-434A-B79D-0D97321871A9}"/>
              </a:ext>
            </a:extLst>
          </p:cNvPr>
          <p:cNvPicPr>
            <a:picLocks noChangeAspect="1"/>
          </p:cNvPicPr>
          <p:nvPr/>
        </p:nvPicPr>
        <p:blipFill>
          <a:blip r:embed="rId7"/>
          <a:srcRect/>
          <a:stretch>
            <a:fillRect/>
          </a:stretch>
        </p:blipFill>
        <p:spPr>
          <a:xfrm>
            <a:off x="8860516" y="1786668"/>
            <a:ext cx="1659083" cy="1866468"/>
          </a:xfrm>
          <a:custGeom>
            <a:avLst/>
            <a:gdLst>
              <a:gd name="connsiteX0" fmla="*/ 3212262 w 6096000"/>
              <a:gd name="connsiteY0" fmla="*/ 0 h 6858000"/>
              <a:gd name="connsiteX1" fmla="*/ 3522539 w 6096000"/>
              <a:gd name="connsiteY1" fmla="*/ 4543 h 6858000"/>
              <a:gd name="connsiteX2" fmla="*/ 3805437 w 6096000"/>
              <a:gd name="connsiteY2" fmla="*/ 13625 h 6858000"/>
              <a:gd name="connsiteX3" fmla="*/ 4060957 w 6096000"/>
              <a:gd name="connsiteY3" fmla="*/ 45418 h 6858000"/>
              <a:gd name="connsiteX4" fmla="*/ 4357545 w 6096000"/>
              <a:gd name="connsiteY4" fmla="*/ 99919 h 6858000"/>
              <a:gd name="connsiteX5" fmla="*/ 4626754 w 6096000"/>
              <a:gd name="connsiteY5" fmla="*/ 149877 h 6858000"/>
              <a:gd name="connsiteX6" fmla="*/ 4895963 w 6096000"/>
              <a:gd name="connsiteY6" fmla="*/ 208920 h 6858000"/>
              <a:gd name="connsiteX7" fmla="*/ 5169735 w 6096000"/>
              <a:gd name="connsiteY7" fmla="*/ 272503 h 6858000"/>
              <a:gd name="connsiteX8" fmla="*/ 5448071 w 6096000"/>
              <a:gd name="connsiteY8" fmla="*/ 327004 h 6858000"/>
              <a:gd name="connsiteX9" fmla="*/ 5566705 w 6096000"/>
              <a:gd name="connsiteY9" fmla="*/ 626758 h 6858000"/>
              <a:gd name="connsiteX10" fmla="*/ 5653401 w 6096000"/>
              <a:gd name="connsiteY10" fmla="*/ 858385 h 6858000"/>
              <a:gd name="connsiteX11" fmla="*/ 5749221 w 6096000"/>
              <a:gd name="connsiteY11" fmla="*/ 1130889 h 6858000"/>
              <a:gd name="connsiteX12" fmla="*/ 5826789 w 6096000"/>
              <a:gd name="connsiteY12" fmla="*/ 1362517 h 6858000"/>
              <a:gd name="connsiteX13" fmla="*/ 5922609 w 6096000"/>
              <a:gd name="connsiteY13" fmla="*/ 1671355 h 6858000"/>
              <a:gd name="connsiteX14" fmla="*/ 5981927 w 6096000"/>
              <a:gd name="connsiteY14" fmla="*/ 1975649 h 6858000"/>
              <a:gd name="connsiteX15" fmla="*/ 6032118 w 6096000"/>
              <a:gd name="connsiteY15" fmla="*/ 2388946 h 6858000"/>
              <a:gd name="connsiteX16" fmla="*/ 6059496 w 6096000"/>
              <a:gd name="connsiteY16" fmla="*/ 2643282 h 6858000"/>
              <a:gd name="connsiteX17" fmla="*/ 6082311 w 6096000"/>
              <a:gd name="connsiteY17" fmla="*/ 2906703 h 6858000"/>
              <a:gd name="connsiteX18" fmla="*/ 6096000 w 6096000"/>
              <a:gd name="connsiteY18" fmla="*/ 3129248 h 6858000"/>
              <a:gd name="connsiteX19" fmla="*/ 6091436 w 6096000"/>
              <a:gd name="connsiteY19" fmla="*/ 3565253 h 6858000"/>
              <a:gd name="connsiteX20" fmla="*/ 6068623 w 6096000"/>
              <a:gd name="connsiteY20" fmla="*/ 3874089 h 6858000"/>
              <a:gd name="connsiteX21" fmla="*/ 6041246 w 6096000"/>
              <a:gd name="connsiteY21" fmla="*/ 4164760 h 6858000"/>
              <a:gd name="connsiteX22" fmla="*/ 6004741 w 6096000"/>
              <a:gd name="connsiteY22" fmla="*/ 4500847 h 6858000"/>
              <a:gd name="connsiteX23" fmla="*/ 5972802 w 6096000"/>
              <a:gd name="connsiteY23" fmla="*/ 4741557 h 6858000"/>
              <a:gd name="connsiteX24" fmla="*/ 5940862 w 6096000"/>
              <a:gd name="connsiteY24" fmla="*/ 4964102 h 6858000"/>
              <a:gd name="connsiteX25" fmla="*/ 5899796 w 6096000"/>
              <a:gd name="connsiteY25" fmla="*/ 5209355 h 6858000"/>
              <a:gd name="connsiteX26" fmla="*/ 5858730 w 6096000"/>
              <a:gd name="connsiteY26" fmla="*/ 5445526 h 6858000"/>
              <a:gd name="connsiteX27" fmla="*/ 5790287 w 6096000"/>
              <a:gd name="connsiteY27" fmla="*/ 5722569 h 6858000"/>
              <a:gd name="connsiteX28" fmla="*/ 5703591 w 6096000"/>
              <a:gd name="connsiteY28" fmla="*/ 6008698 h 6858000"/>
              <a:gd name="connsiteX29" fmla="*/ 5616898 w 6096000"/>
              <a:gd name="connsiteY29" fmla="*/ 6240325 h 6858000"/>
              <a:gd name="connsiteX30" fmla="*/ 5539328 w 6096000"/>
              <a:gd name="connsiteY30" fmla="*/ 6431078 h 6858000"/>
              <a:gd name="connsiteX31" fmla="*/ 5480012 w 6096000"/>
              <a:gd name="connsiteY31" fmla="*/ 6535539 h 6858000"/>
              <a:gd name="connsiteX32" fmla="*/ 5224490 w 6096000"/>
              <a:gd name="connsiteY32" fmla="*/ 6612747 h 6858000"/>
              <a:gd name="connsiteX33" fmla="*/ 4959844 w 6096000"/>
              <a:gd name="connsiteY33" fmla="*/ 6685416 h 6858000"/>
              <a:gd name="connsiteX34" fmla="*/ 4727138 w 6096000"/>
              <a:gd name="connsiteY34" fmla="*/ 6739916 h 6858000"/>
              <a:gd name="connsiteX35" fmla="*/ 4403172 w 6096000"/>
              <a:gd name="connsiteY35" fmla="*/ 6798957 h 6858000"/>
              <a:gd name="connsiteX36" fmla="*/ 4070084 w 6096000"/>
              <a:gd name="connsiteY36" fmla="*/ 6844375 h 6858000"/>
              <a:gd name="connsiteX37" fmla="*/ 3805437 w 6096000"/>
              <a:gd name="connsiteY37" fmla="*/ 6853458 h 6858000"/>
              <a:gd name="connsiteX38" fmla="*/ 3449532 w 6096000"/>
              <a:gd name="connsiteY38" fmla="*/ 6858000 h 6858000"/>
              <a:gd name="connsiteX39" fmla="*/ 3020622 w 6096000"/>
              <a:gd name="connsiteY39" fmla="*/ 6853458 h 6858000"/>
              <a:gd name="connsiteX40" fmla="*/ 2596274 w 6096000"/>
              <a:gd name="connsiteY40" fmla="*/ 6826207 h 6858000"/>
              <a:gd name="connsiteX41" fmla="*/ 2331629 w 6096000"/>
              <a:gd name="connsiteY41" fmla="*/ 6798957 h 6858000"/>
              <a:gd name="connsiteX42" fmla="*/ 2039605 w 6096000"/>
              <a:gd name="connsiteY42" fmla="*/ 6730831 h 6858000"/>
              <a:gd name="connsiteX43" fmla="*/ 1715641 w 6096000"/>
              <a:gd name="connsiteY43" fmla="*/ 6653623 h 6858000"/>
              <a:gd name="connsiteX44" fmla="*/ 1524001 w 6096000"/>
              <a:gd name="connsiteY44" fmla="*/ 6603665 h 6858000"/>
              <a:gd name="connsiteX45" fmla="*/ 1250228 w 6096000"/>
              <a:gd name="connsiteY45" fmla="*/ 6530996 h 6858000"/>
              <a:gd name="connsiteX46" fmla="*/ 1012958 w 6096000"/>
              <a:gd name="connsiteY46" fmla="*/ 6462870 h 6858000"/>
              <a:gd name="connsiteX47" fmla="*/ 807629 w 6096000"/>
              <a:gd name="connsiteY47" fmla="*/ 6394745 h 6858000"/>
              <a:gd name="connsiteX48" fmla="*/ 652490 w 6096000"/>
              <a:gd name="connsiteY48" fmla="*/ 6349327 h 6858000"/>
              <a:gd name="connsiteX49" fmla="*/ 574922 w 6096000"/>
              <a:gd name="connsiteY49" fmla="*/ 6312994 h 6858000"/>
              <a:gd name="connsiteX50" fmla="*/ 465413 w 6096000"/>
              <a:gd name="connsiteY50" fmla="*/ 6067741 h 6858000"/>
              <a:gd name="connsiteX51" fmla="*/ 351341 w 6096000"/>
              <a:gd name="connsiteY51" fmla="*/ 5754362 h 6858000"/>
              <a:gd name="connsiteX52" fmla="*/ 269209 w 6096000"/>
              <a:gd name="connsiteY52" fmla="*/ 5440983 h 6858000"/>
              <a:gd name="connsiteX53" fmla="*/ 182516 w 6096000"/>
              <a:gd name="connsiteY53" fmla="*/ 5045853 h 6858000"/>
              <a:gd name="connsiteX54" fmla="*/ 104946 w 6096000"/>
              <a:gd name="connsiteY54" fmla="*/ 4673432 h 6858000"/>
              <a:gd name="connsiteX55" fmla="*/ 54755 w 6096000"/>
              <a:gd name="connsiteY55" fmla="*/ 4364595 h 6858000"/>
              <a:gd name="connsiteX56" fmla="*/ 27377 w 6096000"/>
              <a:gd name="connsiteY56" fmla="*/ 4060299 h 6858000"/>
              <a:gd name="connsiteX57" fmla="*/ 9125 w 6096000"/>
              <a:gd name="connsiteY57" fmla="*/ 3683337 h 6858000"/>
              <a:gd name="connsiteX58" fmla="*/ 4564 w 6096000"/>
              <a:gd name="connsiteY58" fmla="*/ 3301833 h 6858000"/>
              <a:gd name="connsiteX59" fmla="*/ 0 w 6096000"/>
              <a:gd name="connsiteY59" fmla="*/ 2970286 h 6858000"/>
              <a:gd name="connsiteX60" fmla="*/ 27377 w 6096000"/>
              <a:gd name="connsiteY60" fmla="*/ 2616032 h 6858000"/>
              <a:gd name="connsiteX61" fmla="*/ 77568 w 6096000"/>
              <a:gd name="connsiteY61" fmla="*/ 2279945 h 6858000"/>
              <a:gd name="connsiteX62" fmla="*/ 168827 w 6096000"/>
              <a:gd name="connsiteY62" fmla="*/ 1934773 h 6858000"/>
              <a:gd name="connsiteX63" fmla="*/ 328527 w 6096000"/>
              <a:gd name="connsiteY63" fmla="*/ 1457895 h 6858000"/>
              <a:gd name="connsiteX64" fmla="*/ 469977 w 6096000"/>
              <a:gd name="connsiteY64" fmla="*/ 1080931 h 6858000"/>
              <a:gd name="connsiteX65" fmla="*/ 570359 w 6096000"/>
              <a:gd name="connsiteY65" fmla="*/ 803885 h 6858000"/>
              <a:gd name="connsiteX66" fmla="*/ 652490 w 6096000"/>
              <a:gd name="connsiteY66" fmla="*/ 604050 h 6858000"/>
              <a:gd name="connsiteX67" fmla="*/ 1058588 w 6096000"/>
              <a:gd name="connsiteY67" fmla="*/ 445090 h 6858000"/>
              <a:gd name="connsiteX68" fmla="*/ 1346049 w 6096000"/>
              <a:gd name="connsiteY68" fmla="*/ 327004 h 6858000"/>
              <a:gd name="connsiteX69" fmla="*/ 1610694 w 6096000"/>
              <a:gd name="connsiteY69" fmla="*/ 231628 h 6858000"/>
              <a:gd name="connsiteX70" fmla="*/ 1943784 w 6096000"/>
              <a:gd name="connsiteY70" fmla="*/ 145337 h 6858000"/>
              <a:gd name="connsiteX71" fmla="*/ 2331629 w 6096000"/>
              <a:gd name="connsiteY71" fmla="*/ 68126 h 6858000"/>
              <a:gd name="connsiteX72" fmla="*/ 281073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3212262" y="0"/>
                </a:moveTo>
                <a:lnTo>
                  <a:pt x="3522539" y="4543"/>
                </a:lnTo>
                <a:lnTo>
                  <a:pt x="3805437" y="13625"/>
                </a:lnTo>
                <a:lnTo>
                  <a:pt x="4060957" y="45418"/>
                </a:lnTo>
                <a:lnTo>
                  <a:pt x="4357545" y="99919"/>
                </a:lnTo>
                <a:lnTo>
                  <a:pt x="4626754" y="149877"/>
                </a:lnTo>
                <a:lnTo>
                  <a:pt x="4895963" y="208920"/>
                </a:lnTo>
                <a:lnTo>
                  <a:pt x="5169735" y="272503"/>
                </a:lnTo>
                <a:lnTo>
                  <a:pt x="5448071" y="327004"/>
                </a:lnTo>
                <a:lnTo>
                  <a:pt x="5566705" y="626758"/>
                </a:lnTo>
                <a:lnTo>
                  <a:pt x="5653401" y="858385"/>
                </a:lnTo>
                <a:lnTo>
                  <a:pt x="5749221" y="1130889"/>
                </a:lnTo>
                <a:lnTo>
                  <a:pt x="5826789" y="1362517"/>
                </a:lnTo>
                <a:lnTo>
                  <a:pt x="5922609" y="1671355"/>
                </a:lnTo>
                <a:lnTo>
                  <a:pt x="5981927" y="1975649"/>
                </a:lnTo>
                <a:lnTo>
                  <a:pt x="6032118" y="2388946"/>
                </a:lnTo>
                <a:lnTo>
                  <a:pt x="6059496" y="2643282"/>
                </a:lnTo>
                <a:lnTo>
                  <a:pt x="6082311" y="2906703"/>
                </a:lnTo>
                <a:lnTo>
                  <a:pt x="6096000" y="3129248"/>
                </a:lnTo>
                <a:cubicBezTo>
                  <a:pt x="6094478" y="3274582"/>
                  <a:pt x="6092958" y="3419919"/>
                  <a:pt x="6091436" y="3565253"/>
                </a:cubicBezTo>
                <a:lnTo>
                  <a:pt x="6068623" y="3874089"/>
                </a:lnTo>
                <a:lnTo>
                  <a:pt x="6041246" y="4164760"/>
                </a:lnTo>
                <a:lnTo>
                  <a:pt x="6004741" y="4500847"/>
                </a:lnTo>
                <a:lnTo>
                  <a:pt x="5972802" y="4741557"/>
                </a:lnTo>
                <a:lnTo>
                  <a:pt x="5940862" y="4964102"/>
                </a:lnTo>
                <a:lnTo>
                  <a:pt x="5899796" y="5209355"/>
                </a:lnTo>
                <a:lnTo>
                  <a:pt x="5858730" y="5445526"/>
                </a:lnTo>
                <a:lnTo>
                  <a:pt x="5790287" y="5722569"/>
                </a:lnTo>
                <a:lnTo>
                  <a:pt x="5703591" y="6008698"/>
                </a:lnTo>
                <a:lnTo>
                  <a:pt x="5616898" y="6240325"/>
                </a:lnTo>
                <a:lnTo>
                  <a:pt x="5539328" y="6431078"/>
                </a:lnTo>
                <a:lnTo>
                  <a:pt x="5480012" y="6535539"/>
                </a:lnTo>
                <a:lnTo>
                  <a:pt x="5224490" y="6612747"/>
                </a:lnTo>
                <a:lnTo>
                  <a:pt x="4959844" y="6685416"/>
                </a:lnTo>
                <a:lnTo>
                  <a:pt x="4727138" y="6739916"/>
                </a:lnTo>
                <a:lnTo>
                  <a:pt x="4403172" y="6798957"/>
                </a:lnTo>
                <a:lnTo>
                  <a:pt x="4070084" y="6844375"/>
                </a:lnTo>
                <a:lnTo>
                  <a:pt x="3805437" y="6853458"/>
                </a:lnTo>
                <a:lnTo>
                  <a:pt x="3449532" y="6858000"/>
                </a:lnTo>
                <a:lnTo>
                  <a:pt x="3020622" y="6853458"/>
                </a:lnTo>
                <a:lnTo>
                  <a:pt x="2596274" y="6826207"/>
                </a:lnTo>
                <a:lnTo>
                  <a:pt x="2331629" y="6798957"/>
                </a:lnTo>
                <a:lnTo>
                  <a:pt x="2039605" y="6730831"/>
                </a:lnTo>
                <a:lnTo>
                  <a:pt x="1715641" y="6653623"/>
                </a:lnTo>
                <a:lnTo>
                  <a:pt x="1524001" y="6603665"/>
                </a:lnTo>
                <a:lnTo>
                  <a:pt x="1250228" y="6530996"/>
                </a:lnTo>
                <a:lnTo>
                  <a:pt x="1012958" y="6462870"/>
                </a:lnTo>
                <a:lnTo>
                  <a:pt x="807629" y="6394745"/>
                </a:lnTo>
                <a:lnTo>
                  <a:pt x="652490" y="6349327"/>
                </a:lnTo>
                <a:lnTo>
                  <a:pt x="574922" y="6312994"/>
                </a:lnTo>
                <a:lnTo>
                  <a:pt x="465413" y="6067741"/>
                </a:lnTo>
                <a:lnTo>
                  <a:pt x="351341" y="5754362"/>
                </a:lnTo>
                <a:lnTo>
                  <a:pt x="269209" y="5440983"/>
                </a:lnTo>
                <a:lnTo>
                  <a:pt x="182516" y="5045853"/>
                </a:lnTo>
                <a:lnTo>
                  <a:pt x="104946" y="4673432"/>
                </a:lnTo>
                <a:lnTo>
                  <a:pt x="54755" y="4364595"/>
                </a:lnTo>
                <a:lnTo>
                  <a:pt x="27377" y="4060299"/>
                </a:lnTo>
                <a:lnTo>
                  <a:pt x="9125" y="3683337"/>
                </a:lnTo>
                <a:cubicBezTo>
                  <a:pt x="7606" y="3556168"/>
                  <a:pt x="6084" y="3429001"/>
                  <a:pt x="4564" y="3301833"/>
                </a:cubicBezTo>
                <a:cubicBezTo>
                  <a:pt x="3042" y="3191316"/>
                  <a:pt x="1522" y="3080802"/>
                  <a:pt x="0" y="2970286"/>
                </a:cubicBezTo>
                <a:lnTo>
                  <a:pt x="27377" y="2616032"/>
                </a:lnTo>
                <a:lnTo>
                  <a:pt x="77568" y="2279945"/>
                </a:lnTo>
                <a:lnTo>
                  <a:pt x="168827" y="1934773"/>
                </a:lnTo>
                <a:lnTo>
                  <a:pt x="328527" y="1457895"/>
                </a:lnTo>
                <a:lnTo>
                  <a:pt x="469977" y="1080931"/>
                </a:lnTo>
                <a:lnTo>
                  <a:pt x="570359" y="803885"/>
                </a:lnTo>
                <a:lnTo>
                  <a:pt x="652490" y="604050"/>
                </a:lnTo>
                <a:lnTo>
                  <a:pt x="1058588" y="445090"/>
                </a:lnTo>
                <a:lnTo>
                  <a:pt x="1346049" y="327004"/>
                </a:lnTo>
                <a:lnTo>
                  <a:pt x="1610694" y="231628"/>
                </a:lnTo>
                <a:lnTo>
                  <a:pt x="1943784" y="145337"/>
                </a:lnTo>
                <a:lnTo>
                  <a:pt x="2331629" y="68126"/>
                </a:lnTo>
                <a:lnTo>
                  <a:pt x="2810731" y="4543"/>
                </a:lnTo>
                <a:close/>
              </a:path>
            </a:pathLst>
          </a:custGeom>
          <a:scene3d>
            <a:camera prst="orthographicFront"/>
            <a:lightRig rig="threePt" dir="t"/>
          </a:scene3d>
          <a:sp3d>
            <a:bevelT w="165100" prst="coolSlant"/>
          </a:sp3d>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C7EA9C8-8B26-B44B-B5CF-EEB43F0B96C0}"/>
                  </a:ext>
                </a:extLst>
              </p:cNvPr>
              <p:cNvSpPr txBox="1"/>
              <p:nvPr/>
            </p:nvSpPr>
            <p:spPr>
              <a:xfrm>
                <a:off x="6912150" y="3673913"/>
                <a:ext cx="3884955" cy="669735"/>
              </a:xfrm>
              <a:prstGeom prst="rect">
                <a:avLst/>
              </a:prstGeom>
              <a:noFill/>
            </p:spPr>
            <p:txBody>
              <a:bodyPr wrap="square" rtlCol="0">
                <a:spAutoFit/>
              </a:bodyPr>
              <a:lstStyle/>
              <a:p>
                <a:r>
                  <a:rPr lang="en-US" sz="1600" dirty="0"/>
                  <a:t>              </a:t>
                </a:r>
                <a14:m>
                  <m:oMath xmlns:m="http://schemas.openxmlformats.org/officeDocument/2006/math">
                    <m:r>
                      <a:rPr lang="en-US" sz="1600" b="0" i="0" smtClean="0">
                        <a:latin typeface="Cambria Math" panose="02040503050406030204" pitchFamily="18" charset="0"/>
                      </a:rPr>
                      <m:t>  </m:t>
                    </m:r>
                    <m:sSub>
                      <m:sSubPr>
                        <m:ctrlPr>
                          <a:rPr lang="en-US" sz="1600" i="1" smtClean="0">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𝜎</m:t>
                        </m:r>
                      </m:e>
                      <m:sub>
                        <m:r>
                          <a:rPr lang="en-US" sz="1600" b="0" i="1" smtClean="0">
                            <a:latin typeface="Cambria Math" panose="02040503050406030204" pitchFamily="18" charset="0"/>
                            <a:ea typeface="Cambria Math" panose="02040503050406030204" pitchFamily="18" charset="0"/>
                          </a:rPr>
                          <m:t>𝑁</m:t>
                        </m:r>
                        <m:r>
                          <a:rPr lang="en-US" sz="1600" i="1">
                            <a:latin typeface="Cambria Math" panose="02040503050406030204" pitchFamily="18" charset="0"/>
                          </a:rPr>
                          <m:t>𝐹</m:t>
                        </m:r>
                      </m:sub>
                    </m:sSub>
                    <m:r>
                      <a:rPr lang="en-US" sz="1600" b="0" i="0" smtClean="0">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𝜎</m:t>
                        </m:r>
                      </m:e>
                      <m:sub>
                        <m:r>
                          <a:rPr lang="en-US" sz="1600" b="0" i="1" smtClean="0">
                            <a:latin typeface="Cambria Math" panose="02040503050406030204" pitchFamily="18" charset="0"/>
                            <a:ea typeface="Cambria Math" panose="02040503050406030204" pitchFamily="18" charset="0"/>
                          </a:rPr>
                          <m:t>𝑈</m:t>
                        </m:r>
                        <m:r>
                          <a:rPr lang="en-US" sz="1600" i="1">
                            <a:latin typeface="Cambria Math" panose="02040503050406030204" pitchFamily="18" charset="0"/>
                          </a:rPr>
                          <m:t>𝐹</m:t>
                        </m:r>
                      </m:sub>
                    </m:sSub>
                  </m:oMath>
                </a14:m>
                <a:endParaRPr lang="en-US" altLang="zh-CN" sz="1600" dirty="0"/>
              </a:p>
              <a:p>
                <a:pPr algn="ctr">
                  <a:lnSpc>
                    <a:spcPct val="150000"/>
                  </a:lnSpc>
                </a:pPr>
                <a:r>
                  <a:rPr lang="en-US" altLang="zh-CN" sz="1600" dirty="0"/>
                  <a:t>Eye-dominance-guided foveated</a:t>
                </a:r>
                <a:r>
                  <a:rPr lang="zh-CN" altLang="en-US" sz="1600" dirty="0"/>
                  <a:t> </a:t>
                </a:r>
                <a:r>
                  <a:rPr lang="en-US" altLang="zh-CN" sz="1600" dirty="0"/>
                  <a:t>rendering</a:t>
                </a:r>
              </a:p>
            </p:txBody>
          </p:sp>
        </mc:Choice>
        <mc:Fallback xmlns="">
          <p:sp>
            <p:nvSpPr>
              <p:cNvPr id="23" name="TextBox 22">
                <a:extLst>
                  <a:ext uri="{FF2B5EF4-FFF2-40B4-BE49-F238E27FC236}">
                    <a16:creationId xmlns:a16="http://schemas.microsoft.com/office/drawing/2014/main" id="{CC7EA9C8-8B26-B44B-B5CF-EEB43F0B96C0}"/>
                  </a:ext>
                </a:extLst>
              </p:cNvPr>
              <p:cNvSpPr txBox="1">
                <a:spLocks noRot="1" noChangeAspect="1" noMove="1" noResize="1" noEditPoints="1" noAdjustHandles="1" noChangeArrowheads="1" noChangeShapeType="1" noTextEdit="1"/>
              </p:cNvSpPr>
              <p:nvPr/>
            </p:nvSpPr>
            <p:spPr>
              <a:xfrm>
                <a:off x="6912150" y="3673913"/>
                <a:ext cx="3884955" cy="669735"/>
              </a:xfrm>
              <a:prstGeom prst="rect">
                <a:avLst/>
              </a:prstGeom>
              <a:blipFill>
                <a:blip r:embed="rId8"/>
                <a:stretch>
                  <a:fillRect b="-9259"/>
                </a:stretch>
              </a:blipFill>
            </p:spPr>
            <p:txBody>
              <a:bodyPr/>
              <a:lstStyle/>
              <a:p>
                <a:r>
                  <a:rPr lang="en-US">
                    <a:noFill/>
                  </a:rPr>
                  <a:t> </a:t>
                </a:r>
              </a:p>
            </p:txBody>
          </p:sp>
        </mc:Fallback>
      </mc:AlternateContent>
      <p:sp>
        <p:nvSpPr>
          <p:cNvPr id="26" name="Rounded Rectangle 25">
            <a:extLst>
              <a:ext uri="{FF2B5EF4-FFF2-40B4-BE49-F238E27FC236}">
                <a16:creationId xmlns:a16="http://schemas.microsoft.com/office/drawing/2014/main" id="{D90622EF-6F64-4D42-A322-B677CB8BDE87}"/>
              </a:ext>
            </a:extLst>
          </p:cNvPr>
          <p:cNvSpPr/>
          <p:nvPr/>
        </p:nvSpPr>
        <p:spPr>
          <a:xfrm>
            <a:off x="6918975" y="4414694"/>
            <a:ext cx="3898605" cy="1163006"/>
          </a:xfrm>
          <a:prstGeom prst="round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Choose a score for the difference between the two renderings?</a:t>
            </a:r>
          </a:p>
          <a:p>
            <a:pPr algn="ctr"/>
            <a:endParaRPr lang="en-US" dirty="0"/>
          </a:p>
          <a:p>
            <a:pPr algn="ctr"/>
            <a:endParaRPr lang="en-US" dirty="0"/>
          </a:p>
        </p:txBody>
      </p:sp>
      <p:sp>
        <p:nvSpPr>
          <p:cNvPr id="28" name="Hexagon 27">
            <a:extLst>
              <a:ext uri="{FF2B5EF4-FFF2-40B4-BE49-F238E27FC236}">
                <a16:creationId xmlns:a16="http://schemas.microsoft.com/office/drawing/2014/main" id="{2A373C9A-7321-C641-BBE7-D7E28675037F}"/>
              </a:ext>
            </a:extLst>
          </p:cNvPr>
          <p:cNvSpPr/>
          <p:nvPr/>
        </p:nvSpPr>
        <p:spPr>
          <a:xfrm>
            <a:off x="7014250" y="5150892"/>
            <a:ext cx="423545" cy="365125"/>
          </a:xfrm>
          <a:prstGeom prst="hexagon">
            <a:avLst/>
          </a:prstGeom>
          <a:solidFill>
            <a:schemeClr val="accent3">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9" name="Hexagon 28">
            <a:extLst>
              <a:ext uri="{FF2B5EF4-FFF2-40B4-BE49-F238E27FC236}">
                <a16:creationId xmlns:a16="http://schemas.microsoft.com/office/drawing/2014/main" id="{C7FE75FA-6A73-F44A-A9EA-3A4879EB7A98}"/>
              </a:ext>
            </a:extLst>
          </p:cNvPr>
          <p:cNvSpPr/>
          <p:nvPr/>
        </p:nvSpPr>
        <p:spPr>
          <a:xfrm>
            <a:off x="7800660" y="5150891"/>
            <a:ext cx="423545" cy="365125"/>
          </a:xfrm>
          <a:prstGeom prst="hexagon">
            <a:avLst/>
          </a:prstGeom>
          <a:solidFill>
            <a:schemeClr val="accent3">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0" name="Hexagon 29">
            <a:extLst>
              <a:ext uri="{FF2B5EF4-FFF2-40B4-BE49-F238E27FC236}">
                <a16:creationId xmlns:a16="http://schemas.microsoft.com/office/drawing/2014/main" id="{AEC45C6F-DD02-FF40-8583-1AE9BD57D88B}"/>
              </a:ext>
            </a:extLst>
          </p:cNvPr>
          <p:cNvSpPr/>
          <p:nvPr/>
        </p:nvSpPr>
        <p:spPr>
          <a:xfrm>
            <a:off x="8649679" y="5150891"/>
            <a:ext cx="423545" cy="365125"/>
          </a:xfrm>
          <a:prstGeom prst="hexagon">
            <a:avLst/>
          </a:prstGeom>
          <a:solidFill>
            <a:schemeClr val="accent3">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31" name="Hexagon 30">
            <a:extLst>
              <a:ext uri="{FF2B5EF4-FFF2-40B4-BE49-F238E27FC236}">
                <a16:creationId xmlns:a16="http://schemas.microsoft.com/office/drawing/2014/main" id="{DAD957C5-7294-7644-BDF2-9E5AEFF23D4A}"/>
              </a:ext>
            </a:extLst>
          </p:cNvPr>
          <p:cNvSpPr/>
          <p:nvPr/>
        </p:nvSpPr>
        <p:spPr>
          <a:xfrm>
            <a:off x="10248520" y="5150891"/>
            <a:ext cx="423545" cy="365125"/>
          </a:xfrm>
          <a:prstGeom prst="hexagon">
            <a:avLst/>
          </a:prstGeom>
          <a:solidFill>
            <a:schemeClr val="accent3">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32" name="Hexagon 31">
            <a:extLst>
              <a:ext uri="{FF2B5EF4-FFF2-40B4-BE49-F238E27FC236}">
                <a16:creationId xmlns:a16="http://schemas.microsoft.com/office/drawing/2014/main" id="{31C61661-03D7-854B-B4D0-505E4A847B0B}"/>
              </a:ext>
            </a:extLst>
          </p:cNvPr>
          <p:cNvSpPr/>
          <p:nvPr/>
        </p:nvSpPr>
        <p:spPr>
          <a:xfrm>
            <a:off x="9478284" y="5150891"/>
            <a:ext cx="423545" cy="365125"/>
          </a:xfrm>
          <a:prstGeom prst="hexagon">
            <a:avLst/>
          </a:prstGeom>
          <a:solidFill>
            <a:schemeClr val="accent3">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pic>
        <p:nvPicPr>
          <p:cNvPr id="25" name="Picture 24">
            <a:extLst>
              <a:ext uri="{FF2B5EF4-FFF2-40B4-BE49-F238E27FC236}">
                <a16:creationId xmlns:a16="http://schemas.microsoft.com/office/drawing/2014/main" id="{4DF42005-8B07-F84F-BDA8-8DCDD1C87311}"/>
              </a:ext>
            </a:extLst>
          </p:cNvPr>
          <p:cNvPicPr>
            <a:picLocks noChangeAspect="1"/>
          </p:cNvPicPr>
          <p:nvPr/>
        </p:nvPicPr>
        <p:blipFill>
          <a:blip r:embed="rId9"/>
          <a:stretch>
            <a:fillRect/>
          </a:stretch>
        </p:blipFill>
        <p:spPr>
          <a:xfrm>
            <a:off x="7153145" y="1784187"/>
            <a:ext cx="1659082" cy="1866468"/>
          </a:xfrm>
          <a:custGeom>
            <a:avLst/>
            <a:gdLst>
              <a:gd name="connsiteX0" fmla="*/ 2883738 w 6096000"/>
              <a:gd name="connsiteY0" fmla="*/ 0 h 6858000"/>
              <a:gd name="connsiteX1" fmla="*/ 3285269 w 6096000"/>
              <a:gd name="connsiteY1" fmla="*/ 4543 h 6858000"/>
              <a:gd name="connsiteX2" fmla="*/ 3764371 w 6096000"/>
              <a:gd name="connsiteY2" fmla="*/ 68126 h 6858000"/>
              <a:gd name="connsiteX3" fmla="*/ 4152216 w 6096000"/>
              <a:gd name="connsiteY3" fmla="*/ 145337 h 6858000"/>
              <a:gd name="connsiteX4" fmla="*/ 4485307 w 6096000"/>
              <a:gd name="connsiteY4" fmla="*/ 231628 h 6858000"/>
              <a:gd name="connsiteX5" fmla="*/ 4749952 w 6096000"/>
              <a:gd name="connsiteY5" fmla="*/ 327004 h 6858000"/>
              <a:gd name="connsiteX6" fmla="*/ 5037413 w 6096000"/>
              <a:gd name="connsiteY6" fmla="*/ 445090 h 6858000"/>
              <a:gd name="connsiteX7" fmla="*/ 5443510 w 6096000"/>
              <a:gd name="connsiteY7" fmla="*/ 604050 h 6858000"/>
              <a:gd name="connsiteX8" fmla="*/ 5525642 w 6096000"/>
              <a:gd name="connsiteY8" fmla="*/ 803885 h 6858000"/>
              <a:gd name="connsiteX9" fmla="*/ 5626024 w 6096000"/>
              <a:gd name="connsiteY9" fmla="*/ 1080931 h 6858000"/>
              <a:gd name="connsiteX10" fmla="*/ 5767473 w 6096000"/>
              <a:gd name="connsiteY10" fmla="*/ 1457895 h 6858000"/>
              <a:gd name="connsiteX11" fmla="*/ 5927173 w 6096000"/>
              <a:gd name="connsiteY11" fmla="*/ 1934773 h 6858000"/>
              <a:gd name="connsiteX12" fmla="*/ 6018432 w 6096000"/>
              <a:gd name="connsiteY12" fmla="*/ 2279945 h 6858000"/>
              <a:gd name="connsiteX13" fmla="*/ 6068623 w 6096000"/>
              <a:gd name="connsiteY13" fmla="*/ 2616032 h 6858000"/>
              <a:gd name="connsiteX14" fmla="*/ 6096000 w 6096000"/>
              <a:gd name="connsiteY14" fmla="*/ 2970286 h 6858000"/>
              <a:gd name="connsiteX15" fmla="*/ 6091437 w 6096000"/>
              <a:gd name="connsiteY15" fmla="*/ 3301833 h 6858000"/>
              <a:gd name="connsiteX16" fmla="*/ 6086875 w 6096000"/>
              <a:gd name="connsiteY16" fmla="*/ 3683337 h 6858000"/>
              <a:gd name="connsiteX17" fmla="*/ 6068623 w 6096000"/>
              <a:gd name="connsiteY17" fmla="*/ 4060299 h 6858000"/>
              <a:gd name="connsiteX18" fmla="*/ 6041246 w 6096000"/>
              <a:gd name="connsiteY18" fmla="*/ 4364595 h 6858000"/>
              <a:gd name="connsiteX19" fmla="*/ 5991055 w 6096000"/>
              <a:gd name="connsiteY19" fmla="*/ 4673432 h 6858000"/>
              <a:gd name="connsiteX20" fmla="*/ 5913485 w 6096000"/>
              <a:gd name="connsiteY20" fmla="*/ 5045853 h 6858000"/>
              <a:gd name="connsiteX21" fmla="*/ 5826791 w 6096000"/>
              <a:gd name="connsiteY21" fmla="*/ 5440983 h 6858000"/>
              <a:gd name="connsiteX22" fmla="*/ 5744660 w 6096000"/>
              <a:gd name="connsiteY22" fmla="*/ 5754362 h 6858000"/>
              <a:gd name="connsiteX23" fmla="*/ 5630587 w 6096000"/>
              <a:gd name="connsiteY23" fmla="*/ 6067741 h 6858000"/>
              <a:gd name="connsiteX24" fmla="*/ 5521078 w 6096000"/>
              <a:gd name="connsiteY24" fmla="*/ 6312994 h 6858000"/>
              <a:gd name="connsiteX25" fmla="*/ 5443510 w 6096000"/>
              <a:gd name="connsiteY25" fmla="*/ 6349327 h 6858000"/>
              <a:gd name="connsiteX26" fmla="*/ 5288372 w 6096000"/>
              <a:gd name="connsiteY26" fmla="*/ 6394745 h 6858000"/>
              <a:gd name="connsiteX27" fmla="*/ 5083042 w 6096000"/>
              <a:gd name="connsiteY27" fmla="*/ 6462870 h 6858000"/>
              <a:gd name="connsiteX28" fmla="*/ 4845772 w 6096000"/>
              <a:gd name="connsiteY28" fmla="*/ 6530996 h 6858000"/>
              <a:gd name="connsiteX29" fmla="*/ 4572000 w 6096000"/>
              <a:gd name="connsiteY29" fmla="*/ 6603665 h 6858000"/>
              <a:gd name="connsiteX30" fmla="*/ 4380359 w 6096000"/>
              <a:gd name="connsiteY30" fmla="*/ 6653623 h 6858000"/>
              <a:gd name="connsiteX31" fmla="*/ 4056396 w 6096000"/>
              <a:gd name="connsiteY31" fmla="*/ 6730831 h 6858000"/>
              <a:gd name="connsiteX32" fmla="*/ 3764371 w 6096000"/>
              <a:gd name="connsiteY32" fmla="*/ 6798957 h 6858000"/>
              <a:gd name="connsiteX33" fmla="*/ 3499726 w 6096000"/>
              <a:gd name="connsiteY33" fmla="*/ 6826207 h 6858000"/>
              <a:gd name="connsiteX34" fmla="*/ 3075378 w 6096000"/>
              <a:gd name="connsiteY34" fmla="*/ 6853458 h 6858000"/>
              <a:gd name="connsiteX35" fmla="*/ 2646468 w 6096000"/>
              <a:gd name="connsiteY35" fmla="*/ 6858000 h 6858000"/>
              <a:gd name="connsiteX36" fmla="*/ 2290563 w 6096000"/>
              <a:gd name="connsiteY36" fmla="*/ 6853458 h 6858000"/>
              <a:gd name="connsiteX37" fmla="*/ 2025916 w 6096000"/>
              <a:gd name="connsiteY37" fmla="*/ 6844375 h 6858000"/>
              <a:gd name="connsiteX38" fmla="*/ 1692828 w 6096000"/>
              <a:gd name="connsiteY38" fmla="*/ 6798957 h 6858000"/>
              <a:gd name="connsiteX39" fmla="*/ 1368862 w 6096000"/>
              <a:gd name="connsiteY39" fmla="*/ 6739916 h 6858000"/>
              <a:gd name="connsiteX40" fmla="*/ 1136156 w 6096000"/>
              <a:gd name="connsiteY40" fmla="*/ 6685416 h 6858000"/>
              <a:gd name="connsiteX41" fmla="*/ 871510 w 6096000"/>
              <a:gd name="connsiteY41" fmla="*/ 6612747 h 6858000"/>
              <a:gd name="connsiteX42" fmla="*/ 615988 w 6096000"/>
              <a:gd name="connsiteY42" fmla="*/ 6535539 h 6858000"/>
              <a:gd name="connsiteX43" fmla="*/ 556672 w 6096000"/>
              <a:gd name="connsiteY43" fmla="*/ 6431078 h 6858000"/>
              <a:gd name="connsiteX44" fmla="*/ 479102 w 6096000"/>
              <a:gd name="connsiteY44" fmla="*/ 6240325 h 6858000"/>
              <a:gd name="connsiteX45" fmla="*/ 392409 w 6096000"/>
              <a:gd name="connsiteY45" fmla="*/ 6008698 h 6858000"/>
              <a:gd name="connsiteX46" fmla="*/ 305713 w 6096000"/>
              <a:gd name="connsiteY46" fmla="*/ 5722569 h 6858000"/>
              <a:gd name="connsiteX47" fmla="*/ 237270 w 6096000"/>
              <a:gd name="connsiteY47" fmla="*/ 5445526 h 6858000"/>
              <a:gd name="connsiteX48" fmla="*/ 196204 w 6096000"/>
              <a:gd name="connsiteY48" fmla="*/ 5209355 h 6858000"/>
              <a:gd name="connsiteX49" fmla="*/ 155139 w 6096000"/>
              <a:gd name="connsiteY49" fmla="*/ 4964102 h 6858000"/>
              <a:gd name="connsiteX50" fmla="*/ 123198 w 6096000"/>
              <a:gd name="connsiteY50" fmla="*/ 4741557 h 6858000"/>
              <a:gd name="connsiteX51" fmla="*/ 91259 w 6096000"/>
              <a:gd name="connsiteY51" fmla="*/ 4500847 h 6858000"/>
              <a:gd name="connsiteX52" fmla="*/ 54755 w 6096000"/>
              <a:gd name="connsiteY52" fmla="*/ 4164760 h 6858000"/>
              <a:gd name="connsiteX53" fmla="*/ 27377 w 6096000"/>
              <a:gd name="connsiteY53" fmla="*/ 3874089 h 6858000"/>
              <a:gd name="connsiteX54" fmla="*/ 4564 w 6096000"/>
              <a:gd name="connsiteY54" fmla="*/ 3565253 h 6858000"/>
              <a:gd name="connsiteX55" fmla="*/ 0 w 6096000"/>
              <a:gd name="connsiteY55" fmla="*/ 3129248 h 6858000"/>
              <a:gd name="connsiteX56" fmla="*/ 13689 w 6096000"/>
              <a:gd name="connsiteY56" fmla="*/ 2906703 h 6858000"/>
              <a:gd name="connsiteX57" fmla="*/ 36504 w 6096000"/>
              <a:gd name="connsiteY57" fmla="*/ 2643282 h 6858000"/>
              <a:gd name="connsiteX58" fmla="*/ 63882 w 6096000"/>
              <a:gd name="connsiteY58" fmla="*/ 2388946 h 6858000"/>
              <a:gd name="connsiteX59" fmla="*/ 114073 w 6096000"/>
              <a:gd name="connsiteY59" fmla="*/ 1975649 h 6858000"/>
              <a:gd name="connsiteX60" fmla="*/ 173391 w 6096000"/>
              <a:gd name="connsiteY60" fmla="*/ 1671355 h 6858000"/>
              <a:gd name="connsiteX61" fmla="*/ 269211 w 6096000"/>
              <a:gd name="connsiteY61" fmla="*/ 1362517 h 6858000"/>
              <a:gd name="connsiteX62" fmla="*/ 346779 w 6096000"/>
              <a:gd name="connsiteY62" fmla="*/ 1130889 h 6858000"/>
              <a:gd name="connsiteX63" fmla="*/ 442600 w 6096000"/>
              <a:gd name="connsiteY63" fmla="*/ 858385 h 6858000"/>
              <a:gd name="connsiteX64" fmla="*/ 529295 w 6096000"/>
              <a:gd name="connsiteY64" fmla="*/ 626758 h 6858000"/>
              <a:gd name="connsiteX65" fmla="*/ 647929 w 6096000"/>
              <a:gd name="connsiteY65" fmla="*/ 327004 h 6858000"/>
              <a:gd name="connsiteX66" fmla="*/ 926265 w 6096000"/>
              <a:gd name="connsiteY66" fmla="*/ 272503 h 6858000"/>
              <a:gd name="connsiteX67" fmla="*/ 1200037 w 6096000"/>
              <a:gd name="connsiteY67" fmla="*/ 208920 h 6858000"/>
              <a:gd name="connsiteX68" fmla="*/ 1469246 w 6096000"/>
              <a:gd name="connsiteY68" fmla="*/ 149877 h 6858000"/>
              <a:gd name="connsiteX69" fmla="*/ 1738455 w 6096000"/>
              <a:gd name="connsiteY69" fmla="*/ 99919 h 6858000"/>
              <a:gd name="connsiteX70" fmla="*/ 2035043 w 6096000"/>
              <a:gd name="connsiteY70" fmla="*/ 45418 h 6858000"/>
              <a:gd name="connsiteX71" fmla="*/ 2290563 w 6096000"/>
              <a:gd name="connsiteY71" fmla="*/ 13625 h 6858000"/>
              <a:gd name="connsiteX72" fmla="*/ 257346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2883738" y="0"/>
                </a:moveTo>
                <a:lnTo>
                  <a:pt x="3285269" y="4543"/>
                </a:lnTo>
                <a:lnTo>
                  <a:pt x="3764371" y="68126"/>
                </a:lnTo>
                <a:lnTo>
                  <a:pt x="4152216" y="145337"/>
                </a:lnTo>
                <a:lnTo>
                  <a:pt x="4485307" y="231628"/>
                </a:lnTo>
                <a:lnTo>
                  <a:pt x="4749952" y="327004"/>
                </a:lnTo>
                <a:lnTo>
                  <a:pt x="5037413" y="445090"/>
                </a:lnTo>
                <a:lnTo>
                  <a:pt x="5443510" y="604050"/>
                </a:lnTo>
                <a:lnTo>
                  <a:pt x="5525642" y="803885"/>
                </a:lnTo>
                <a:lnTo>
                  <a:pt x="5626024" y="1080931"/>
                </a:lnTo>
                <a:lnTo>
                  <a:pt x="5767473" y="1457895"/>
                </a:lnTo>
                <a:lnTo>
                  <a:pt x="5927173" y="1934773"/>
                </a:lnTo>
                <a:lnTo>
                  <a:pt x="6018432" y="2279945"/>
                </a:lnTo>
                <a:lnTo>
                  <a:pt x="6068623" y="2616032"/>
                </a:lnTo>
                <a:lnTo>
                  <a:pt x="6096000" y="2970286"/>
                </a:lnTo>
                <a:cubicBezTo>
                  <a:pt x="6094478" y="3080802"/>
                  <a:pt x="6092959" y="3191316"/>
                  <a:pt x="6091437" y="3301833"/>
                </a:cubicBezTo>
                <a:cubicBezTo>
                  <a:pt x="6089917" y="3429001"/>
                  <a:pt x="6088395" y="3556168"/>
                  <a:pt x="6086875" y="3683337"/>
                </a:cubicBezTo>
                <a:lnTo>
                  <a:pt x="6068623" y="4060299"/>
                </a:lnTo>
                <a:lnTo>
                  <a:pt x="6041246" y="4364595"/>
                </a:lnTo>
                <a:lnTo>
                  <a:pt x="5991055" y="4673432"/>
                </a:lnTo>
                <a:lnTo>
                  <a:pt x="5913485" y="5045853"/>
                </a:lnTo>
                <a:lnTo>
                  <a:pt x="5826791" y="5440983"/>
                </a:lnTo>
                <a:lnTo>
                  <a:pt x="5744660" y="5754362"/>
                </a:lnTo>
                <a:lnTo>
                  <a:pt x="5630587" y="6067741"/>
                </a:lnTo>
                <a:lnTo>
                  <a:pt x="5521078" y="6312994"/>
                </a:lnTo>
                <a:lnTo>
                  <a:pt x="5443510" y="6349327"/>
                </a:lnTo>
                <a:lnTo>
                  <a:pt x="5288372" y="6394745"/>
                </a:lnTo>
                <a:lnTo>
                  <a:pt x="5083042" y="6462870"/>
                </a:lnTo>
                <a:lnTo>
                  <a:pt x="4845772" y="6530996"/>
                </a:lnTo>
                <a:lnTo>
                  <a:pt x="4572000" y="6603665"/>
                </a:lnTo>
                <a:lnTo>
                  <a:pt x="4380359" y="6653623"/>
                </a:lnTo>
                <a:lnTo>
                  <a:pt x="4056396" y="6730831"/>
                </a:lnTo>
                <a:lnTo>
                  <a:pt x="3764371" y="6798957"/>
                </a:lnTo>
                <a:lnTo>
                  <a:pt x="3499726" y="6826207"/>
                </a:lnTo>
                <a:lnTo>
                  <a:pt x="3075378" y="6853458"/>
                </a:lnTo>
                <a:lnTo>
                  <a:pt x="2646468" y="6858000"/>
                </a:lnTo>
                <a:lnTo>
                  <a:pt x="2290563" y="6853458"/>
                </a:lnTo>
                <a:lnTo>
                  <a:pt x="2025916" y="6844375"/>
                </a:lnTo>
                <a:lnTo>
                  <a:pt x="1692828" y="6798957"/>
                </a:lnTo>
                <a:lnTo>
                  <a:pt x="1368862" y="6739916"/>
                </a:lnTo>
                <a:lnTo>
                  <a:pt x="1136156" y="6685416"/>
                </a:lnTo>
                <a:lnTo>
                  <a:pt x="871510" y="6612747"/>
                </a:lnTo>
                <a:lnTo>
                  <a:pt x="615988" y="6535539"/>
                </a:lnTo>
                <a:lnTo>
                  <a:pt x="556672" y="6431078"/>
                </a:lnTo>
                <a:lnTo>
                  <a:pt x="479102" y="6240325"/>
                </a:lnTo>
                <a:lnTo>
                  <a:pt x="392409" y="6008698"/>
                </a:lnTo>
                <a:lnTo>
                  <a:pt x="305713" y="5722569"/>
                </a:lnTo>
                <a:lnTo>
                  <a:pt x="237270" y="5445526"/>
                </a:lnTo>
                <a:lnTo>
                  <a:pt x="196204" y="5209355"/>
                </a:lnTo>
                <a:lnTo>
                  <a:pt x="155139" y="4964102"/>
                </a:lnTo>
                <a:lnTo>
                  <a:pt x="123198" y="4741557"/>
                </a:lnTo>
                <a:lnTo>
                  <a:pt x="91259" y="4500847"/>
                </a:lnTo>
                <a:lnTo>
                  <a:pt x="54755" y="4164760"/>
                </a:lnTo>
                <a:lnTo>
                  <a:pt x="27377" y="3874089"/>
                </a:lnTo>
                <a:lnTo>
                  <a:pt x="4564" y="3565253"/>
                </a:lnTo>
                <a:cubicBezTo>
                  <a:pt x="3042" y="3419919"/>
                  <a:pt x="1522" y="3274582"/>
                  <a:pt x="0" y="3129248"/>
                </a:cubicBezTo>
                <a:lnTo>
                  <a:pt x="13689" y="2906703"/>
                </a:lnTo>
                <a:lnTo>
                  <a:pt x="36504" y="2643282"/>
                </a:lnTo>
                <a:lnTo>
                  <a:pt x="63882" y="2388946"/>
                </a:lnTo>
                <a:lnTo>
                  <a:pt x="114073" y="1975649"/>
                </a:lnTo>
                <a:lnTo>
                  <a:pt x="173391" y="1671355"/>
                </a:lnTo>
                <a:lnTo>
                  <a:pt x="269211" y="1362517"/>
                </a:lnTo>
                <a:lnTo>
                  <a:pt x="346779" y="1130889"/>
                </a:lnTo>
                <a:lnTo>
                  <a:pt x="442600" y="858385"/>
                </a:lnTo>
                <a:lnTo>
                  <a:pt x="529295" y="626758"/>
                </a:lnTo>
                <a:lnTo>
                  <a:pt x="647929" y="327004"/>
                </a:lnTo>
                <a:lnTo>
                  <a:pt x="926265" y="272503"/>
                </a:lnTo>
                <a:lnTo>
                  <a:pt x="1200037" y="208920"/>
                </a:lnTo>
                <a:lnTo>
                  <a:pt x="1469246" y="149877"/>
                </a:lnTo>
                <a:lnTo>
                  <a:pt x="1738455" y="99919"/>
                </a:lnTo>
                <a:lnTo>
                  <a:pt x="2035043" y="45418"/>
                </a:lnTo>
                <a:lnTo>
                  <a:pt x="2290563" y="13625"/>
                </a:lnTo>
                <a:lnTo>
                  <a:pt x="2573461" y="4543"/>
                </a:lnTo>
                <a:close/>
              </a:path>
            </a:pathLst>
          </a:custGeom>
          <a:scene3d>
            <a:camera prst="orthographicFront"/>
            <a:lightRig rig="threePt" dir="t"/>
          </a:scene3d>
          <a:sp3d>
            <a:bevelT w="165100" prst="coolSlant"/>
          </a:sp3d>
        </p:spPr>
      </p:pic>
      <p:pic>
        <p:nvPicPr>
          <p:cNvPr id="8" name="Audio 7">
            <a:hlinkClick r:id="" action="ppaction://media"/>
            <a:extLst>
              <a:ext uri="{FF2B5EF4-FFF2-40B4-BE49-F238E27FC236}">
                <a16:creationId xmlns:a16="http://schemas.microsoft.com/office/drawing/2014/main" id="{BF705110-DD45-3347-9F15-AB8B8E8E550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1863814"/>
      </p:ext>
    </p:extLst>
  </p:cSld>
  <p:clrMapOvr>
    <a:masterClrMapping/>
  </p:clrMapOvr>
  <mc:AlternateContent xmlns:mc="http://schemas.openxmlformats.org/markup-compatibility/2006" xmlns:p14="http://schemas.microsoft.com/office/powerpoint/2010/main">
    <mc:Choice Requires="p14">
      <p:transition spd="slow" p14:dur="2000" advTm="29788"/>
    </mc:Choice>
    <mc:Fallback xmlns="">
      <p:transition spd="slow" advTm="29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A380B-F6CE-1241-85D6-FADF68F2249B}"/>
              </a:ext>
            </a:extLst>
          </p:cNvPr>
          <p:cNvSpPr>
            <a:spLocks noGrp="1"/>
          </p:cNvSpPr>
          <p:nvPr>
            <p:ph type="title"/>
          </p:nvPr>
        </p:nvSpPr>
        <p:spPr/>
        <p:txBody>
          <a:bodyPr/>
          <a:lstStyle/>
          <a:p>
            <a:r>
              <a:rPr lang="en-US" dirty="0"/>
              <a:t>Random Test</a:t>
            </a:r>
          </a:p>
        </p:txBody>
      </p:sp>
      <p:sp>
        <p:nvSpPr>
          <p:cNvPr id="4" name="Text Placeholder 3">
            <a:extLst>
              <a:ext uri="{FF2B5EF4-FFF2-40B4-BE49-F238E27FC236}">
                <a16:creationId xmlns:a16="http://schemas.microsoft.com/office/drawing/2014/main" id="{B6115187-FD87-6043-B6BF-EA8478FB3BFD}"/>
              </a:ext>
            </a:extLst>
          </p:cNvPr>
          <p:cNvSpPr>
            <a:spLocks noGrp="1"/>
          </p:cNvSpPr>
          <p:nvPr>
            <p:ph type="body" sz="quarter" idx="13"/>
          </p:nvPr>
        </p:nvSpPr>
        <p:spPr>
          <a:xfrm>
            <a:off x="838200" y="1825625"/>
            <a:ext cx="5334000" cy="3792538"/>
          </a:xfrm>
        </p:spPr>
        <p:txBody>
          <a:bodyPr/>
          <a:lstStyle/>
          <a:p>
            <a:r>
              <a:rPr lang="en-US" dirty="0"/>
              <a:t>The participant compares between</a:t>
            </a:r>
          </a:p>
          <a:p>
            <a:pPr lvl="1"/>
            <a:r>
              <a:rPr lang="en-US" dirty="0"/>
              <a:t>EFR vs. KFR</a:t>
            </a:r>
          </a:p>
          <a:p>
            <a:pPr lvl="1"/>
            <a:r>
              <a:rPr lang="en-US" dirty="0"/>
              <a:t>EFR vs. RR</a:t>
            </a:r>
          </a:p>
          <a:p>
            <a:r>
              <a:rPr lang="en-US" dirty="0"/>
              <a:t>the participant scores the difference between the two frames</a:t>
            </a:r>
          </a:p>
          <a:p>
            <a:pPr lvl="1"/>
            <a:r>
              <a:rPr lang="en-US" dirty="0"/>
              <a:t>Max score = 5 (Same)</a:t>
            </a:r>
          </a:p>
          <a:p>
            <a:pPr lvl="1"/>
            <a:r>
              <a:rPr lang="en-US" dirty="0"/>
              <a:t>Min score = 1 (Noticeable Difference)</a:t>
            </a:r>
          </a:p>
          <a:p>
            <a:endParaRPr lang="en-US" dirty="0"/>
          </a:p>
        </p:txBody>
      </p:sp>
      <p:sp>
        <p:nvSpPr>
          <p:cNvPr id="5" name="Slide Number Placeholder 4">
            <a:extLst>
              <a:ext uri="{FF2B5EF4-FFF2-40B4-BE49-F238E27FC236}">
                <a16:creationId xmlns:a16="http://schemas.microsoft.com/office/drawing/2014/main" id="{F0D89CF2-166D-3048-8E31-82491D0070EF}"/>
              </a:ext>
            </a:extLst>
          </p:cNvPr>
          <p:cNvSpPr>
            <a:spLocks noGrp="1"/>
          </p:cNvSpPr>
          <p:nvPr>
            <p:ph type="sldNum" sz="quarter" idx="14"/>
          </p:nvPr>
        </p:nvSpPr>
        <p:spPr/>
        <p:txBody>
          <a:bodyPr/>
          <a:lstStyle/>
          <a:p>
            <a:fld id="{3DD97BEB-BAEF-0344-9D5C-EC73E478698A}" type="slidenum">
              <a:rPr lang="en-US" smtClean="0"/>
              <a:pPr/>
              <a:t>48</a:t>
            </a:fld>
            <a:endParaRPr lang="en-US"/>
          </a:p>
        </p:txBody>
      </p:sp>
      <p:sp>
        <p:nvSpPr>
          <p:cNvPr id="6" name="Text Placeholder 5">
            <a:extLst>
              <a:ext uri="{FF2B5EF4-FFF2-40B4-BE49-F238E27FC236}">
                <a16:creationId xmlns:a16="http://schemas.microsoft.com/office/drawing/2014/main" id="{203BA1B7-8039-3C49-B477-5F0AA53ACE3D}"/>
              </a:ext>
            </a:extLst>
          </p:cNvPr>
          <p:cNvSpPr>
            <a:spLocks noGrp="1"/>
          </p:cNvSpPr>
          <p:nvPr>
            <p:ph type="body" sz="quarter" idx="15"/>
          </p:nvPr>
        </p:nvSpPr>
        <p:spPr/>
        <p:txBody>
          <a:bodyPr/>
          <a:lstStyle/>
          <a:p>
            <a:r>
              <a:rPr lang="en-US" dirty="0"/>
              <a:t>Step 3: Quality Evaluation</a:t>
            </a:r>
          </a:p>
        </p:txBody>
      </p:sp>
      <p:sp>
        <p:nvSpPr>
          <p:cNvPr id="7" name="Rounded Rectangle 6">
            <a:extLst>
              <a:ext uri="{FF2B5EF4-FFF2-40B4-BE49-F238E27FC236}">
                <a16:creationId xmlns:a16="http://schemas.microsoft.com/office/drawing/2014/main" id="{FC533266-AFE4-FA46-8B3B-2CD17C2F9751}"/>
              </a:ext>
            </a:extLst>
          </p:cNvPr>
          <p:cNvSpPr/>
          <p:nvPr/>
        </p:nvSpPr>
        <p:spPr>
          <a:xfrm>
            <a:off x="7016322" y="2629574"/>
            <a:ext cx="3898605" cy="2859673"/>
          </a:xfrm>
          <a:prstGeom prst="round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ounded Rectangle 7">
            <a:extLst>
              <a:ext uri="{FF2B5EF4-FFF2-40B4-BE49-F238E27FC236}">
                <a16:creationId xmlns:a16="http://schemas.microsoft.com/office/drawing/2014/main" id="{1F79C982-CE89-EA4C-A2CD-30EBF0B44565}"/>
              </a:ext>
            </a:extLst>
          </p:cNvPr>
          <p:cNvSpPr/>
          <p:nvPr/>
        </p:nvSpPr>
        <p:spPr>
          <a:xfrm>
            <a:off x="7002673" y="33933"/>
            <a:ext cx="3898605" cy="2530431"/>
          </a:xfrm>
          <a:prstGeom prst="round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ed Rectangle 8">
            <a:extLst>
              <a:ext uri="{FF2B5EF4-FFF2-40B4-BE49-F238E27FC236}">
                <a16:creationId xmlns:a16="http://schemas.microsoft.com/office/drawing/2014/main" id="{20E52167-4B97-6848-B256-6A5065CEC96A}"/>
              </a:ext>
            </a:extLst>
          </p:cNvPr>
          <p:cNvSpPr/>
          <p:nvPr/>
        </p:nvSpPr>
        <p:spPr>
          <a:xfrm>
            <a:off x="7118422" y="2779203"/>
            <a:ext cx="3657815" cy="2044979"/>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0DB6ED21-C659-4C45-BEC0-E33191DBE29F}"/>
              </a:ext>
            </a:extLst>
          </p:cNvPr>
          <p:cNvSpPr/>
          <p:nvPr/>
        </p:nvSpPr>
        <p:spPr>
          <a:xfrm>
            <a:off x="7118422" y="172831"/>
            <a:ext cx="3657815" cy="2044979"/>
          </a:xfrm>
          <a:prstGeom prst="roundRect">
            <a:avLst/>
          </a:prstGeom>
          <a:solidFill>
            <a:schemeClr val="tx1"/>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5E416D-7735-744A-97E8-B484EB45B457}"/>
              </a:ext>
            </a:extLst>
          </p:cNvPr>
          <p:cNvPicPr>
            <a:picLocks noChangeAspect="1"/>
          </p:cNvPicPr>
          <p:nvPr/>
        </p:nvPicPr>
        <p:blipFill>
          <a:blip r:embed="rId5"/>
          <a:srcRect/>
          <a:stretch>
            <a:fillRect/>
          </a:stretch>
        </p:blipFill>
        <p:spPr>
          <a:xfrm>
            <a:off x="7257316" y="256057"/>
            <a:ext cx="1659083" cy="1866468"/>
          </a:xfrm>
          <a:custGeom>
            <a:avLst/>
            <a:gdLst>
              <a:gd name="connsiteX0" fmla="*/ 2883738 w 6096000"/>
              <a:gd name="connsiteY0" fmla="*/ 0 h 6858000"/>
              <a:gd name="connsiteX1" fmla="*/ 3285269 w 6096000"/>
              <a:gd name="connsiteY1" fmla="*/ 4543 h 6858000"/>
              <a:gd name="connsiteX2" fmla="*/ 3764371 w 6096000"/>
              <a:gd name="connsiteY2" fmla="*/ 68126 h 6858000"/>
              <a:gd name="connsiteX3" fmla="*/ 4152216 w 6096000"/>
              <a:gd name="connsiteY3" fmla="*/ 145337 h 6858000"/>
              <a:gd name="connsiteX4" fmla="*/ 4485307 w 6096000"/>
              <a:gd name="connsiteY4" fmla="*/ 231628 h 6858000"/>
              <a:gd name="connsiteX5" fmla="*/ 4749952 w 6096000"/>
              <a:gd name="connsiteY5" fmla="*/ 327004 h 6858000"/>
              <a:gd name="connsiteX6" fmla="*/ 5037413 w 6096000"/>
              <a:gd name="connsiteY6" fmla="*/ 445090 h 6858000"/>
              <a:gd name="connsiteX7" fmla="*/ 5443510 w 6096000"/>
              <a:gd name="connsiteY7" fmla="*/ 604050 h 6858000"/>
              <a:gd name="connsiteX8" fmla="*/ 5525642 w 6096000"/>
              <a:gd name="connsiteY8" fmla="*/ 803885 h 6858000"/>
              <a:gd name="connsiteX9" fmla="*/ 5626024 w 6096000"/>
              <a:gd name="connsiteY9" fmla="*/ 1080931 h 6858000"/>
              <a:gd name="connsiteX10" fmla="*/ 5767473 w 6096000"/>
              <a:gd name="connsiteY10" fmla="*/ 1457895 h 6858000"/>
              <a:gd name="connsiteX11" fmla="*/ 5927173 w 6096000"/>
              <a:gd name="connsiteY11" fmla="*/ 1934773 h 6858000"/>
              <a:gd name="connsiteX12" fmla="*/ 6018432 w 6096000"/>
              <a:gd name="connsiteY12" fmla="*/ 2279945 h 6858000"/>
              <a:gd name="connsiteX13" fmla="*/ 6068623 w 6096000"/>
              <a:gd name="connsiteY13" fmla="*/ 2616032 h 6858000"/>
              <a:gd name="connsiteX14" fmla="*/ 6096000 w 6096000"/>
              <a:gd name="connsiteY14" fmla="*/ 2970286 h 6858000"/>
              <a:gd name="connsiteX15" fmla="*/ 6091437 w 6096000"/>
              <a:gd name="connsiteY15" fmla="*/ 3301833 h 6858000"/>
              <a:gd name="connsiteX16" fmla="*/ 6086875 w 6096000"/>
              <a:gd name="connsiteY16" fmla="*/ 3683337 h 6858000"/>
              <a:gd name="connsiteX17" fmla="*/ 6068623 w 6096000"/>
              <a:gd name="connsiteY17" fmla="*/ 4060299 h 6858000"/>
              <a:gd name="connsiteX18" fmla="*/ 6041246 w 6096000"/>
              <a:gd name="connsiteY18" fmla="*/ 4364595 h 6858000"/>
              <a:gd name="connsiteX19" fmla="*/ 5991055 w 6096000"/>
              <a:gd name="connsiteY19" fmla="*/ 4673432 h 6858000"/>
              <a:gd name="connsiteX20" fmla="*/ 5913485 w 6096000"/>
              <a:gd name="connsiteY20" fmla="*/ 5045853 h 6858000"/>
              <a:gd name="connsiteX21" fmla="*/ 5826791 w 6096000"/>
              <a:gd name="connsiteY21" fmla="*/ 5440983 h 6858000"/>
              <a:gd name="connsiteX22" fmla="*/ 5744660 w 6096000"/>
              <a:gd name="connsiteY22" fmla="*/ 5754362 h 6858000"/>
              <a:gd name="connsiteX23" fmla="*/ 5630587 w 6096000"/>
              <a:gd name="connsiteY23" fmla="*/ 6067741 h 6858000"/>
              <a:gd name="connsiteX24" fmla="*/ 5521078 w 6096000"/>
              <a:gd name="connsiteY24" fmla="*/ 6312994 h 6858000"/>
              <a:gd name="connsiteX25" fmla="*/ 5443510 w 6096000"/>
              <a:gd name="connsiteY25" fmla="*/ 6349327 h 6858000"/>
              <a:gd name="connsiteX26" fmla="*/ 5288372 w 6096000"/>
              <a:gd name="connsiteY26" fmla="*/ 6394745 h 6858000"/>
              <a:gd name="connsiteX27" fmla="*/ 5083042 w 6096000"/>
              <a:gd name="connsiteY27" fmla="*/ 6462870 h 6858000"/>
              <a:gd name="connsiteX28" fmla="*/ 4845772 w 6096000"/>
              <a:gd name="connsiteY28" fmla="*/ 6530996 h 6858000"/>
              <a:gd name="connsiteX29" fmla="*/ 4572000 w 6096000"/>
              <a:gd name="connsiteY29" fmla="*/ 6603665 h 6858000"/>
              <a:gd name="connsiteX30" fmla="*/ 4380359 w 6096000"/>
              <a:gd name="connsiteY30" fmla="*/ 6653623 h 6858000"/>
              <a:gd name="connsiteX31" fmla="*/ 4056396 w 6096000"/>
              <a:gd name="connsiteY31" fmla="*/ 6730831 h 6858000"/>
              <a:gd name="connsiteX32" fmla="*/ 3764371 w 6096000"/>
              <a:gd name="connsiteY32" fmla="*/ 6798957 h 6858000"/>
              <a:gd name="connsiteX33" fmla="*/ 3499726 w 6096000"/>
              <a:gd name="connsiteY33" fmla="*/ 6826207 h 6858000"/>
              <a:gd name="connsiteX34" fmla="*/ 3075378 w 6096000"/>
              <a:gd name="connsiteY34" fmla="*/ 6853458 h 6858000"/>
              <a:gd name="connsiteX35" fmla="*/ 2646468 w 6096000"/>
              <a:gd name="connsiteY35" fmla="*/ 6858000 h 6858000"/>
              <a:gd name="connsiteX36" fmla="*/ 2290563 w 6096000"/>
              <a:gd name="connsiteY36" fmla="*/ 6853458 h 6858000"/>
              <a:gd name="connsiteX37" fmla="*/ 2025916 w 6096000"/>
              <a:gd name="connsiteY37" fmla="*/ 6844375 h 6858000"/>
              <a:gd name="connsiteX38" fmla="*/ 1692828 w 6096000"/>
              <a:gd name="connsiteY38" fmla="*/ 6798957 h 6858000"/>
              <a:gd name="connsiteX39" fmla="*/ 1368862 w 6096000"/>
              <a:gd name="connsiteY39" fmla="*/ 6739916 h 6858000"/>
              <a:gd name="connsiteX40" fmla="*/ 1136156 w 6096000"/>
              <a:gd name="connsiteY40" fmla="*/ 6685416 h 6858000"/>
              <a:gd name="connsiteX41" fmla="*/ 871510 w 6096000"/>
              <a:gd name="connsiteY41" fmla="*/ 6612747 h 6858000"/>
              <a:gd name="connsiteX42" fmla="*/ 615988 w 6096000"/>
              <a:gd name="connsiteY42" fmla="*/ 6535539 h 6858000"/>
              <a:gd name="connsiteX43" fmla="*/ 556672 w 6096000"/>
              <a:gd name="connsiteY43" fmla="*/ 6431078 h 6858000"/>
              <a:gd name="connsiteX44" fmla="*/ 479102 w 6096000"/>
              <a:gd name="connsiteY44" fmla="*/ 6240325 h 6858000"/>
              <a:gd name="connsiteX45" fmla="*/ 392409 w 6096000"/>
              <a:gd name="connsiteY45" fmla="*/ 6008698 h 6858000"/>
              <a:gd name="connsiteX46" fmla="*/ 305713 w 6096000"/>
              <a:gd name="connsiteY46" fmla="*/ 5722569 h 6858000"/>
              <a:gd name="connsiteX47" fmla="*/ 237270 w 6096000"/>
              <a:gd name="connsiteY47" fmla="*/ 5445526 h 6858000"/>
              <a:gd name="connsiteX48" fmla="*/ 196204 w 6096000"/>
              <a:gd name="connsiteY48" fmla="*/ 5209355 h 6858000"/>
              <a:gd name="connsiteX49" fmla="*/ 155139 w 6096000"/>
              <a:gd name="connsiteY49" fmla="*/ 4964102 h 6858000"/>
              <a:gd name="connsiteX50" fmla="*/ 123198 w 6096000"/>
              <a:gd name="connsiteY50" fmla="*/ 4741557 h 6858000"/>
              <a:gd name="connsiteX51" fmla="*/ 91259 w 6096000"/>
              <a:gd name="connsiteY51" fmla="*/ 4500847 h 6858000"/>
              <a:gd name="connsiteX52" fmla="*/ 54755 w 6096000"/>
              <a:gd name="connsiteY52" fmla="*/ 4164760 h 6858000"/>
              <a:gd name="connsiteX53" fmla="*/ 27377 w 6096000"/>
              <a:gd name="connsiteY53" fmla="*/ 3874089 h 6858000"/>
              <a:gd name="connsiteX54" fmla="*/ 4564 w 6096000"/>
              <a:gd name="connsiteY54" fmla="*/ 3565253 h 6858000"/>
              <a:gd name="connsiteX55" fmla="*/ 0 w 6096000"/>
              <a:gd name="connsiteY55" fmla="*/ 3129248 h 6858000"/>
              <a:gd name="connsiteX56" fmla="*/ 13689 w 6096000"/>
              <a:gd name="connsiteY56" fmla="*/ 2906703 h 6858000"/>
              <a:gd name="connsiteX57" fmla="*/ 36504 w 6096000"/>
              <a:gd name="connsiteY57" fmla="*/ 2643282 h 6858000"/>
              <a:gd name="connsiteX58" fmla="*/ 63882 w 6096000"/>
              <a:gd name="connsiteY58" fmla="*/ 2388946 h 6858000"/>
              <a:gd name="connsiteX59" fmla="*/ 114073 w 6096000"/>
              <a:gd name="connsiteY59" fmla="*/ 1975649 h 6858000"/>
              <a:gd name="connsiteX60" fmla="*/ 173391 w 6096000"/>
              <a:gd name="connsiteY60" fmla="*/ 1671355 h 6858000"/>
              <a:gd name="connsiteX61" fmla="*/ 269211 w 6096000"/>
              <a:gd name="connsiteY61" fmla="*/ 1362517 h 6858000"/>
              <a:gd name="connsiteX62" fmla="*/ 346779 w 6096000"/>
              <a:gd name="connsiteY62" fmla="*/ 1130889 h 6858000"/>
              <a:gd name="connsiteX63" fmla="*/ 442600 w 6096000"/>
              <a:gd name="connsiteY63" fmla="*/ 858385 h 6858000"/>
              <a:gd name="connsiteX64" fmla="*/ 529295 w 6096000"/>
              <a:gd name="connsiteY64" fmla="*/ 626758 h 6858000"/>
              <a:gd name="connsiteX65" fmla="*/ 647929 w 6096000"/>
              <a:gd name="connsiteY65" fmla="*/ 327004 h 6858000"/>
              <a:gd name="connsiteX66" fmla="*/ 926265 w 6096000"/>
              <a:gd name="connsiteY66" fmla="*/ 272503 h 6858000"/>
              <a:gd name="connsiteX67" fmla="*/ 1200037 w 6096000"/>
              <a:gd name="connsiteY67" fmla="*/ 208920 h 6858000"/>
              <a:gd name="connsiteX68" fmla="*/ 1469246 w 6096000"/>
              <a:gd name="connsiteY68" fmla="*/ 149877 h 6858000"/>
              <a:gd name="connsiteX69" fmla="*/ 1738455 w 6096000"/>
              <a:gd name="connsiteY69" fmla="*/ 99919 h 6858000"/>
              <a:gd name="connsiteX70" fmla="*/ 2035043 w 6096000"/>
              <a:gd name="connsiteY70" fmla="*/ 45418 h 6858000"/>
              <a:gd name="connsiteX71" fmla="*/ 2290563 w 6096000"/>
              <a:gd name="connsiteY71" fmla="*/ 13625 h 6858000"/>
              <a:gd name="connsiteX72" fmla="*/ 257346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2883738" y="0"/>
                </a:moveTo>
                <a:lnTo>
                  <a:pt x="3285269" y="4543"/>
                </a:lnTo>
                <a:lnTo>
                  <a:pt x="3764371" y="68126"/>
                </a:lnTo>
                <a:lnTo>
                  <a:pt x="4152216" y="145337"/>
                </a:lnTo>
                <a:lnTo>
                  <a:pt x="4485307" y="231628"/>
                </a:lnTo>
                <a:lnTo>
                  <a:pt x="4749952" y="327004"/>
                </a:lnTo>
                <a:lnTo>
                  <a:pt x="5037413" y="445090"/>
                </a:lnTo>
                <a:lnTo>
                  <a:pt x="5443510" y="604050"/>
                </a:lnTo>
                <a:lnTo>
                  <a:pt x="5525642" y="803885"/>
                </a:lnTo>
                <a:lnTo>
                  <a:pt x="5626024" y="1080931"/>
                </a:lnTo>
                <a:lnTo>
                  <a:pt x="5767473" y="1457895"/>
                </a:lnTo>
                <a:lnTo>
                  <a:pt x="5927173" y="1934773"/>
                </a:lnTo>
                <a:lnTo>
                  <a:pt x="6018432" y="2279945"/>
                </a:lnTo>
                <a:lnTo>
                  <a:pt x="6068623" y="2616032"/>
                </a:lnTo>
                <a:lnTo>
                  <a:pt x="6096000" y="2970286"/>
                </a:lnTo>
                <a:cubicBezTo>
                  <a:pt x="6094478" y="3080802"/>
                  <a:pt x="6092959" y="3191316"/>
                  <a:pt x="6091437" y="3301833"/>
                </a:cubicBezTo>
                <a:cubicBezTo>
                  <a:pt x="6089917" y="3429001"/>
                  <a:pt x="6088395" y="3556168"/>
                  <a:pt x="6086875" y="3683337"/>
                </a:cubicBezTo>
                <a:lnTo>
                  <a:pt x="6068623" y="4060299"/>
                </a:lnTo>
                <a:lnTo>
                  <a:pt x="6041246" y="4364595"/>
                </a:lnTo>
                <a:lnTo>
                  <a:pt x="5991055" y="4673432"/>
                </a:lnTo>
                <a:lnTo>
                  <a:pt x="5913485" y="5045853"/>
                </a:lnTo>
                <a:lnTo>
                  <a:pt x="5826791" y="5440983"/>
                </a:lnTo>
                <a:lnTo>
                  <a:pt x="5744660" y="5754362"/>
                </a:lnTo>
                <a:lnTo>
                  <a:pt x="5630587" y="6067741"/>
                </a:lnTo>
                <a:lnTo>
                  <a:pt x="5521078" y="6312994"/>
                </a:lnTo>
                <a:lnTo>
                  <a:pt x="5443510" y="6349327"/>
                </a:lnTo>
                <a:lnTo>
                  <a:pt x="5288372" y="6394745"/>
                </a:lnTo>
                <a:lnTo>
                  <a:pt x="5083042" y="6462870"/>
                </a:lnTo>
                <a:lnTo>
                  <a:pt x="4845772" y="6530996"/>
                </a:lnTo>
                <a:lnTo>
                  <a:pt x="4572000" y="6603665"/>
                </a:lnTo>
                <a:lnTo>
                  <a:pt x="4380359" y="6653623"/>
                </a:lnTo>
                <a:lnTo>
                  <a:pt x="4056396" y="6730831"/>
                </a:lnTo>
                <a:lnTo>
                  <a:pt x="3764371" y="6798957"/>
                </a:lnTo>
                <a:lnTo>
                  <a:pt x="3499726" y="6826207"/>
                </a:lnTo>
                <a:lnTo>
                  <a:pt x="3075378" y="6853458"/>
                </a:lnTo>
                <a:lnTo>
                  <a:pt x="2646468" y="6858000"/>
                </a:lnTo>
                <a:lnTo>
                  <a:pt x="2290563" y="6853458"/>
                </a:lnTo>
                <a:lnTo>
                  <a:pt x="2025916" y="6844375"/>
                </a:lnTo>
                <a:lnTo>
                  <a:pt x="1692828" y="6798957"/>
                </a:lnTo>
                <a:lnTo>
                  <a:pt x="1368862" y="6739916"/>
                </a:lnTo>
                <a:lnTo>
                  <a:pt x="1136156" y="6685416"/>
                </a:lnTo>
                <a:lnTo>
                  <a:pt x="871510" y="6612747"/>
                </a:lnTo>
                <a:lnTo>
                  <a:pt x="615988" y="6535539"/>
                </a:lnTo>
                <a:lnTo>
                  <a:pt x="556672" y="6431078"/>
                </a:lnTo>
                <a:lnTo>
                  <a:pt x="479102" y="6240325"/>
                </a:lnTo>
                <a:lnTo>
                  <a:pt x="392409" y="6008698"/>
                </a:lnTo>
                <a:lnTo>
                  <a:pt x="305713" y="5722569"/>
                </a:lnTo>
                <a:lnTo>
                  <a:pt x="237270" y="5445526"/>
                </a:lnTo>
                <a:lnTo>
                  <a:pt x="196204" y="5209355"/>
                </a:lnTo>
                <a:lnTo>
                  <a:pt x="155139" y="4964102"/>
                </a:lnTo>
                <a:lnTo>
                  <a:pt x="123198" y="4741557"/>
                </a:lnTo>
                <a:lnTo>
                  <a:pt x="91259" y="4500847"/>
                </a:lnTo>
                <a:lnTo>
                  <a:pt x="54755" y="4164760"/>
                </a:lnTo>
                <a:lnTo>
                  <a:pt x="27377" y="3874089"/>
                </a:lnTo>
                <a:lnTo>
                  <a:pt x="4564" y="3565253"/>
                </a:lnTo>
                <a:cubicBezTo>
                  <a:pt x="3042" y="3419919"/>
                  <a:pt x="1522" y="3274582"/>
                  <a:pt x="0" y="3129248"/>
                </a:cubicBezTo>
                <a:lnTo>
                  <a:pt x="13689" y="2906703"/>
                </a:lnTo>
                <a:lnTo>
                  <a:pt x="36504" y="2643282"/>
                </a:lnTo>
                <a:lnTo>
                  <a:pt x="63882" y="2388946"/>
                </a:lnTo>
                <a:lnTo>
                  <a:pt x="114073" y="1975649"/>
                </a:lnTo>
                <a:lnTo>
                  <a:pt x="173391" y="1671355"/>
                </a:lnTo>
                <a:lnTo>
                  <a:pt x="269211" y="1362517"/>
                </a:lnTo>
                <a:lnTo>
                  <a:pt x="346779" y="1130889"/>
                </a:lnTo>
                <a:lnTo>
                  <a:pt x="442600" y="858385"/>
                </a:lnTo>
                <a:lnTo>
                  <a:pt x="529295" y="626758"/>
                </a:lnTo>
                <a:lnTo>
                  <a:pt x="647929" y="327004"/>
                </a:lnTo>
                <a:lnTo>
                  <a:pt x="926265" y="272503"/>
                </a:lnTo>
                <a:lnTo>
                  <a:pt x="1200037" y="208920"/>
                </a:lnTo>
                <a:lnTo>
                  <a:pt x="1469246" y="149877"/>
                </a:lnTo>
                <a:lnTo>
                  <a:pt x="1738455" y="99919"/>
                </a:lnTo>
                <a:lnTo>
                  <a:pt x="2035043" y="45418"/>
                </a:lnTo>
                <a:lnTo>
                  <a:pt x="2290563" y="13625"/>
                </a:lnTo>
                <a:lnTo>
                  <a:pt x="2573461" y="4543"/>
                </a:lnTo>
                <a:close/>
              </a:path>
            </a:pathLst>
          </a:custGeom>
          <a:scene3d>
            <a:camera prst="orthographicFront"/>
            <a:lightRig rig="threePt" dir="t"/>
          </a:scene3d>
          <a:sp3d>
            <a:bevelT w="165100" prst="coolSlant"/>
          </a:sp3d>
        </p:spPr>
      </p:pic>
      <p:pic>
        <p:nvPicPr>
          <p:cNvPr id="12" name="Picture 11">
            <a:extLst>
              <a:ext uri="{FF2B5EF4-FFF2-40B4-BE49-F238E27FC236}">
                <a16:creationId xmlns:a16="http://schemas.microsoft.com/office/drawing/2014/main" id="{40A80308-A412-7945-9139-1D299048AED2}"/>
              </a:ext>
            </a:extLst>
          </p:cNvPr>
          <p:cNvPicPr>
            <a:picLocks noChangeAspect="1"/>
          </p:cNvPicPr>
          <p:nvPr/>
        </p:nvPicPr>
        <p:blipFill>
          <a:blip r:embed="rId6"/>
          <a:srcRect/>
          <a:stretch>
            <a:fillRect/>
          </a:stretch>
        </p:blipFill>
        <p:spPr>
          <a:xfrm>
            <a:off x="8964688" y="256057"/>
            <a:ext cx="1659083" cy="1866468"/>
          </a:xfrm>
          <a:custGeom>
            <a:avLst/>
            <a:gdLst>
              <a:gd name="connsiteX0" fmla="*/ 3212262 w 6096000"/>
              <a:gd name="connsiteY0" fmla="*/ 0 h 6858000"/>
              <a:gd name="connsiteX1" fmla="*/ 3522539 w 6096000"/>
              <a:gd name="connsiteY1" fmla="*/ 4543 h 6858000"/>
              <a:gd name="connsiteX2" fmla="*/ 3805437 w 6096000"/>
              <a:gd name="connsiteY2" fmla="*/ 13625 h 6858000"/>
              <a:gd name="connsiteX3" fmla="*/ 4060957 w 6096000"/>
              <a:gd name="connsiteY3" fmla="*/ 45418 h 6858000"/>
              <a:gd name="connsiteX4" fmla="*/ 4357545 w 6096000"/>
              <a:gd name="connsiteY4" fmla="*/ 99919 h 6858000"/>
              <a:gd name="connsiteX5" fmla="*/ 4626754 w 6096000"/>
              <a:gd name="connsiteY5" fmla="*/ 149877 h 6858000"/>
              <a:gd name="connsiteX6" fmla="*/ 4895963 w 6096000"/>
              <a:gd name="connsiteY6" fmla="*/ 208920 h 6858000"/>
              <a:gd name="connsiteX7" fmla="*/ 5169735 w 6096000"/>
              <a:gd name="connsiteY7" fmla="*/ 272503 h 6858000"/>
              <a:gd name="connsiteX8" fmla="*/ 5448071 w 6096000"/>
              <a:gd name="connsiteY8" fmla="*/ 327004 h 6858000"/>
              <a:gd name="connsiteX9" fmla="*/ 5566705 w 6096000"/>
              <a:gd name="connsiteY9" fmla="*/ 626758 h 6858000"/>
              <a:gd name="connsiteX10" fmla="*/ 5653401 w 6096000"/>
              <a:gd name="connsiteY10" fmla="*/ 858385 h 6858000"/>
              <a:gd name="connsiteX11" fmla="*/ 5749221 w 6096000"/>
              <a:gd name="connsiteY11" fmla="*/ 1130889 h 6858000"/>
              <a:gd name="connsiteX12" fmla="*/ 5826789 w 6096000"/>
              <a:gd name="connsiteY12" fmla="*/ 1362517 h 6858000"/>
              <a:gd name="connsiteX13" fmla="*/ 5922609 w 6096000"/>
              <a:gd name="connsiteY13" fmla="*/ 1671355 h 6858000"/>
              <a:gd name="connsiteX14" fmla="*/ 5981927 w 6096000"/>
              <a:gd name="connsiteY14" fmla="*/ 1975649 h 6858000"/>
              <a:gd name="connsiteX15" fmla="*/ 6032118 w 6096000"/>
              <a:gd name="connsiteY15" fmla="*/ 2388946 h 6858000"/>
              <a:gd name="connsiteX16" fmla="*/ 6059496 w 6096000"/>
              <a:gd name="connsiteY16" fmla="*/ 2643282 h 6858000"/>
              <a:gd name="connsiteX17" fmla="*/ 6082311 w 6096000"/>
              <a:gd name="connsiteY17" fmla="*/ 2906703 h 6858000"/>
              <a:gd name="connsiteX18" fmla="*/ 6096000 w 6096000"/>
              <a:gd name="connsiteY18" fmla="*/ 3129248 h 6858000"/>
              <a:gd name="connsiteX19" fmla="*/ 6091436 w 6096000"/>
              <a:gd name="connsiteY19" fmla="*/ 3565253 h 6858000"/>
              <a:gd name="connsiteX20" fmla="*/ 6068623 w 6096000"/>
              <a:gd name="connsiteY20" fmla="*/ 3874089 h 6858000"/>
              <a:gd name="connsiteX21" fmla="*/ 6041246 w 6096000"/>
              <a:gd name="connsiteY21" fmla="*/ 4164760 h 6858000"/>
              <a:gd name="connsiteX22" fmla="*/ 6004741 w 6096000"/>
              <a:gd name="connsiteY22" fmla="*/ 4500847 h 6858000"/>
              <a:gd name="connsiteX23" fmla="*/ 5972802 w 6096000"/>
              <a:gd name="connsiteY23" fmla="*/ 4741557 h 6858000"/>
              <a:gd name="connsiteX24" fmla="*/ 5940862 w 6096000"/>
              <a:gd name="connsiteY24" fmla="*/ 4964102 h 6858000"/>
              <a:gd name="connsiteX25" fmla="*/ 5899796 w 6096000"/>
              <a:gd name="connsiteY25" fmla="*/ 5209355 h 6858000"/>
              <a:gd name="connsiteX26" fmla="*/ 5858730 w 6096000"/>
              <a:gd name="connsiteY26" fmla="*/ 5445526 h 6858000"/>
              <a:gd name="connsiteX27" fmla="*/ 5790287 w 6096000"/>
              <a:gd name="connsiteY27" fmla="*/ 5722569 h 6858000"/>
              <a:gd name="connsiteX28" fmla="*/ 5703591 w 6096000"/>
              <a:gd name="connsiteY28" fmla="*/ 6008698 h 6858000"/>
              <a:gd name="connsiteX29" fmla="*/ 5616898 w 6096000"/>
              <a:gd name="connsiteY29" fmla="*/ 6240325 h 6858000"/>
              <a:gd name="connsiteX30" fmla="*/ 5539328 w 6096000"/>
              <a:gd name="connsiteY30" fmla="*/ 6431078 h 6858000"/>
              <a:gd name="connsiteX31" fmla="*/ 5480012 w 6096000"/>
              <a:gd name="connsiteY31" fmla="*/ 6535539 h 6858000"/>
              <a:gd name="connsiteX32" fmla="*/ 5224490 w 6096000"/>
              <a:gd name="connsiteY32" fmla="*/ 6612747 h 6858000"/>
              <a:gd name="connsiteX33" fmla="*/ 4959844 w 6096000"/>
              <a:gd name="connsiteY33" fmla="*/ 6685416 h 6858000"/>
              <a:gd name="connsiteX34" fmla="*/ 4727138 w 6096000"/>
              <a:gd name="connsiteY34" fmla="*/ 6739916 h 6858000"/>
              <a:gd name="connsiteX35" fmla="*/ 4403172 w 6096000"/>
              <a:gd name="connsiteY35" fmla="*/ 6798957 h 6858000"/>
              <a:gd name="connsiteX36" fmla="*/ 4070084 w 6096000"/>
              <a:gd name="connsiteY36" fmla="*/ 6844375 h 6858000"/>
              <a:gd name="connsiteX37" fmla="*/ 3805437 w 6096000"/>
              <a:gd name="connsiteY37" fmla="*/ 6853458 h 6858000"/>
              <a:gd name="connsiteX38" fmla="*/ 3449532 w 6096000"/>
              <a:gd name="connsiteY38" fmla="*/ 6858000 h 6858000"/>
              <a:gd name="connsiteX39" fmla="*/ 3020622 w 6096000"/>
              <a:gd name="connsiteY39" fmla="*/ 6853458 h 6858000"/>
              <a:gd name="connsiteX40" fmla="*/ 2596274 w 6096000"/>
              <a:gd name="connsiteY40" fmla="*/ 6826207 h 6858000"/>
              <a:gd name="connsiteX41" fmla="*/ 2331629 w 6096000"/>
              <a:gd name="connsiteY41" fmla="*/ 6798957 h 6858000"/>
              <a:gd name="connsiteX42" fmla="*/ 2039605 w 6096000"/>
              <a:gd name="connsiteY42" fmla="*/ 6730831 h 6858000"/>
              <a:gd name="connsiteX43" fmla="*/ 1715641 w 6096000"/>
              <a:gd name="connsiteY43" fmla="*/ 6653623 h 6858000"/>
              <a:gd name="connsiteX44" fmla="*/ 1524001 w 6096000"/>
              <a:gd name="connsiteY44" fmla="*/ 6603665 h 6858000"/>
              <a:gd name="connsiteX45" fmla="*/ 1250228 w 6096000"/>
              <a:gd name="connsiteY45" fmla="*/ 6530996 h 6858000"/>
              <a:gd name="connsiteX46" fmla="*/ 1012958 w 6096000"/>
              <a:gd name="connsiteY46" fmla="*/ 6462870 h 6858000"/>
              <a:gd name="connsiteX47" fmla="*/ 807629 w 6096000"/>
              <a:gd name="connsiteY47" fmla="*/ 6394745 h 6858000"/>
              <a:gd name="connsiteX48" fmla="*/ 652490 w 6096000"/>
              <a:gd name="connsiteY48" fmla="*/ 6349327 h 6858000"/>
              <a:gd name="connsiteX49" fmla="*/ 574922 w 6096000"/>
              <a:gd name="connsiteY49" fmla="*/ 6312994 h 6858000"/>
              <a:gd name="connsiteX50" fmla="*/ 465413 w 6096000"/>
              <a:gd name="connsiteY50" fmla="*/ 6067741 h 6858000"/>
              <a:gd name="connsiteX51" fmla="*/ 351341 w 6096000"/>
              <a:gd name="connsiteY51" fmla="*/ 5754362 h 6858000"/>
              <a:gd name="connsiteX52" fmla="*/ 269209 w 6096000"/>
              <a:gd name="connsiteY52" fmla="*/ 5440983 h 6858000"/>
              <a:gd name="connsiteX53" fmla="*/ 182516 w 6096000"/>
              <a:gd name="connsiteY53" fmla="*/ 5045853 h 6858000"/>
              <a:gd name="connsiteX54" fmla="*/ 104946 w 6096000"/>
              <a:gd name="connsiteY54" fmla="*/ 4673432 h 6858000"/>
              <a:gd name="connsiteX55" fmla="*/ 54755 w 6096000"/>
              <a:gd name="connsiteY55" fmla="*/ 4364595 h 6858000"/>
              <a:gd name="connsiteX56" fmla="*/ 27377 w 6096000"/>
              <a:gd name="connsiteY56" fmla="*/ 4060299 h 6858000"/>
              <a:gd name="connsiteX57" fmla="*/ 9125 w 6096000"/>
              <a:gd name="connsiteY57" fmla="*/ 3683337 h 6858000"/>
              <a:gd name="connsiteX58" fmla="*/ 4564 w 6096000"/>
              <a:gd name="connsiteY58" fmla="*/ 3301833 h 6858000"/>
              <a:gd name="connsiteX59" fmla="*/ 0 w 6096000"/>
              <a:gd name="connsiteY59" fmla="*/ 2970286 h 6858000"/>
              <a:gd name="connsiteX60" fmla="*/ 27377 w 6096000"/>
              <a:gd name="connsiteY60" fmla="*/ 2616032 h 6858000"/>
              <a:gd name="connsiteX61" fmla="*/ 77568 w 6096000"/>
              <a:gd name="connsiteY61" fmla="*/ 2279945 h 6858000"/>
              <a:gd name="connsiteX62" fmla="*/ 168827 w 6096000"/>
              <a:gd name="connsiteY62" fmla="*/ 1934773 h 6858000"/>
              <a:gd name="connsiteX63" fmla="*/ 328527 w 6096000"/>
              <a:gd name="connsiteY63" fmla="*/ 1457895 h 6858000"/>
              <a:gd name="connsiteX64" fmla="*/ 469977 w 6096000"/>
              <a:gd name="connsiteY64" fmla="*/ 1080931 h 6858000"/>
              <a:gd name="connsiteX65" fmla="*/ 570359 w 6096000"/>
              <a:gd name="connsiteY65" fmla="*/ 803885 h 6858000"/>
              <a:gd name="connsiteX66" fmla="*/ 652490 w 6096000"/>
              <a:gd name="connsiteY66" fmla="*/ 604050 h 6858000"/>
              <a:gd name="connsiteX67" fmla="*/ 1058588 w 6096000"/>
              <a:gd name="connsiteY67" fmla="*/ 445090 h 6858000"/>
              <a:gd name="connsiteX68" fmla="*/ 1346049 w 6096000"/>
              <a:gd name="connsiteY68" fmla="*/ 327004 h 6858000"/>
              <a:gd name="connsiteX69" fmla="*/ 1610694 w 6096000"/>
              <a:gd name="connsiteY69" fmla="*/ 231628 h 6858000"/>
              <a:gd name="connsiteX70" fmla="*/ 1943784 w 6096000"/>
              <a:gd name="connsiteY70" fmla="*/ 145337 h 6858000"/>
              <a:gd name="connsiteX71" fmla="*/ 2331629 w 6096000"/>
              <a:gd name="connsiteY71" fmla="*/ 68126 h 6858000"/>
              <a:gd name="connsiteX72" fmla="*/ 281073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3212262" y="0"/>
                </a:moveTo>
                <a:lnTo>
                  <a:pt x="3522539" y="4543"/>
                </a:lnTo>
                <a:lnTo>
                  <a:pt x="3805437" y="13625"/>
                </a:lnTo>
                <a:lnTo>
                  <a:pt x="4060957" y="45418"/>
                </a:lnTo>
                <a:lnTo>
                  <a:pt x="4357545" y="99919"/>
                </a:lnTo>
                <a:lnTo>
                  <a:pt x="4626754" y="149877"/>
                </a:lnTo>
                <a:lnTo>
                  <a:pt x="4895963" y="208920"/>
                </a:lnTo>
                <a:lnTo>
                  <a:pt x="5169735" y="272503"/>
                </a:lnTo>
                <a:lnTo>
                  <a:pt x="5448071" y="327004"/>
                </a:lnTo>
                <a:lnTo>
                  <a:pt x="5566705" y="626758"/>
                </a:lnTo>
                <a:lnTo>
                  <a:pt x="5653401" y="858385"/>
                </a:lnTo>
                <a:lnTo>
                  <a:pt x="5749221" y="1130889"/>
                </a:lnTo>
                <a:lnTo>
                  <a:pt x="5826789" y="1362517"/>
                </a:lnTo>
                <a:lnTo>
                  <a:pt x="5922609" y="1671355"/>
                </a:lnTo>
                <a:lnTo>
                  <a:pt x="5981927" y="1975649"/>
                </a:lnTo>
                <a:lnTo>
                  <a:pt x="6032118" y="2388946"/>
                </a:lnTo>
                <a:lnTo>
                  <a:pt x="6059496" y="2643282"/>
                </a:lnTo>
                <a:lnTo>
                  <a:pt x="6082311" y="2906703"/>
                </a:lnTo>
                <a:lnTo>
                  <a:pt x="6096000" y="3129248"/>
                </a:lnTo>
                <a:cubicBezTo>
                  <a:pt x="6094478" y="3274582"/>
                  <a:pt x="6092958" y="3419919"/>
                  <a:pt x="6091436" y="3565253"/>
                </a:cubicBezTo>
                <a:lnTo>
                  <a:pt x="6068623" y="3874089"/>
                </a:lnTo>
                <a:lnTo>
                  <a:pt x="6041246" y="4164760"/>
                </a:lnTo>
                <a:lnTo>
                  <a:pt x="6004741" y="4500847"/>
                </a:lnTo>
                <a:lnTo>
                  <a:pt x="5972802" y="4741557"/>
                </a:lnTo>
                <a:lnTo>
                  <a:pt x="5940862" y="4964102"/>
                </a:lnTo>
                <a:lnTo>
                  <a:pt x="5899796" y="5209355"/>
                </a:lnTo>
                <a:lnTo>
                  <a:pt x="5858730" y="5445526"/>
                </a:lnTo>
                <a:lnTo>
                  <a:pt x="5790287" y="5722569"/>
                </a:lnTo>
                <a:lnTo>
                  <a:pt x="5703591" y="6008698"/>
                </a:lnTo>
                <a:lnTo>
                  <a:pt x="5616898" y="6240325"/>
                </a:lnTo>
                <a:lnTo>
                  <a:pt x="5539328" y="6431078"/>
                </a:lnTo>
                <a:lnTo>
                  <a:pt x="5480012" y="6535539"/>
                </a:lnTo>
                <a:lnTo>
                  <a:pt x="5224490" y="6612747"/>
                </a:lnTo>
                <a:lnTo>
                  <a:pt x="4959844" y="6685416"/>
                </a:lnTo>
                <a:lnTo>
                  <a:pt x="4727138" y="6739916"/>
                </a:lnTo>
                <a:lnTo>
                  <a:pt x="4403172" y="6798957"/>
                </a:lnTo>
                <a:lnTo>
                  <a:pt x="4070084" y="6844375"/>
                </a:lnTo>
                <a:lnTo>
                  <a:pt x="3805437" y="6853458"/>
                </a:lnTo>
                <a:lnTo>
                  <a:pt x="3449532" y="6858000"/>
                </a:lnTo>
                <a:lnTo>
                  <a:pt x="3020622" y="6853458"/>
                </a:lnTo>
                <a:lnTo>
                  <a:pt x="2596274" y="6826207"/>
                </a:lnTo>
                <a:lnTo>
                  <a:pt x="2331629" y="6798957"/>
                </a:lnTo>
                <a:lnTo>
                  <a:pt x="2039605" y="6730831"/>
                </a:lnTo>
                <a:lnTo>
                  <a:pt x="1715641" y="6653623"/>
                </a:lnTo>
                <a:lnTo>
                  <a:pt x="1524001" y="6603665"/>
                </a:lnTo>
                <a:lnTo>
                  <a:pt x="1250228" y="6530996"/>
                </a:lnTo>
                <a:lnTo>
                  <a:pt x="1012958" y="6462870"/>
                </a:lnTo>
                <a:lnTo>
                  <a:pt x="807629" y="6394745"/>
                </a:lnTo>
                <a:lnTo>
                  <a:pt x="652490" y="6349327"/>
                </a:lnTo>
                <a:lnTo>
                  <a:pt x="574922" y="6312994"/>
                </a:lnTo>
                <a:lnTo>
                  <a:pt x="465413" y="6067741"/>
                </a:lnTo>
                <a:lnTo>
                  <a:pt x="351341" y="5754362"/>
                </a:lnTo>
                <a:lnTo>
                  <a:pt x="269209" y="5440983"/>
                </a:lnTo>
                <a:lnTo>
                  <a:pt x="182516" y="5045853"/>
                </a:lnTo>
                <a:lnTo>
                  <a:pt x="104946" y="4673432"/>
                </a:lnTo>
                <a:lnTo>
                  <a:pt x="54755" y="4364595"/>
                </a:lnTo>
                <a:lnTo>
                  <a:pt x="27377" y="4060299"/>
                </a:lnTo>
                <a:lnTo>
                  <a:pt x="9125" y="3683337"/>
                </a:lnTo>
                <a:cubicBezTo>
                  <a:pt x="7606" y="3556168"/>
                  <a:pt x="6084" y="3429001"/>
                  <a:pt x="4564" y="3301833"/>
                </a:cubicBezTo>
                <a:cubicBezTo>
                  <a:pt x="3042" y="3191316"/>
                  <a:pt x="1522" y="3080802"/>
                  <a:pt x="0" y="2970286"/>
                </a:cubicBezTo>
                <a:lnTo>
                  <a:pt x="27377" y="2616032"/>
                </a:lnTo>
                <a:lnTo>
                  <a:pt x="77568" y="2279945"/>
                </a:lnTo>
                <a:lnTo>
                  <a:pt x="168827" y="1934773"/>
                </a:lnTo>
                <a:lnTo>
                  <a:pt x="328527" y="1457895"/>
                </a:lnTo>
                <a:lnTo>
                  <a:pt x="469977" y="1080931"/>
                </a:lnTo>
                <a:lnTo>
                  <a:pt x="570359" y="803885"/>
                </a:lnTo>
                <a:lnTo>
                  <a:pt x="652490" y="604050"/>
                </a:lnTo>
                <a:lnTo>
                  <a:pt x="1058588" y="445090"/>
                </a:lnTo>
                <a:lnTo>
                  <a:pt x="1346049" y="327004"/>
                </a:lnTo>
                <a:lnTo>
                  <a:pt x="1610694" y="231628"/>
                </a:lnTo>
                <a:lnTo>
                  <a:pt x="1943784" y="145337"/>
                </a:lnTo>
                <a:lnTo>
                  <a:pt x="2331629" y="68126"/>
                </a:lnTo>
                <a:lnTo>
                  <a:pt x="2810731" y="4543"/>
                </a:lnTo>
                <a:close/>
              </a:path>
            </a:pathLst>
          </a:custGeom>
          <a:scene3d>
            <a:camera prst="orthographicFront"/>
            <a:lightRig rig="threePt" dir="t"/>
          </a:scene3d>
          <a:sp3d>
            <a:bevelT w="165100" prst="coolSlant"/>
          </a:sp3d>
        </p:spPr>
      </p:pic>
      <p:pic>
        <p:nvPicPr>
          <p:cNvPr id="14" name="Picture 13">
            <a:extLst>
              <a:ext uri="{FF2B5EF4-FFF2-40B4-BE49-F238E27FC236}">
                <a16:creationId xmlns:a16="http://schemas.microsoft.com/office/drawing/2014/main" id="{83881362-725D-434A-B79D-0D97321871A9}"/>
              </a:ext>
            </a:extLst>
          </p:cNvPr>
          <p:cNvPicPr>
            <a:picLocks noChangeAspect="1"/>
          </p:cNvPicPr>
          <p:nvPr/>
        </p:nvPicPr>
        <p:blipFill>
          <a:blip r:embed="rId7"/>
          <a:srcRect/>
          <a:stretch>
            <a:fillRect/>
          </a:stretch>
        </p:blipFill>
        <p:spPr>
          <a:xfrm>
            <a:off x="8964688" y="2874392"/>
            <a:ext cx="1659083" cy="1866468"/>
          </a:xfrm>
          <a:custGeom>
            <a:avLst/>
            <a:gdLst>
              <a:gd name="connsiteX0" fmla="*/ 3212262 w 6096000"/>
              <a:gd name="connsiteY0" fmla="*/ 0 h 6858000"/>
              <a:gd name="connsiteX1" fmla="*/ 3522539 w 6096000"/>
              <a:gd name="connsiteY1" fmla="*/ 4543 h 6858000"/>
              <a:gd name="connsiteX2" fmla="*/ 3805437 w 6096000"/>
              <a:gd name="connsiteY2" fmla="*/ 13625 h 6858000"/>
              <a:gd name="connsiteX3" fmla="*/ 4060957 w 6096000"/>
              <a:gd name="connsiteY3" fmla="*/ 45418 h 6858000"/>
              <a:gd name="connsiteX4" fmla="*/ 4357545 w 6096000"/>
              <a:gd name="connsiteY4" fmla="*/ 99919 h 6858000"/>
              <a:gd name="connsiteX5" fmla="*/ 4626754 w 6096000"/>
              <a:gd name="connsiteY5" fmla="*/ 149877 h 6858000"/>
              <a:gd name="connsiteX6" fmla="*/ 4895963 w 6096000"/>
              <a:gd name="connsiteY6" fmla="*/ 208920 h 6858000"/>
              <a:gd name="connsiteX7" fmla="*/ 5169735 w 6096000"/>
              <a:gd name="connsiteY7" fmla="*/ 272503 h 6858000"/>
              <a:gd name="connsiteX8" fmla="*/ 5448071 w 6096000"/>
              <a:gd name="connsiteY8" fmla="*/ 327004 h 6858000"/>
              <a:gd name="connsiteX9" fmla="*/ 5566705 w 6096000"/>
              <a:gd name="connsiteY9" fmla="*/ 626758 h 6858000"/>
              <a:gd name="connsiteX10" fmla="*/ 5653401 w 6096000"/>
              <a:gd name="connsiteY10" fmla="*/ 858385 h 6858000"/>
              <a:gd name="connsiteX11" fmla="*/ 5749221 w 6096000"/>
              <a:gd name="connsiteY11" fmla="*/ 1130889 h 6858000"/>
              <a:gd name="connsiteX12" fmla="*/ 5826789 w 6096000"/>
              <a:gd name="connsiteY12" fmla="*/ 1362517 h 6858000"/>
              <a:gd name="connsiteX13" fmla="*/ 5922609 w 6096000"/>
              <a:gd name="connsiteY13" fmla="*/ 1671355 h 6858000"/>
              <a:gd name="connsiteX14" fmla="*/ 5981927 w 6096000"/>
              <a:gd name="connsiteY14" fmla="*/ 1975649 h 6858000"/>
              <a:gd name="connsiteX15" fmla="*/ 6032118 w 6096000"/>
              <a:gd name="connsiteY15" fmla="*/ 2388946 h 6858000"/>
              <a:gd name="connsiteX16" fmla="*/ 6059496 w 6096000"/>
              <a:gd name="connsiteY16" fmla="*/ 2643282 h 6858000"/>
              <a:gd name="connsiteX17" fmla="*/ 6082311 w 6096000"/>
              <a:gd name="connsiteY17" fmla="*/ 2906703 h 6858000"/>
              <a:gd name="connsiteX18" fmla="*/ 6096000 w 6096000"/>
              <a:gd name="connsiteY18" fmla="*/ 3129248 h 6858000"/>
              <a:gd name="connsiteX19" fmla="*/ 6091436 w 6096000"/>
              <a:gd name="connsiteY19" fmla="*/ 3565253 h 6858000"/>
              <a:gd name="connsiteX20" fmla="*/ 6068623 w 6096000"/>
              <a:gd name="connsiteY20" fmla="*/ 3874089 h 6858000"/>
              <a:gd name="connsiteX21" fmla="*/ 6041246 w 6096000"/>
              <a:gd name="connsiteY21" fmla="*/ 4164760 h 6858000"/>
              <a:gd name="connsiteX22" fmla="*/ 6004741 w 6096000"/>
              <a:gd name="connsiteY22" fmla="*/ 4500847 h 6858000"/>
              <a:gd name="connsiteX23" fmla="*/ 5972802 w 6096000"/>
              <a:gd name="connsiteY23" fmla="*/ 4741557 h 6858000"/>
              <a:gd name="connsiteX24" fmla="*/ 5940862 w 6096000"/>
              <a:gd name="connsiteY24" fmla="*/ 4964102 h 6858000"/>
              <a:gd name="connsiteX25" fmla="*/ 5899796 w 6096000"/>
              <a:gd name="connsiteY25" fmla="*/ 5209355 h 6858000"/>
              <a:gd name="connsiteX26" fmla="*/ 5858730 w 6096000"/>
              <a:gd name="connsiteY26" fmla="*/ 5445526 h 6858000"/>
              <a:gd name="connsiteX27" fmla="*/ 5790287 w 6096000"/>
              <a:gd name="connsiteY27" fmla="*/ 5722569 h 6858000"/>
              <a:gd name="connsiteX28" fmla="*/ 5703591 w 6096000"/>
              <a:gd name="connsiteY28" fmla="*/ 6008698 h 6858000"/>
              <a:gd name="connsiteX29" fmla="*/ 5616898 w 6096000"/>
              <a:gd name="connsiteY29" fmla="*/ 6240325 h 6858000"/>
              <a:gd name="connsiteX30" fmla="*/ 5539328 w 6096000"/>
              <a:gd name="connsiteY30" fmla="*/ 6431078 h 6858000"/>
              <a:gd name="connsiteX31" fmla="*/ 5480012 w 6096000"/>
              <a:gd name="connsiteY31" fmla="*/ 6535539 h 6858000"/>
              <a:gd name="connsiteX32" fmla="*/ 5224490 w 6096000"/>
              <a:gd name="connsiteY32" fmla="*/ 6612747 h 6858000"/>
              <a:gd name="connsiteX33" fmla="*/ 4959844 w 6096000"/>
              <a:gd name="connsiteY33" fmla="*/ 6685416 h 6858000"/>
              <a:gd name="connsiteX34" fmla="*/ 4727138 w 6096000"/>
              <a:gd name="connsiteY34" fmla="*/ 6739916 h 6858000"/>
              <a:gd name="connsiteX35" fmla="*/ 4403172 w 6096000"/>
              <a:gd name="connsiteY35" fmla="*/ 6798957 h 6858000"/>
              <a:gd name="connsiteX36" fmla="*/ 4070084 w 6096000"/>
              <a:gd name="connsiteY36" fmla="*/ 6844375 h 6858000"/>
              <a:gd name="connsiteX37" fmla="*/ 3805437 w 6096000"/>
              <a:gd name="connsiteY37" fmla="*/ 6853458 h 6858000"/>
              <a:gd name="connsiteX38" fmla="*/ 3449532 w 6096000"/>
              <a:gd name="connsiteY38" fmla="*/ 6858000 h 6858000"/>
              <a:gd name="connsiteX39" fmla="*/ 3020622 w 6096000"/>
              <a:gd name="connsiteY39" fmla="*/ 6853458 h 6858000"/>
              <a:gd name="connsiteX40" fmla="*/ 2596274 w 6096000"/>
              <a:gd name="connsiteY40" fmla="*/ 6826207 h 6858000"/>
              <a:gd name="connsiteX41" fmla="*/ 2331629 w 6096000"/>
              <a:gd name="connsiteY41" fmla="*/ 6798957 h 6858000"/>
              <a:gd name="connsiteX42" fmla="*/ 2039605 w 6096000"/>
              <a:gd name="connsiteY42" fmla="*/ 6730831 h 6858000"/>
              <a:gd name="connsiteX43" fmla="*/ 1715641 w 6096000"/>
              <a:gd name="connsiteY43" fmla="*/ 6653623 h 6858000"/>
              <a:gd name="connsiteX44" fmla="*/ 1524001 w 6096000"/>
              <a:gd name="connsiteY44" fmla="*/ 6603665 h 6858000"/>
              <a:gd name="connsiteX45" fmla="*/ 1250228 w 6096000"/>
              <a:gd name="connsiteY45" fmla="*/ 6530996 h 6858000"/>
              <a:gd name="connsiteX46" fmla="*/ 1012958 w 6096000"/>
              <a:gd name="connsiteY46" fmla="*/ 6462870 h 6858000"/>
              <a:gd name="connsiteX47" fmla="*/ 807629 w 6096000"/>
              <a:gd name="connsiteY47" fmla="*/ 6394745 h 6858000"/>
              <a:gd name="connsiteX48" fmla="*/ 652490 w 6096000"/>
              <a:gd name="connsiteY48" fmla="*/ 6349327 h 6858000"/>
              <a:gd name="connsiteX49" fmla="*/ 574922 w 6096000"/>
              <a:gd name="connsiteY49" fmla="*/ 6312994 h 6858000"/>
              <a:gd name="connsiteX50" fmla="*/ 465413 w 6096000"/>
              <a:gd name="connsiteY50" fmla="*/ 6067741 h 6858000"/>
              <a:gd name="connsiteX51" fmla="*/ 351341 w 6096000"/>
              <a:gd name="connsiteY51" fmla="*/ 5754362 h 6858000"/>
              <a:gd name="connsiteX52" fmla="*/ 269209 w 6096000"/>
              <a:gd name="connsiteY52" fmla="*/ 5440983 h 6858000"/>
              <a:gd name="connsiteX53" fmla="*/ 182516 w 6096000"/>
              <a:gd name="connsiteY53" fmla="*/ 5045853 h 6858000"/>
              <a:gd name="connsiteX54" fmla="*/ 104946 w 6096000"/>
              <a:gd name="connsiteY54" fmla="*/ 4673432 h 6858000"/>
              <a:gd name="connsiteX55" fmla="*/ 54755 w 6096000"/>
              <a:gd name="connsiteY55" fmla="*/ 4364595 h 6858000"/>
              <a:gd name="connsiteX56" fmla="*/ 27377 w 6096000"/>
              <a:gd name="connsiteY56" fmla="*/ 4060299 h 6858000"/>
              <a:gd name="connsiteX57" fmla="*/ 9125 w 6096000"/>
              <a:gd name="connsiteY57" fmla="*/ 3683337 h 6858000"/>
              <a:gd name="connsiteX58" fmla="*/ 4564 w 6096000"/>
              <a:gd name="connsiteY58" fmla="*/ 3301833 h 6858000"/>
              <a:gd name="connsiteX59" fmla="*/ 0 w 6096000"/>
              <a:gd name="connsiteY59" fmla="*/ 2970286 h 6858000"/>
              <a:gd name="connsiteX60" fmla="*/ 27377 w 6096000"/>
              <a:gd name="connsiteY60" fmla="*/ 2616032 h 6858000"/>
              <a:gd name="connsiteX61" fmla="*/ 77568 w 6096000"/>
              <a:gd name="connsiteY61" fmla="*/ 2279945 h 6858000"/>
              <a:gd name="connsiteX62" fmla="*/ 168827 w 6096000"/>
              <a:gd name="connsiteY62" fmla="*/ 1934773 h 6858000"/>
              <a:gd name="connsiteX63" fmla="*/ 328527 w 6096000"/>
              <a:gd name="connsiteY63" fmla="*/ 1457895 h 6858000"/>
              <a:gd name="connsiteX64" fmla="*/ 469977 w 6096000"/>
              <a:gd name="connsiteY64" fmla="*/ 1080931 h 6858000"/>
              <a:gd name="connsiteX65" fmla="*/ 570359 w 6096000"/>
              <a:gd name="connsiteY65" fmla="*/ 803885 h 6858000"/>
              <a:gd name="connsiteX66" fmla="*/ 652490 w 6096000"/>
              <a:gd name="connsiteY66" fmla="*/ 604050 h 6858000"/>
              <a:gd name="connsiteX67" fmla="*/ 1058588 w 6096000"/>
              <a:gd name="connsiteY67" fmla="*/ 445090 h 6858000"/>
              <a:gd name="connsiteX68" fmla="*/ 1346049 w 6096000"/>
              <a:gd name="connsiteY68" fmla="*/ 327004 h 6858000"/>
              <a:gd name="connsiteX69" fmla="*/ 1610694 w 6096000"/>
              <a:gd name="connsiteY69" fmla="*/ 231628 h 6858000"/>
              <a:gd name="connsiteX70" fmla="*/ 1943784 w 6096000"/>
              <a:gd name="connsiteY70" fmla="*/ 145337 h 6858000"/>
              <a:gd name="connsiteX71" fmla="*/ 2331629 w 6096000"/>
              <a:gd name="connsiteY71" fmla="*/ 68126 h 6858000"/>
              <a:gd name="connsiteX72" fmla="*/ 281073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3212262" y="0"/>
                </a:moveTo>
                <a:lnTo>
                  <a:pt x="3522539" y="4543"/>
                </a:lnTo>
                <a:lnTo>
                  <a:pt x="3805437" y="13625"/>
                </a:lnTo>
                <a:lnTo>
                  <a:pt x="4060957" y="45418"/>
                </a:lnTo>
                <a:lnTo>
                  <a:pt x="4357545" y="99919"/>
                </a:lnTo>
                <a:lnTo>
                  <a:pt x="4626754" y="149877"/>
                </a:lnTo>
                <a:lnTo>
                  <a:pt x="4895963" y="208920"/>
                </a:lnTo>
                <a:lnTo>
                  <a:pt x="5169735" y="272503"/>
                </a:lnTo>
                <a:lnTo>
                  <a:pt x="5448071" y="327004"/>
                </a:lnTo>
                <a:lnTo>
                  <a:pt x="5566705" y="626758"/>
                </a:lnTo>
                <a:lnTo>
                  <a:pt x="5653401" y="858385"/>
                </a:lnTo>
                <a:lnTo>
                  <a:pt x="5749221" y="1130889"/>
                </a:lnTo>
                <a:lnTo>
                  <a:pt x="5826789" y="1362517"/>
                </a:lnTo>
                <a:lnTo>
                  <a:pt x="5922609" y="1671355"/>
                </a:lnTo>
                <a:lnTo>
                  <a:pt x="5981927" y="1975649"/>
                </a:lnTo>
                <a:lnTo>
                  <a:pt x="6032118" y="2388946"/>
                </a:lnTo>
                <a:lnTo>
                  <a:pt x="6059496" y="2643282"/>
                </a:lnTo>
                <a:lnTo>
                  <a:pt x="6082311" y="2906703"/>
                </a:lnTo>
                <a:lnTo>
                  <a:pt x="6096000" y="3129248"/>
                </a:lnTo>
                <a:cubicBezTo>
                  <a:pt x="6094478" y="3274582"/>
                  <a:pt x="6092958" y="3419919"/>
                  <a:pt x="6091436" y="3565253"/>
                </a:cubicBezTo>
                <a:lnTo>
                  <a:pt x="6068623" y="3874089"/>
                </a:lnTo>
                <a:lnTo>
                  <a:pt x="6041246" y="4164760"/>
                </a:lnTo>
                <a:lnTo>
                  <a:pt x="6004741" y="4500847"/>
                </a:lnTo>
                <a:lnTo>
                  <a:pt x="5972802" y="4741557"/>
                </a:lnTo>
                <a:lnTo>
                  <a:pt x="5940862" y="4964102"/>
                </a:lnTo>
                <a:lnTo>
                  <a:pt x="5899796" y="5209355"/>
                </a:lnTo>
                <a:lnTo>
                  <a:pt x="5858730" y="5445526"/>
                </a:lnTo>
                <a:lnTo>
                  <a:pt x="5790287" y="5722569"/>
                </a:lnTo>
                <a:lnTo>
                  <a:pt x="5703591" y="6008698"/>
                </a:lnTo>
                <a:lnTo>
                  <a:pt x="5616898" y="6240325"/>
                </a:lnTo>
                <a:lnTo>
                  <a:pt x="5539328" y="6431078"/>
                </a:lnTo>
                <a:lnTo>
                  <a:pt x="5480012" y="6535539"/>
                </a:lnTo>
                <a:lnTo>
                  <a:pt x="5224490" y="6612747"/>
                </a:lnTo>
                <a:lnTo>
                  <a:pt x="4959844" y="6685416"/>
                </a:lnTo>
                <a:lnTo>
                  <a:pt x="4727138" y="6739916"/>
                </a:lnTo>
                <a:lnTo>
                  <a:pt x="4403172" y="6798957"/>
                </a:lnTo>
                <a:lnTo>
                  <a:pt x="4070084" y="6844375"/>
                </a:lnTo>
                <a:lnTo>
                  <a:pt x="3805437" y="6853458"/>
                </a:lnTo>
                <a:lnTo>
                  <a:pt x="3449532" y="6858000"/>
                </a:lnTo>
                <a:lnTo>
                  <a:pt x="3020622" y="6853458"/>
                </a:lnTo>
                <a:lnTo>
                  <a:pt x="2596274" y="6826207"/>
                </a:lnTo>
                <a:lnTo>
                  <a:pt x="2331629" y="6798957"/>
                </a:lnTo>
                <a:lnTo>
                  <a:pt x="2039605" y="6730831"/>
                </a:lnTo>
                <a:lnTo>
                  <a:pt x="1715641" y="6653623"/>
                </a:lnTo>
                <a:lnTo>
                  <a:pt x="1524001" y="6603665"/>
                </a:lnTo>
                <a:lnTo>
                  <a:pt x="1250228" y="6530996"/>
                </a:lnTo>
                <a:lnTo>
                  <a:pt x="1012958" y="6462870"/>
                </a:lnTo>
                <a:lnTo>
                  <a:pt x="807629" y="6394745"/>
                </a:lnTo>
                <a:lnTo>
                  <a:pt x="652490" y="6349327"/>
                </a:lnTo>
                <a:lnTo>
                  <a:pt x="574922" y="6312994"/>
                </a:lnTo>
                <a:lnTo>
                  <a:pt x="465413" y="6067741"/>
                </a:lnTo>
                <a:lnTo>
                  <a:pt x="351341" y="5754362"/>
                </a:lnTo>
                <a:lnTo>
                  <a:pt x="269209" y="5440983"/>
                </a:lnTo>
                <a:lnTo>
                  <a:pt x="182516" y="5045853"/>
                </a:lnTo>
                <a:lnTo>
                  <a:pt x="104946" y="4673432"/>
                </a:lnTo>
                <a:lnTo>
                  <a:pt x="54755" y="4364595"/>
                </a:lnTo>
                <a:lnTo>
                  <a:pt x="27377" y="4060299"/>
                </a:lnTo>
                <a:lnTo>
                  <a:pt x="9125" y="3683337"/>
                </a:lnTo>
                <a:cubicBezTo>
                  <a:pt x="7606" y="3556168"/>
                  <a:pt x="6084" y="3429001"/>
                  <a:pt x="4564" y="3301833"/>
                </a:cubicBezTo>
                <a:cubicBezTo>
                  <a:pt x="3042" y="3191316"/>
                  <a:pt x="1522" y="3080802"/>
                  <a:pt x="0" y="2970286"/>
                </a:cubicBezTo>
                <a:lnTo>
                  <a:pt x="27377" y="2616032"/>
                </a:lnTo>
                <a:lnTo>
                  <a:pt x="77568" y="2279945"/>
                </a:lnTo>
                <a:lnTo>
                  <a:pt x="168827" y="1934773"/>
                </a:lnTo>
                <a:lnTo>
                  <a:pt x="328527" y="1457895"/>
                </a:lnTo>
                <a:lnTo>
                  <a:pt x="469977" y="1080931"/>
                </a:lnTo>
                <a:lnTo>
                  <a:pt x="570359" y="803885"/>
                </a:lnTo>
                <a:lnTo>
                  <a:pt x="652490" y="604050"/>
                </a:lnTo>
                <a:lnTo>
                  <a:pt x="1058588" y="445090"/>
                </a:lnTo>
                <a:lnTo>
                  <a:pt x="1346049" y="327004"/>
                </a:lnTo>
                <a:lnTo>
                  <a:pt x="1610694" y="231628"/>
                </a:lnTo>
                <a:lnTo>
                  <a:pt x="1943784" y="145337"/>
                </a:lnTo>
                <a:lnTo>
                  <a:pt x="2331629" y="68126"/>
                </a:lnTo>
                <a:lnTo>
                  <a:pt x="2810731" y="4543"/>
                </a:lnTo>
                <a:close/>
              </a:path>
            </a:pathLst>
          </a:custGeom>
          <a:scene3d>
            <a:camera prst="orthographicFront"/>
            <a:lightRig rig="threePt" dir="t"/>
          </a:scene3d>
          <a:sp3d>
            <a:bevelT w="165100" prst="coolSlant"/>
          </a:sp3d>
        </p:spPr>
      </p:pic>
      <p:sp>
        <p:nvSpPr>
          <p:cNvPr id="15" name="TextBox 14">
            <a:extLst>
              <a:ext uri="{FF2B5EF4-FFF2-40B4-BE49-F238E27FC236}">
                <a16:creationId xmlns:a16="http://schemas.microsoft.com/office/drawing/2014/main" id="{A746D41F-47A3-9D46-93DE-510142FD6354}"/>
              </a:ext>
            </a:extLst>
          </p:cNvPr>
          <p:cNvSpPr txBox="1"/>
          <p:nvPr/>
        </p:nvSpPr>
        <p:spPr>
          <a:xfrm>
            <a:off x="7118422" y="2204933"/>
            <a:ext cx="3657815" cy="338554"/>
          </a:xfrm>
          <a:prstGeom prst="rect">
            <a:avLst/>
          </a:prstGeom>
          <a:noFill/>
        </p:spPr>
        <p:txBody>
          <a:bodyPr wrap="square" rtlCol="0">
            <a:spAutoFit/>
          </a:bodyPr>
          <a:lstStyle/>
          <a:p>
            <a:pPr algn="ctr"/>
            <a:r>
              <a:rPr lang="en-US" sz="1600" dirty="0"/>
              <a:t>regular rendering</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C7EA9C8-8B26-B44B-B5CF-EEB43F0B96C0}"/>
                  </a:ext>
                </a:extLst>
              </p:cNvPr>
              <p:cNvSpPr txBox="1"/>
              <p:nvPr/>
            </p:nvSpPr>
            <p:spPr>
              <a:xfrm>
                <a:off x="7016322" y="4819512"/>
                <a:ext cx="3884955" cy="669735"/>
              </a:xfrm>
              <a:prstGeom prst="rect">
                <a:avLst/>
              </a:prstGeom>
              <a:noFill/>
            </p:spPr>
            <p:txBody>
              <a:bodyPr wrap="square" rtlCol="0">
                <a:spAutoFit/>
              </a:bodyPr>
              <a:lstStyle/>
              <a:p>
                <a:r>
                  <a:rPr lang="en-US" sz="1600" dirty="0"/>
                  <a:t>              </a:t>
                </a:r>
                <a14:m>
                  <m:oMath xmlns:m="http://schemas.openxmlformats.org/officeDocument/2006/math">
                    <m:r>
                      <a:rPr lang="en-US" sz="1600" b="0" i="0" smtClean="0">
                        <a:latin typeface="Cambria Math" panose="02040503050406030204" pitchFamily="18" charset="0"/>
                      </a:rPr>
                      <m:t>  </m:t>
                    </m:r>
                    <m:sSub>
                      <m:sSubPr>
                        <m:ctrlPr>
                          <a:rPr lang="en-US" sz="1600" i="1" smtClean="0">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𝜎</m:t>
                        </m:r>
                      </m:e>
                      <m:sub>
                        <m:r>
                          <a:rPr lang="en-US" altLang="zh-CN" sz="1600" i="1">
                            <a:latin typeface="Cambria Math" panose="02040503050406030204" pitchFamily="18" charset="0"/>
                            <a:ea typeface="Cambria Math" panose="02040503050406030204" pitchFamily="18" charset="0"/>
                          </a:rPr>
                          <m:t>𝑁</m:t>
                        </m:r>
                        <m:r>
                          <a:rPr lang="en-US" sz="1600" i="1">
                            <a:latin typeface="Cambria Math" panose="02040503050406030204" pitchFamily="18" charset="0"/>
                          </a:rPr>
                          <m:t>𝐹</m:t>
                        </m:r>
                      </m:sub>
                    </m:sSub>
                    <m:r>
                      <a:rPr lang="en-US" sz="1600" b="0" i="0" smtClean="0">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𝜎</m:t>
                        </m:r>
                      </m:e>
                      <m:sub>
                        <m:r>
                          <a:rPr lang="en-US" sz="1600" b="0" i="1" smtClean="0">
                            <a:latin typeface="Cambria Math" panose="02040503050406030204" pitchFamily="18" charset="0"/>
                            <a:ea typeface="Cambria Math" panose="02040503050406030204" pitchFamily="18" charset="0"/>
                          </a:rPr>
                          <m:t>𝑈</m:t>
                        </m:r>
                        <m:r>
                          <a:rPr lang="en-US" sz="1600" i="1">
                            <a:latin typeface="Cambria Math" panose="02040503050406030204" pitchFamily="18" charset="0"/>
                          </a:rPr>
                          <m:t>𝐹</m:t>
                        </m:r>
                      </m:sub>
                    </m:sSub>
                  </m:oMath>
                </a14:m>
                <a:endParaRPr lang="en-US" altLang="zh-CN" sz="1600" dirty="0"/>
              </a:p>
              <a:p>
                <a:pPr algn="ctr">
                  <a:lnSpc>
                    <a:spcPct val="150000"/>
                  </a:lnSpc>
                </a:pPr>
                <a:r>
                  <a:rPr lang="en-US" altLang="zh-CN" sz="1600" dirty="0"/>
                  <a:t>Eye-dominance-guided foveated</a:t>
                </a:r>
                <a:r>
                  <a:rPr lang="zh-CN" altLang="en-US" sz="1600" dirty="0"/>
                  <a:t> </a:t>
                </a:r>
                <a:r>
                  <a:rPr lang="en-US" altLang="zh-CN" sz="1600" dirty="0"/>
                  <a:t>rendering</a:t>
                </a:r>
              </a:p>
            </p:txBody>
          </p:sp>
        </mc:Choice>
        <mc:Fallback xmlns="">
          <p:sp>
            <p:nvSpPr>
              <p:cNvPr id="23" name="TextBox 22">
                <a:extLst>
                  <a:ext uri="{FF2B5EF4-FFF2-40B4-BE49-F238E27FC236}">
                    <a16:creationId xmlns:a16="http://schemas.microsoft.com/office/drawing/2014/main" id="{CC7EA9C8-8B26-B44B-B5CF-EEB43F0B96C0}"/>
                  </a:ext>
                </a:extLst>
              </p:cNvPr>
              <p:cNvSpPr txBox="1">
                <a:spLocks noRot="1" noChangeAspect="1" noMove="1" noResize="1" noEditPoints="1" noAdjustHandles="1" noChangeArrowheads="1" noChangeShapeType="1" noTextEdit="1"/>
              </p:cNvSpPr>
              <p:nvPr/>
            </p:nvSpPr>
            <p:spPr>
              <a:xfrm>
                <a:off x="7016322" y="4819512"/>
                <a:ext cx="3884955" cy="669735"/>
              </a:xfrm>
              <a:prstGeom prst="rect">
                <a:avLst/>
              </a:prstGeom>
              <a:blipFill>
                <a:blip r:embed="rId8"/>
                <a:stretch>
                  <a:fillRect b="-9259"/>
                </a:stretch>
              </a:blipFill>
            </p:spPr>
            <p:txBody>
              <a:bodyPr/>
              <a:lstStyle/>
              <a:p>
                <a:r>
                  <a:rPr lang="en-US">
                    <a:noFill/>
                  </a:rPr>
                  <a:t> </a:t>
                </a:r>
              </a:p>
            </p:txBody>
          </p:sp>
        </mc:Fallback>
      </mc:AlternateContent>
      <p:sp>
        <p:nvSpPr>
          <p:cNvPr id="26" name="Rounded Rectangle 25">
            <a:extLst>
              <a:ext uri="{FF2B5EF4-FFF2-40B4-BE49-F238E27FC236}">
                <a16:creationId xmlns:a16="http://schemas.microsoft.com/office/drawing/2014/main" id="{D90622EF-6F64-4D42-A322-B677CB8BDE87}"/>
              </a:ext>
            </a:extLst>
          </p:cNvPr>
          <p:cNvSpPr/>
          <p:nvPr/>
        </p:nvSpPr>
        <p:spPr>
          <a:xfrm>
            <a:off x="7023147" y="5618163"/>
            <a:ext cx="3898605" cy="1163006"/>
          </a:xfrm>
          <a:prstGeom prst="round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Choose a score for the difference between the two renderings?</a:t>
            </a:r>
          </a:p>
          <a:p>
            <a:pPr algn="ctr"/>
            <a:endParaRPr lang="en-US" dirty="0"/>
          </a:p>
          <a:p>
            <a:pPr algn="ctr"/>
            <a:endParaRPr lang="en-US" dirty="0"/>
          </a:p>
        </p:txBody>
      </p:sp>
      <p:sp>
        <p:nvSpPr>
          <p:cNvPr id="28" name="Hexagon 27">
            <a:extLst>
              <a:ext uri="{FF2B5EF4-FFF2-40B4-BE49-F238E27FC236}">
                <a16:creationId xmlns:a16="http://schemas.microsoft.com/office/drawing/2014/main" id="{2A373C9A-7321-C641-BBE7-D7E28675037F}"/>
              </a:ext>
            </a:extLst>
          </p:cNvPr>
          <p:cNvSpPr/>
          <p:nvPr/>
        </p:nvSpPr>
        <p:spPr>
          <a:xfrm>
            <a:off x="7118422" y="6354361"/>
            <a:ext cx="423545" cy="365125"/>
          </a:xfrm>
          <a:prstGeom prst="hexag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9" name="Hexagon 28">
            <a:extLst>
              <a:ext uri="{FF2B5EF4-FFF2-40B4-BE49-F238E27FC236}">
                <a16:creationId xmlns:a16="http://schemas.microsoft.com/office/drawing/2014/main" id="{C7FE75FA-6A73-F44A-A9EA-3A4879EB7A98}"/>
              </a:ext>
            </a:extLst>
          </p:cNvPr>
          <p:cNvSpPr/>
          <p:nvPr/>
        </p:nvSpPr>
        <p:spPr>
          <a:xfrm>
            <a:off x="7904832" y="6354360"/>
            <a:ext cx="423545" cy="365125"/>
          </a:xfrm>
          <a:prstGeom prst="hexag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0" name="Hexagon 29">
            <a:extLst>
              <a:ext uri="{FF2B5EF4-FFF2-40B4-BE49-F238E27FC236}">
                <a16:creationId xmlns:a16="http://schemas.microsoft.com/office/drawing/2014/main" id="{AEC45C6F-DD02-FF40-8583-1AE9BD57D88B}"/>
              </a:ext>
            </a:extLst>
          </p:cNvPr>
          <p:cNvSpPr/>
          <p:nvPr/>
        </p:nvSpPr>
        <p:spPr>
          <a:xfrm>
            <a:off x="8753851" y="6354360"/>
            <a:ext cx="423545" cy="365125"/>
          </a:xfrm>
          <a:prstGeom prst="hexag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31" name="Hexagon 30">
            <a:extLst>
              <a:ext uri="{FF2B5EF4-FFF2-40B4-BE49-F238E27FC236}">
                <a16:creationId xmlns:a16="http://schemas.microsoft.com/office/drawing/2014/main" id="{DAD957C5-7294-7644-BDF2-9E5AEFF23D4A}"/>
              </a:ext>
            </a:extLst>
          </p:cNvPr>
          <p:cNvSpPr/>
          <p:nvPr/>
        </p:nvSpPr>
        <p:spPr>
          <a:xfrm>
            <a:off x="10352692" y="6354360"/>
            <a:ext cx="423545" cy="365125"/>
          </a:xfrm>
          <a:prstGeom prst="hexag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32" name="Hexagon 31">
            <a:extLst>
              <a:ext uri="{FF2B5EF4-FFF2-40B4-BE49-F238E27FC236}">
                <a16:creationId xmlns:a16="http://schemas.microsoft.com/office/drawing/2014/main" id="{31C61661-03D7-854B-B4D0-505E4A847B0B}"/>
              </a:ext>
            </a:extLst>
          </p:cNvPr>
          <p:cNvSpPr/>
          <p:nvPr/>
        </p:nvSpPr>
        <p:spPr>
          <a:xfrm>
            <a:off x="9582456" y="6354360"/>
            <a:ext cx="423545" cy="365125"/>
          </a:xfrm>
          <a:prstGeom prst="hexag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pic>
        <p:nvPicPr>
          <p:cNvPr id="34" name="Picture 33">
            <a:extLst>
              <a:ext uri="{FF2B5EF4-FFF2-40B4-BE49-F238E27FC236}">
                <a16:creationId xmlns:a16="http://schemas.microsoft.com/office/drawing/2014/main" id="{B3178B95-80AF-C74B-930A-C4316813287F}"/>
              </a:ext>
            </a:extLst>
          </p:cNvPr>
          <p:cNvPicPr>
            <a:picLocks noChangeAspect="1"/>
          </p:cNvPicPr>
          <p:nvPr/>
        </p:nvPicPr>
        <p:blipFill>
          <a:blip r:embed="rId9"/>
          <a:stretch>
            <a:fillRect/>
          </a:stretch>
        </p:blipFill>
        <p:spPr>
          <a:xfrm>
            <a:off x="7257317" y="2874392"/>
            <a:ext cx="1659082" cy="1866468"/>
          </a:xfrm>
          <a:custGeom>
            <a:avLst/>
            <a:gdLst>
              <a:gd name="connsiteX0" fmla="*/ 2883738 w 6096000"/>
              <a:gd name="connsiteY0" fmla="*/ 0 h 6858000"/>
              <a:gd name="connsiteX1" fmla="*/ 3285269 w 6096000"/>
              <a:gd name="connsiteY1" fmla="*/ 4543 h 6858000"/>
              <a:gd name="connsiteX2" fmla="*/ 3764371 w 6096000"/>
              <a:gd name="connsiteY2" fmla="*/ 68126 h 6858000"/>
              <a:gd name="connsiteX3" fmla="*/ 4152216 w 6096000"/>
              <a:gd name="connsiteY3" fmla="*/ 145337 h 6858000"/>
              <a:gd name="connsiteX4" fmla="*/ 4485307 w 6096000"/>
              <a:gd name="connsiteY4" fmla="*/ 231628 h 6858000"/>
              <a:gd name="connsiteX5" fmla="*/ 4749952 w 6096000"/>
              <a:gd name="connsiteY5" fmla="*/ 327004 h 6858000"/>
              <a:gd name="connsiteX6" fmla="*/ 5037413 w 6096000"/>
              <a:gd name="connsiteY6" fmla="*/ 445090 h 6858000"/>
              <a:gd name="connsiteX7" fmla="*/ 5443510 w 6096000"/>
              <a:gd name="connsiteY7" fmla="*/ 604050 h 6858000"/>
              <a:gd name="connsiteX8" fmla="*/ 5525642 w 6096000"/>
              <a:gd name="connsiteY8" fmla="*/ 803885 h 6858000"/>
              <a:gd name="connsiteX9" fmla="*/ 5626024 w 6096000"/>
              <a:gd name="connsiteY9" fmla="*/ 1080931 h 6858000"/>
              <a:gd name="connsiteX10" fmla="*/ 5767473 w 6096000"/>
              <a:gd name="connsiteY10" fmla="*/ 1457895 h 6858000"/>
              <a:gd name="connsiteX11" fmla="*/ 5927173 w 6096000"/>
              <a:gd name="connsiteY11" fmla="*/ 1934773 h 6858000"/>
              <a:gd name="connsiteX12" fmla="*/ 6018432 w 6096000"/>
              <a:gd name="connsiteY12" fmla="*/ 2279945 h 6858000"/>
              <a:gd name="connsiteX13" fmla="*/ 6068623 w 6096000"/>
              <a:gd name="connsiteY13" fmla="*/ 2616032 h 6858000"/>
              <a:gd name="connsiteX14" fmla="*/ 6096000 w 6096000"/>
              <a:gd name="connsiteY14" fmla="*/ 2970286 h 6858000"/>
              <a:gd name="connsiteX15" fmla="*/ 6091437 w 6096000"/>
              <a:gd name="connsiteY15" fmla="*/ 3301833 h 6858000"/>
              <a:gd name="connsiteX16" fmla="*/ 6086875 w 6096000"/>
              <a:gd name="connsiteY16" fmla="*/ 3683337 h 6858000"/>
              <a:gd name="connsiteX17" fmla="*/ 6068623 w 6096000"/>
              <a:gd name="connsiteY17" fmla="*/ 4060299 h 6858000"/>
              <a:gd name="connsiteX18" fmla="*/ 6041246 w 6096000"/>
              <a:gd name="connsiteY18" fmla="*/ 4364595 h 6858000"/>
              <a:gd name="connsiteX19" fmla="*/ 5991055 w 6096000"/>
              <a:gd name="connsiteY19" fmla="*/ 4673432 h 6858000"/>
              <a:gd name="connsiteX20" fmla="*/ 5913485 w 6096000"/>
              <a:gd name="connsiteY20" fmla="*/ 5045853 h 6858000"/>
              <a:gd name="connsiteX21" fmla="*/ 5826791 w 6096000"/>
              <a:gd name="connsiteY21" fmla="*/ 5440983 h 6858000"/>
              <a:gd name="connsiteX22" fmla="*/ 5744660 w 6096000"/>
              <a:gd name="connsiteY22" fmla="*/ 5754362 h 6858000"/>
              <a:gd name="connsiteX23" fmla="*/ 5630587 w 6096000"/>
              <a:gd name="connsiteY23" fmla="*/ 6067741 h 6858000"/>
              <a:gd name="connsiteX24" fmla="*/ 5521078 w 6096000"/>
              <a:gd name="connsiteY24" fmla="*/ 6312994 h 6858000"/>
              <a:gd name="connsiteX25" fmla="*/ 5443510 w 6096000"/>
              <a:gd name="connsiteY25" fmla="*/ 6349327 h 6858000"/>
              <a:gd name="connsiteX26" fmla="*/ 5288372 w 6096000"/>
              <a:gd name="connsiteY26" fmla="*/ 6394745 h 6858000"/>
              <a:gd name="connsiteX27" fmla="*/ 5083042 w 6096000"/>
              <a:gd name="connsiteY27" fmla="*/ 6462870 h 6858000"/>
              <a:gd name="connsiteX28" fmla="*/ 4845772 w 6096000"/>
              <a:gd name="connsiteY28" fmla="*/ 6530996 h 6858000"/>
              <a:gd name="connsiteX29" fmla="*/ 4572000 w 6096000"/>
              <a:gd name="connsiteY29" fmla="*/ 6603665 h 6858000"/>
              <a:gd name="connsiteX30" fmla="*/ 4380359 w 6096000"/>
              <a:gd name="connsiteY30" fmla="*/ 6653623 h 6858000"/>
              <a:gd name="connsiteX31" fmla="*/ 4056396 w 6096000"/>
              <a:gd name="connsiteY31" fmla="*/ 6730831 h 6858000"/>
              <a:gd name="connsiteX32" fmla="*/ 3764371 w 6096000"/>
              <a:gd name="connsiteY32" fmla="*/ 6798957 h 6858000"/>
              <a:gd name="connsiteX33" fmla="*/ 3499726 w 6096000"/>
              <a:gd name="connsiteY33" fmla="*/ 6826207 h 6858000"/>
              <a:gd name="connsiteX34" fmla="*/ 3075378 w 6096000"/>
              <a:gd name="connsiteY34" fmla="*/ 6853458 h 6858000"/>
              <a:gd name="connsiteX35" fmla="*/ 2646468 w 6096000"/>
              <a:gd name="connsiteY35" fmla="*/ 6858000 h 6858000"/>
              <a:gd name="connsiteX36" fmla="*/ 2290563 w 6096000"/>
              <a:gd name="connsiteY36" fmla="*/ 6853458 h 6858000"/>
              <a:gd name="connsiteX37" fmla="*/ 2025916 w 6096000"/>
              <a:gd name="connsiteY37" fmla="*/ 6844375 h 6858000"/>
              <a:gd name="connsiteX38" fmla="*/ 1692828 w 6096000"/>
              <a:gd name="connsiteY38" fmla="*/ 6798957 h 6858000"/>
              <a:gd name="connsiteX39" fmla="*/ 1368862 w 6096000"/>
              <a:gd name="connsiteY39" fmla="*/ 6739916 h 6858000"/>
              <a:gd name="connsiteX40" fmla="*/ 1136156 w 6096000"/>
              <a:gd name="connsiteY40" fmla="*/ 6685416 h 6858000"/>
              <a:gd name="connsiteX41" fmla="*/ 871510 w 6096000"/>
              <a:gd name="connsiteY41" fmla="*/ 6612747 h 6858000"/>
              <a:gd name="connsiteX42" fmla="*/ 615988 w 6096000"/>
              <a:gd name="connsiteY42" fmla="*/ 6535539 h 6858000"/>
              <a:gd name="connsiteX43" fmla="*/ 556672 w 6096000"/>
              <a:gd name="connsiteY43" fmla="*/ 6431078 h 6858000"/>
              <a:gd name="connsiteX44" fmla="*/ 479102 w 6096000"/>
              <a:gd name="connsiteY44" fmla="*/ 6240325 h 6858000"/>
              <a:gd name="connsiteX45" fmla="*/ 392409 w 6096000"/>
              <a:gd name="connsiteY45" fmla="*/ 6008698 h 6858000"/>
              <a:gd name="connsiteX46" fmla="*/ 305713 w 6096000"/>
              <a:gd name="connsiteY46" fmla="*/ 5722569 h 6858000"/>
              <a:gd name="connsiteX47" fmla="*/ 237270 w 6096000"/>
              <a:gd name="connsiteY47" fmla="*/ 5445526 h 6858000"/>
              <a:gd name="connsiteX48" fmla="*/ 196204 w 6096000"/>
              <a:gd name="connsiteY48" fmla="*/ 5209355 h 6858000"/>
              <a:gd name="connsiteX49" fmla="*/ 155139 w 6096000"/>
              <a:gd name="connsiteY49" fmla="*/ 4964102 h 6858000"/>
              <a:gd name="connsiteX50" fmla="*/ 123198 w 6096000"/>
              <a:gd name="connsiteY50" fmla="*/ 4741557 h 6858000"/>
              <a:gd name="connsiteX51" fmla="*/ 91259 w 6096000"/>
              <a:gd name="connsiteY51" fmla="*/ 4500847 h 6858000"/>
              <a:gd name="connsiteX52" fmla="*/ 54755 w 6096000"/>
              <a:gd name="connsiteY52" fmla="*/ 4164760 h 6858000"/>
              <a:gd name="connsiteX53" fmla="*/ 27377 w 6096000"/>
              <a:gd name="connsiteY53" fmla="*/ 3874089 h 6858000"/>
              <a:gd name="connsiteX54" fmla="*/ 4564 w 6096000"/>
              <a:gd name="connsiteY54" fmla="*/ 3565253 h 6858000"/>
              <a:gd name="connsiteX55" fmla="*/ 0 w 6096000"/>
              <a:gd name="connsiteY55" fmla="*/ 3129248 h 6858000"/>
              <a:gd name="connsiteX56" fmla="*/ 13689 w 6096000"/>
              <a:gd name="connsiteY56" fmla="*/ 2906703 h 6858000"/>
              <a:gd name="connsiteX57" fmla="*/ 36504 w 6096000"/>
              <a:gd name="connsiteY57" fmla="*/ 2643282 h 6858000"/>
              <a:gd name="connsiteX58" fmla="*/ 63882 w 6096000"/>
              <a:gd name="connsiteY58" fmla="*/ 2388946 h 6858000"/>
              <a:gd name="connsiteX59" fmla="*/ 114073 w 6096000"/>
              <a:gd name="connsiteY59" fmla="*/ 1975649 h 6858000"/>
              <a:gd name="connsiteX60" fmla="*/ 173391 w 6096000"/>
              <a:gd name="connsiteY60" fmla="*/ 1671355 h 6858000"/>
              <a:gd name="connsiteX61" fmla="*/ 269211 w 6096000"/>
              <a:gd name="connsiteY61" fmla="*/ 1362517 h 6858000"/>
              <a:gd name="connsiteX62" fmla="*/ 346779 w 6096000"/>
              <a:gd name="connsiteY62" fmla="*/ 1130889 h 6858000"/>
              <a:gd name="connsiteX63" fmla="*/ 442600 w 6096000"/>
              <a:gd name="connsiteY63" fmla="*/ 858385 h 6858000"/>
              <a:gd name="connsiteX64" fmla="*/ 529295 w 6096000"/>
              <a:gd name="connsiteY64" fmla="*/ 626758 h 6858000"/>
              <a:gd name="connsiteX65" fmla="*/ 647929 w 6096000"/>
              <a:gd name="connsiteY65" fmla="*/ 327004 h 6858000"/>
              <a:gd name="connsiteX66" fmla="*/ 926265 w 6096000"/>
              <a:gd name="connsiteY66" fmla="*/ 272503 h 6858000"/>
              <a:gd name="connsiteX67" fmla="*/ 1200037 w 6096000"/>
              <a:gd name="connsiteY67" fmla="*/ 208920 h 6858000"/>
              <a:gd name="connsiteX68" fmla="*/ 1469246 w 6096000"/>
              <a:gd name="connsiteY68" fmla="*/ 149877 h 6858000"/>
              <a:gd name="connsiteX69" fmla="*/ 1738455 w 6096000"/>
              <a:gd name="connsiteY69" fmla="*/ 99919 h 6858000"/>
              <a:gd name="connsiteX70" fmla="*/ 2035043 w 6096000"/>
              <a:gd name="connsiteY70" fmla="*/ 45418 h 6858000"/>
              <a:gd name="connsiteX71" fmla="*/ 2290563 w 6096000"/>
              <a:gd name="connsiteY71" fmla="*/ 13625 h 6858000"/>
              <a:gd name="connsiteX72" fmla="*/ 2573461 w 6096000"/>
              <a:gd name="connsiteY72" fmla="*/ 4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6000" h="6858000">
                <a:moveTo>
                  <a:pt x="2883738" y="0"/>
                </a:moveTo>
                <a:lnTo>
                  <a:pt x="3285269" y="4543"/>
                </a:lnTo>
                <a:lnTo>
                  <a:pt x="3764371" y="68126"/>
                </a:lnTo>
                <a:lnTo>
                  <a:pt x="4152216" y="145337"/>
                </a:lnTo>
                <a:lnTo>
                  <a:pt x="4485307" y="231628"/>
                </a:lnTo>
                <a:lnTo>
                  <a:pt x="4749952" y="327004"/>
                </a:lnTo>
                <a:lnTo>
                  <a:pt x="5037413" y="445090"/>
                </a:lnTo>
                <a:lnTo>
                  <a:pt x="5443510" y="604050"/>
                </a:lnTo>
                <a:lnTo>
                  <a:pt x="5525642" y="803885"/>
                </a:lnTo>
                <a:lnTo>
                  <a:pt x="5626024" y="1080931"/>
                </a:lnTo>
                <a:lnTo>
                  <a:pt x="5767473" y="1457895"/>
                </a:lnTo>
                <a:lnTo>
                  <a:pt x="5927173" y="1934773"/>
                </a:lnTo>
                <a:lnTo>
                  <a:pt x="6018432" y="2279945"/>
                </a:lnTo>
                <a:lnTo>
                  <a:pt x="6068623" y="2616032"/>
                </a:lnTo>
                <a:lnTo>
                  <a:pt x="6096000" y="2970286"/>
                </a:lnTo>
                <a:cubicBezTo>
                  <a:pt x="6094478" y="3080802"/>
                  <a:pt x="6092959" y="3191316"/>
                  <a:pt x="6091437" y="3301833"/>
                </a:cubicBezTo>
                <a:cubicBezTo>
                  <a:pt x="6089917" y="3429001"/>
                  <a:pt x="6088395" y="3556168"/>
                  <a:pt x="6086875" y="3683337"/>
                </a:cubicBezTo>
                <a:lnTo>
                  <a:pt x="6068623" y="4060299"/>
                </a:lnTo>
                <a:lnTo>
                  <a:pt x="6041246" y="4364595"/>
                </a:lnTo>
                <a:lnTo>
                  <a:pt x="5991055" y="4673432"/>
                </a:lnTo>
                <a:lnTo>
                  <a:pt x="5913485" y="5045853"/>
                </a:lnTo>
                <a:lnTo>
                  <a:pt x="5826791" y="5440983"/>
                </a:lnTo>
                <a:lnTo>
                  <a:pt x="5744660" y="5754362"/>
                </a:lnTo>
                <a:lnTo>
                  <a:pt x="5630587" y="6067741"/>
                </a:lnTo>
                <a:lnTo>
                  <a:pt x="5521078" y="6312994"/>
                </a:lnTo>
                <a:lnTo>
                  <a:pt x="5443510" y="6349327"/>
                </a:lnTo>
                <a:lnTo>
                  <a:pt x="5288372" y="6394745"/>
                </a:lnTo>
                <a:lnTo>
                  <a:pt x="5083042" y="6462870"/>
                </a:lnTo>
                <a:lnTo>
                  <a:pt x="4845772" y="6530996"/>
                </a:lnTo>
                <a:lnTo>
                  <a:pt x="4572000" y="6603665"/>
                </a:lnTo>
                <a:lnTo>
                  <a:pt x="4380359" y="6653623"/>
                </a:lnTo>
                <a:lnTo>
                  <a:pt x="4056396" y="6730831"/>
                </a:lnTo>
                <a:lnTo>
                  <a:pt x="3764371" y="6798957"/>
                </a:lnTo>
                <a:lnTo>
                  <a:pt x="3499726" y="6826207"/>
                </a:lnTo>
                <a:lnTo>
                  <a:pt x="3075378" y="6853458"/>
                </a:lnTo>
                <a:lnTo>
                  <a:pt x="2646468" y="6858000"/>
                </a:lnTo>
                <a:lnTo>
                  <a:pt x="2290563" y="6853458"/>
                </a:lnTo>
                <a:lnTo>
                  <a:pt x="2025916" y="6844375"/>
                </a:lnTo>
                <a:lnTo>
                  <a:pt x="1692828" y="6798957"/>
                </a:lnTo>
                <a:lnTo>
                  <a:pt x="1368862" y="6739916"/>
                </a:lnTo>
                <a:lnTo>
                  <a:pt x="1136156" y="6685416"/>
                </a:lnTo>
                <a:lnTo>
                  <a:pt x="871510" y="6612747"/>
                </a:lnTo>
                <a:lnTo>
                  <a:pt x="615988" y="6535539"/>
                </a:lnTo>
                <a:lnTo>
                  <a:pt x="556672" y="6431078"/>
                </a:lnTo>
                <a:lnTo>
                  <a:pt x="479102" y="6240325"/>
                </a:lnTo>
                <a:lnTo>
                  <a:pt x="392409" y="6008698"/>
                </a:lnTo>
                <a:lnTo>
                  <a:pt x="305713" y="5722569"/>
                </a:lnTo>
                <a:lnTo>
                  <a:pt x="237270" y="5445526"/>
                </a:lnTo>
                <a:lnTo>
                  <a:pt x="196204" y="5209355"/>
                </a:lnTo>
                <a:lnTo>
                  <a:pt x="155139" y="4964102"/>
                </a:lnTo>
                <a:lnTo>
                  <a:pt x="123198" y="4741557"/>
                </a:lnTo>
                <a:lnTo>
                  <a:pt x="91259" y="4500847"/>
                </a:lnTo>
                <a:lnTo>
                  <a:pt x="54755" y="4164760"/>
                </a:lnTo>
                <a:lnTo>
                  <a:pt x="27377" y="3874089"/>
                </a:lnTo>
                <a:lnTo>
                  <a:pt x="4564" y="3565253"/>
                </a:lnTo>
                <a:cubicBezTo>
                  <a:pt x="3042" y="3419919"/>
                  <a:pt x="1522" y="3274582"/>
                  <a:pt x="0" y="3129248"/>
                </a:cubicBezTo>
                <a:lnTo>
                  <a:pt x="13689" y="2906703"/>
                </a:lnTo>
                <a:lnTo>
                  <a:pt x="36504" y="2643282"/>
                </a:lnTo>
                <a:lnTo>
                  <a:pt x="63882" y="2388946"/>
                </a:lnTo>
                <a:lnTo>
                  <a:pt x="114073" y="1975649"/>
                </a:lnTo>
                <a:lnTo>
                  <a:pt x="173391" y="1671355"/>
                </a:lnTo>
                <a:lnTo>
                  <a:pt x="269211" y="1362517"/>
                </a:lnTo>
                <a:lnTo>
                  <a:pt x="346779" y="1130889"/>
                </a:lnTo>
                <a:lnTo>
                  <a:pt x="442600" y="858385"/>
                </a:lnTo>
                <a:lnTo>
                  <a:pt x="529295" y="626758"/>
                </a:lnTo>
                <a:lnTo>
                  <a:pt x="647929" y="327004"/>
                </a:lnTo>
                <a:lnTo>
                  <a:pt x="926265" y="272503"/>
                </a:lnTo>
                <a:lnTo>
                  <a:pt x="1200037" y="208920"/>
                </a:lnTo>
                <a:lnTo>
                  <a:pt x="1469246" y="149877"/>
                </a:lnTo>
                <a:lnTo>
                  <a:pt x="1738455" y="99919"/>
                </a:lnTo>
                <a:lnTo>
                  <a:pt x="2035043" y="45418"/>
                </a:lnTo>
                <a:lnTo>
                  <a:pt x="2290563" y="13625"/>
                </a:lnTo>
                <a:lnTo>
                  <a:pt x="2573461" y="4543"/>
                </a:lnTo>
                <a:close/>
              </a:path>
            </a:pathLst>
          </a:custGeom>
          <a:scene3d>
            <a:camera prst="orthographicFront"/>
            <a:lightRig rig="threePt" dir="t"/>
          </a:scene3d>
          <a:sp3d>
            <a:bevelT w="165100" prst="coolSlant"/>
          </a:sp3d>
        </p:spPr>
      </p:pic>
      <p:pic>
        <p:nvPicPr>
          <p:cNvPr id="3" name="Audio 2">
            <a:hlinkClick r:id="" action="ppaction://media"/>
            <a:extLst>
              <a:ext uri="{FF2B5EF4-FFF2-40B4-BE49-F238E27FC236}">
                <a16:creationId xmlns:a16="http://schemas.microsoft.com/office/drawing/2014/main" id="{91A361A0-49EC-314F-BA5B-84D44D84547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41584965"/>
      </p:ext>
    </p:extLst>
  </p:cSld>
  <p:clrMapOvr>
    <a:masterClrMapping/>
  </p:clrMapOvr>
  <mc:AlternateContent xmlns:mc="http://schemas.openxmlformats.org/markup-compatibility/2006" xmlns:p14="http://schemas.microsoft.com/office/powerpoint/2010/main">
    <mc:Choice Requires="p14">
      <p:transition spd="slow" p14:dur="2000" advTm="7269"/>
    </mc:Choice>
    <mc:Fallback xmlns="">
      <p:transition spd="slow" advTm="7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8B75E-8206-D347-8EBC-B7829CB442EA}"/>
              </a:ext>
            </a:extLst>
          </p:cNvPr>
          <p:cNvSpPr>
            <a:spLocks noGrp="1"/>
          </p:cNvSpPr>
          <p:nvPr>
            <p:ph type="title"/>
          </p:nvPr>
        </p:nvSpPr>
        <p:spPr/>
        <p:txBody>
          <a:bodyPr/>
          <a:lstStyle/>
          <a:p>
            <a:r>
              <a:rPr lang="en-US" dirty="0"/>
              <a:t>User Study Result</a:t>
            </a:r>
          </a:p>
        </p:txBody>
      </p:sp>
      <p:sp>
        <p:nvSpPr>
          <p:cNvPr id="3" name="Text Placeholder 2">
            <a:extLst>
              <a:ext uri="{FF2B5EF4-FFF2-40B4-BE49-F238E27FC236}">
                <a16:creationId xmlns:a16="http://schemas.microsoft.com/office/drawing/2014/main" id="{19D9A555-3337-A247-8092-C80F0DC01E53}"/>
              </a:ext>
            </a:extLst>
          </p:cNvPr>
          <p:cNvSpPr>
            <a:spLocks noGrp="1"/>
          </p:cNvSpPr>
          <p:nvPr>
            <p:ph type="body" idx="1"/>
          </p:nvPr>
        </p:nvSpPr>
        <p:spPr/>
        <p:txBody>
          <a:bodyPr/>
          <a:lstStyle/>
          <a:p>
            <a:endParaRPr lang="en-US" dirty="0"/>
          </a:p>
        </p:txBody>
      </p:sp>
      <p:pic>
        <p:nvPicPr>
          <p:cNvPr id="4" name="Audio 3">
            <a:hlinkClick r:id="" action="ppaction://media"/>
            <a:extLst>
              <a:ext uri="{FF2B5EF4-FFF2-40B4-BE49-F238E27FC236}">
                <a16:creationId xmlns:a16="http://schemas.microsoft.com/office/drawing/2014/main" id="{8A1E4520-F094-6A48-82A9-0B48605B68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40595407"/>
      </p:ext>
    </p:extLst>
  </p:cSld>
  <p:clrMapOvr>
    <a:masterClrMapping/>
  </p:clrMapOvr>
  <mc:AlternateContent xmlns:mc="http://schemas.openxmlformats.org/markup-compatibility/2006" xmlns:p14="http://schemas.microsoft.com/office/powerpoint/2010/main">
    <mc:Choice Requires="p14">
      <p:transition spd="slow" p14:dur="2000" advTm="6979"/>
    </mc:Choice>
    <mc:Fallback xmlns="">
      <p:transition spd="slow" advTm="6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59AA257-EE0A-CD4B-B38F-991BEAEE39B7}"/>
              </a:ext>
            </a:extLst>
          </p:cNvPr>
          <p:cNvSpPr>
            <a:spLocks noGrp="1"/>
          </p:cNvSpPr>
          <p:nvPr>
            <p:ph type="sldNum" sz="quarter" idx="14"/>
          </p:nvPr>
        </p:nvSpPr>
        <p:spPr/>
        <p:txBody>
          <a:bodyPr/>
          <a:lstStyle/>
          <a:p>
            <a:fld id="{3DD97BEB-BAEF-0344-9D5C-EC73E478698A}" type="slidenum">
              <a:rPr lang="en-US" smtClean="0"/>
              <a:pPr/>
              <a:t>5</a:t>
            </a:fld>
            <a:endParaRPr lang="en-US"/>
          </a:p>
        </p:txBody>
      </p:sp>
      <p:pic>
        <p:nvPicPr>
          <p:cNvPr id="8" name="Picture 7">
            <a:extLst>
              <a:ext uri="{FF2B5EF4-FFF2-40B4-BE49-F238E27FC236}">
                <a16:creationId xmlns:a16="http://schemas.microsoft.com/office/drawing/2014/main" id="{5668B6E1-C85E-1449-A723-FB69C169E0E3}"/>
              </a:ext>
            </a:extLst>
          </p:cNvPr>
          <p:cNvPicPr>
            <a:picLocks noChangeAspect="1"/>
          </p:cNvPicPr>
          <p:nvPr/>
        </p:nvPicPr>
        <p:blipFill rotWithShape="1">
          <a:blip r:embed="rId5"/>
          <a:srcRect l="32223" t="13738" r="25353" b="22626"/>
          <a:stretch/>
        </p:blipFill>
        <p:spPr>
          <a:xfrm>
            <a:off x="4627418" y="3591446"/>
            <a:ext cx="2826327" cy="2826327"/>
          </a:xfrm>
          <a:prstGeom prst="rect">
            <a:avLst/>
          </a:prstGeom>
        </p:spPr>
      </p:pic>
      <p:pic>
        <p:nvPicPr>
          <p:cNvPr id="9" name="Picture 8">
            <a:extLst>
              <a:ext uri="{FF2B5EF4-FFF2-40B4-BE49-F238E27FC236}">
                <a16:creationId xmlns:a16="http://schemas.microsoft.com/office/drawing/2014/main" id="{D9982F74-51C2-774A-9606-81D0A897DA7B}"/>
              </a:ext>
            </a:extLst>
          </p:cNvPr>
          <p:cNvPicPr>
            <a:picLocks noChangeAspect="1"/>
          </p:cNvPicPr>
          <p:nvPr/>
        </p:nvPicPr>
        <p:blipFill rotWithShape="1">
          <a:blip r:embed="rId6"/>
          <a:srcRect l="3920" t="1" r="3920" b="-2"/>
          <a:stretch/>
        </p:blipFill>
        <p:spPr>
          <a:xfrm>
            <a:off x="838200" y="292677"/>
            <a:ext cx="4849091" cy="2727614"/>
          </a:xfrm>
          <a:prstGeom prst="rect">
            <a:avLst/>
          </a:prstGeom>
        </p:spPr>
      </p:pic>
      <p:pic>
        <p:nvPicPr>
          <p:cNvPr id="10" name="Picture 9">
            <a:extLst>
              <a:ext uri="{FF2B5EF4-FFF2-40B4-BE49-F238E27FC236}">
                <a16:creationId xmlns:a16="http://schemas.microsoft.com/office/drawing/2014/main" id="{E9CF6E6B-BB03-F442-A867-B9C3AA2E678E}"/>
              </a:ext>
            </a:extLst>
          </p:cNvPr>
          <p:cNvPicPr>
            <a:picLocks noChangeAspect="1"/>
          </p:cNvPicPr>
          <p:nvPr/>
        </p:nvPicPr>
        <p:blipFill rotWithShape="1">
          <a:blip r:embed="rId7"/>
          <a:srcRect l="3852" r="3917"/>
          <a:stretch/>
        </p:blipFill>
        <p:spPr>
          <a:xfrm>
            <a:off x="6483926" y="292677"/>
            <a:ext cx="4852803" cy="2727614"/>
          </a:xfrm>
          <a:prstGeom prst="rect">
            <a:avLst/>
          </a:prstGeom>
        </p:spPr>
      </p:pic>
      <p:cxnSp>
        <p:nvCxnSpPr>
          <p:cNvPr id="13" name="Straight Arrow Connector 12">
            <a:extLst>
              <a:ext uri="{FF2B5EF4-FFF2-40B4-BE49-F238E27FC236}">
                <a16:creationId xmlns:a16="http://schemas.microsoft.com/office/drawing/2014/main" id="{166AA989-FB90-E047-BCE1-677A48ACB695}"/>
              </a:ext>
            </a:extLst>
          </p:cNvPr>
          <p:cNvCxnSpPr>
            <a:cxnSpLocks/>
          </p:cNvCxnSpPr>
          <p:nvPr/>
        </p:nvCxnSpPr>
        <p:spPr>
          <a:xfrm flipH="1" flipV="1">
            <a:off x="4253345" y="3186545"/>
            <a:ext cx="1191491" cy="1579419"/>
          </a:xfrm>
          <a:prstGeom prst="straightConnector1">
            <a:avLst/>
          </a:prstGeom>
          <a:ln w="57150">
            <a:solidFill>
              <a:srgbClr val="02ADF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D23C984-CE62-A648-AA34-010A490867B5}"/>
              </a:ext>
            </a:extLst>
          </p:cNvPr>
          <p:cNvCxnSpPr>
            <a:cxnSpLocks/>
          </p:cNvCxnSpPr>
          <p:nvPr/>
        </p:nvCxnSpPr>
        <p:spPr>
          <a:xfrm flipV="1">
            <a:off x="6192982" y="3186545"/>
            <a:ext cx="1427018" cy="1579419"/>
          </a:xfrm>
          <a:prstGeom prst="straightConnector1">
            <a:avLst/>
          </a:prstGeom>
          <a:ln w="57150">
            <a:solidFill>
              <a:srgbClr val="02ADFF"/>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60787528-653B-D145-B392-DB6AE5A27F8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71262087"/>
      </p:ext>
    </p:extLst>
  </p:cSld>
  <p:clrMapOvr>
    <a:masterClrMapping/>
  </p:clrMapOvr>
  <mc:AlternateContent xmlns:mc="http://schemas.openxmlformats.org/markup-compatibility/2006" xmlns:p14="http://schemas.microsoft.com/office/powerpoint/2010/main">
    <mc:Choice Requires="p14">
      <p:transition spd="slow" p14:dur="2000" advTm="12450"/>
    </mc:Choice>
    <mc:Fallback xmlns="">
      <p:transition spd="slow" advTm="12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0D89CF2-166D-3048-8E31-82491D0070EF}"/>
              </a:ext>
            </a:extLst>
          </p:cNvPr>
          <p:cNvSpPr>
            <a:spLocks noGrp="1"/>
          </p:cNvSpPr>
          <p:nvPr>
            <p:ph type="sldNum" sz="quarter" idx="14"/>
          </p:nvPr>
        </p:nvSpPr>
        <p:spPr/>
        <p:txBody>
          <a:bodyPr/>
          <a:lstStyle/>
          <a:p>
            <a:fld id="{3DD97BEB-BAEF-0344-9D5C-EC73E478698A}" type="slidenum">
              <a:rPr lang="en-US" smtClean="0"/>
              <a:pPr/>
              <a:t>50</a:t>
            </a:fld>
            <a:endParaRPr lang="en-US"/>
          </a:p>
        </p:txBody>
      </p:sp>
      <p:graphicFrame>
        <p:nvGraphicFramePr>
          <p:cNvPr id="7" name="Chart 6">
            <a:extLst>
              <a:ext uri="{FF2B5EF4-FFF2-40B4-BE49-F238E27FC236}">
                <a16:creationId xmlns:a16="http://schemas.microsoft.com/office/drawing/2014/main" id="{5B2DE89B-DA43-CE43-A9F5-59D0CA00D2DD}"/>
              </a:ext>
            </a:extLst>
          </p:cNvPr>
          <p:cNvGraphicFramePr/>
          <p:nvPr>
            <p:extLst>
              <p:ext uri="{D42A27DB-BD31-4B8C-83A1-F6EECF244321}">
                <p14:modId xmlns:p14="http://schemas.microsoft.com/office/powerpoint/2010/main" val="3863094208"/>
              </p:ext>
            </p:extLst>
          </p:nvPr>
        </p:nvGraphicFramePr>
        <p:xfrm>
          <a:off x="1088121" y="745589"/>
          <a:ext cx="10015758" cy="5081740"/>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a:extLst>
              <a:ext uri="{FF2B5EF4-FFF2-40B4-BE49-F238E27FC236}">
                <a16:creationId xmlns:a16="http://schemas.microsoft.com/office/drawing/2014/main" id="{72CF1007-D9D9-AD43-B4B2-4A9BED8C86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74463785"/>
      </p:ext>
    </p:extLst>
  </p:cSld>
  <p:clrMapOvr>
    <a:masterClrMapping/>
  </p:clrMapOvr>
  <mc:AlternateContent xmlns:mc="http://schemas.openxmlformats.org/markup-compatibility/2006" xmlns:p14="http://schemas.microsoft.com/office/powerpoint/2010/main">
    <mc:Choice Requires="p14">
      <p:transition spd="slow" p14:dur="2000" advTm="13794"/>
    </mc:Choice>
    <mc:Fallback xmlns="">
      <p:transition spd="slow" advTm="13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7AA380B-F6CE-1241-85D6-FADF68F2249B}"/>
                  </a:ext>
                </a:extLst>
              </p:cNvPr>
              <p:cNvSpPr>
                <a:spLocks noGrp="1"/>
              </p:cNvSpPr>
              <p:nvPr>
                <p:ph type="title"/>
              </p:nvPr>
            </p:nvSpPr>
            <p:spPr/>
            <p:txBody>
              <a:bodyPr/>
              <a:lstStyle/>
              <a:p>
                <a:r>
                  <a:rPr lang="en-US" altLang="zh-CN" dirty="0"/>
                  <a:t>Analysis:</a:t>
                </a:r>
                <a:r>
                  <a:rPr lang="zh-CN" altLang="en-US" dirty="0"/>
                  <a:t> </a:t>
                </a:r>
                <a:r>
                  <a:rPr lang="en-US" altLang="zh-CN" dirty="0"/>
                  <a:t>Relationship</a:t>
                </a:r>
                <a:r>
                  <a:rPr lang="zh-CN" altLang="en-US" dirty="0"/>
                  <a:t> </a:t>
                </a:r>
                <a:r>
                  <a:rPr lang="en-US" altLang="zh-CN" dirty="0"/>
                  <a:t>between</a:t>
                </a:r>
                <a:r>
                  <a:rPr lang="zh-CN" alt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a:latin typeface="Cambria Math" panose="02040503050406030204" pitchFamily="18" charset="0"/>
                          </a:rPr>
                          <m:t>𝑈𝐹</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a:latin typeface="Cambria Math" panose="02040503050406030204" pitchFamily="18" charset="0"/>
                          </a:rPr>
                          <m:t>𝑁𝐹</m:t>
                        </m:r>
                      </m:sub>
                    </m:sSub>
                  </m:oMath>
                </a14:m>
                <a:r>
                  <a:rPr lang="en-US" dirty="0"/>
                  <a:t> </a:t>
                </a:r>
              </a:p>
            </p:txBody>
          </p:sp>
        </mc:Choice>
        <mc:Fallback xmlns="">
          <p:sp>
            <p:nvSpPr>
              <p:cNvPr id="2" name="Title 1">
                <a:extLst>
                  <a:ext uri="{FF2B5EF4-FFF2-40B4-BE49-F238E27FC236}">
                    <a16:creationId xmlns:a16="http://schemas.microsoft.com/office/drawing/2014/main" id="{F7AA380B-F6CE-1241-85D6-FADF68F2249B}"/>
                  </a:ext>
                </a:extLst>
              </p:cNvPr>
              <p:cNvSpPr>
                <a:spLocks noGrp="1" noRot="1" noChangeAspect="1" noMove="1" noResize="1" noEditPoints="1" noAdjustHandles="1" noChangeArrowheads="1" noChangeShapeType="1" noTextEdit="1"/>
              </p:cNvSpPr>
              <p:nvPr>
                <p:ph type="title"/>
              </p:nvPr>
            </p:nvSpPr>
            <p:spPr>
              <a:blipFill>
                <a:blip r:embed="rId5"/>
                <a:stretch>
                  <a:fillRect l="-1568" t="-25000" b="-38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B6115187-FD87-6043-B6BF-EA8478FB3BFD}"/>
                  </a:ext>
                </a:extLst>
              </p:cNvPr>
              <p:cNvSpPr>
                <a:spLocks noGrp="1"/>
              </p:cNvSpPr>
              <p:nvPr>
                <p:ph type="body" sz="quarter" idx="13"/>
              </p:nvPr>
            </p:nvSpPr>
            <p:spPr>
              <a:xfrm>
                <a:off x="838199" y="1825625"/>
                <a:ext cx="11105271" cy="3792538"/>
              </a:xfrm>
            </p:spPr>
            <p:txBody>
              <a:bodyPr/>
              <a:lstStyle/>
              <a:p>
                <a:r>
                  <a:rPr lang="en-US" altLang="zh-CN" dirty="0"/>
                  <a:t>N</a:t>
                </a:r>
                <a:r>
                  <a:rPr lang="en-US" dirty="0"/>
                  <a:t>ull hypothesis</a:t>
                </a:r>
                <a:endParaRPr lang="en-US" altLang="zh-CN" dirty="0"/>
              </a:p>
              <a:p>
                <a:pPr lvl="1"/>
                <a:r>
                  <a:rPr lang="en-US" altLang="zh-CN" dirty="0"/>
                  <a:t>there</a:t>
                </a:r>
                <a:r>
                  <a:rPr lang="zh-CN" altLang="en-US" dirty="0"/>
                  <a:t> </a:t>
                </a:r>
                <a:r>
                  <a:rPr lang="en-US" altLang="zh-CN" dirty="0"/>
                  <a:t>is</a:t>
                </a:r>
                <a:r>
                  <a:rPr lang="zh-CN" altLang="en-US" dirty="0"/>
                  <a:t> </a:t>
                </a:r>
                <a:r>
                  <a:rPr lang="en-US" altLang="zh-CN" dirty="0"/>
                  <a:t>no</a:t>
                </a:r>
                <a:r>
                  <a:rPr lang="en-US" dirty="0"/>
                  <a:t> significant difference of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ea typeface="Cambria Math" panose="02040503050406030204" pitchFamily="18" charset="0"/>
                          </a:rPr>
                          <m:t>𝜎</m:t>
                        </m:r>
                      </m:e>
                      <m:sub>
                        <m:r>
                          <a:rPr lang="en-US">
                            <a:latin typeface="Cambria Math" panose="02040503050406030204" pitchFamily="18" charset="0"/>
                          </a:rPr>
                          <m:t>𝑈𝐹</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ea typeface="Cambria Math" panose="02040503050406030204" pitchFamily="18" charset="0"/>
                          </a:rPr>
                          <m:t>𝜎</m:t>
                        </m:r>
                      </m:e>
                      <m:sub>
                        <m:r>
                          <a:rPr lang="en-US">
                            <a:latin typeface="Cambria Math" panose="02040503050406030204" pitchFamily="18" charset="0"/>
                          </a:rPr>
                          <m:t>𝑁𝐹</m:t>
                        </m:r>
                      </m:sub>
                    </m:sSub>
                  </m:oMath>
                </a14:m>
                <a:r>
                  <a:rPr lang="en-US" dirty="0"/>
                  <a:t> between the slider test and the random test</a:t>
                </a:r>
              </a:p>
              <a:p>
                <a:r>
                  <a:rPr lang="en-US" altLang="zh-CN" dirty="0"/>
                  <a:t>Paired</a:t>
                </a:r>
                <a:r>
                  <a:rPr lang="zh-CN" altLang="en-US" dirty="0"/>
                  <a:t> </a:t>
                </a:r>
                <a:r>
                  <a:rPr lang="en-US" altLang="zh-CN" dirty="0"/>
                  <a:t>T-test</a:t>
                </a:r>
              </a:p>
              <a:p>
                <a:pPr lvl="1"/>
                <a:r>
                  <a:rPr lang="en-US" altLang="zh-CN" dirty="0"/>
                  <a:t>No</a:t>
                </a:r>
                <a:r>
                  <a:rPr lang="zh-CN" altLang="en-US" dirty="0"/>
                  <a:t> </a:t>
                </a:r>
                <a:r>
                  <a:rPr lang="en-US" dirty="0"/>
                  <a:t>significant</a:t>
                </a:r>
                <a:r>
                  <a:rPr lang="zh-CN" altLang="en-US" dirty="0"/>
                  <a:t> </a:t>
                </a:r>
                <a:r>
                  <a:rPr lang="en-US" altLang="zh-CN" dirty="0"/>
                  <a:t>difference</a:t>
                </a:r>
                <a:r>
                  <a:rPr lang="zh-CN" altLang="en-US" dirty="0"/>
                  <a:t> </a:t>
                </a:r>
                <a:r>
                  <a:rPr lang="en-US" dirty="0"/>
                  <a:t>between the slider test and the random test (with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=0.8995&gt;0.05</m:t>
                    </m:r>
                  </m:oMath>
                </a14:m>
                <a:r>
                  <a:rPr lang="en-US" dirty="0"/>
                  <a:t>) </a:t>
                </a:r>
              </a:p>
              <a:p>
                <a:endParaRPr lang="en-US" dirty="0"/>
              </a:p>
            </p:txBody>
          </p:sp>
        </mc:Choice>
        <mc:Fallback xmlns="">
          <p:sp>
            <p:nvSpPr>
              <p:cNvPr id="4" name="Text Placeholder 3">
                <a:extLst>
                  <a:ext uri="{FF2B5EF4-FFF2-40B4-BE49-F238E27FC236}">
                    <a16:creationId xmlns:a16="http://schemas.microsoft.com/office/drawing/2014/main" id="{B6115187-FD87-6043-B6BF-EA8478FB3BFD}"/>
                  </a:ext>
                </a:extLst>
              </p:cNvPr>
              <p:cNvSpPr>
                <a:spLocks noGrp="1" noRot="1" noChangeAspect="1" noMove="1" noResize="1" noEditPoints="1" noAdjustHandles="1" noChangeArrowheads="1" noChangeShapeType="1" noTextEdit="1"/>
              </p:cNvSpPr>
              <p:nvPr>
                <p:ph type="body" sz="quarter" idx="13"/>
              </p:nvPr>
            </p:nvSpPr>
            <p:spPr>
              <a:xfrm>
                <a:off x="838199" y="1825625"/>
                <a:ext cx="11105271" cy="3792538"/>
              </a:xfrm>
              <a:blipFill>
                <a:blip r:embed="rId6"/>
                <a:stretch>
                  <a:fillRect l="-571" t="-2349"/>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F0D89CF2-166D-3048-8E31-82491D0070EF}"/>
              </a:ext>
            </a:extLst>
          </p:cNvPr>
          <p:cNvSpPr>
            <a:spLocks noGrp="1"/>
          </p:cNvSpPr>
          <p:nvPr>
            <p:ph type="sldNum" sz="quarter" idx="14"/>
          </p:nvPr>
        </p:nvSpPr>
        <p:spPr/>
        <p:txBody>
          <a:bodyPr/>
          <a:lstStyle/>
          <a:p>
            <a:fld id="{3DD97BEB-BAEF-0344-9D5C-EC73E478698A}" type="slidenum">
              <a:rPr lang="en-US" smtClean="0"/>
              <a:pPr/>
              <a:t>51</a:t>
            </a:fld>
            <a:endParaRPr lang="en-US"/>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203BA1B7-8039-3C49-B477-5F0AA53ACE3D}"/>
                  </a:ext>
                </a:extLst>
              </p:cNvPr>
              <p:cNvSpPr>
                <a:spLocks noGrp="1"/>
              </p:cNvSpPr>
              <p:nvPr>
                <p:ph type="body" sz="quarter" idx="15"/>
              </p:nvPr>
            </p:nvSpPr>
            <p:spPr/>
            <p:txBody>
              <a:bodyPr/>
              <a:lstStyle/>
              <a:p>
                <a:r>
                  <a:rPr lang="en-US" altLang="zh-CN" dirty="0"/>
                  <a:t>I</a:t>
                </a:r>
                <a:r>
                  <a:rPr lang="en-US" dirty="0"/>
                  <a:t>s </a:t>
                </a:r>
                <a:r>
                  <a:rPr lang="en-US" altLang="zh-CN" dirty="0"/>
                  <a:t>there</a:t>
                </a:r>
                <a:r>
                  <a:rPr lang="zh-CN" altLang="en-US" dirty="0"/>
                  <a:t> </a:t>
                </a:r>
                <a:r>
                  <a:rPr lang="en-US" dirty="0"/>
                  <a:t>a significant difference of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ea typeface="Cambria Math" panose="02040503050406030204" pitchFamily="18" charset="0"/>
                          </a:rPr>
                          <m:t>𝜎</m:t>
                        </m:r>
                      </m:e>
                      <m:sub>
                        <m:r>
                          <a:rPr lang="en-US">
                            <a:latin typeface="Cambria Math" panose="02040503050406030204" pitchFamily="18" charset="0"/>
                          </a:rPr>
                          <m:t>𝑈𝐹</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ea typeface="Cambria Math" panose="02040503050406030204" pitchFamily="18" charset="0"/>
                          </a:rPr>
                          <m:t>𝜎</m:t>
                        </m:r>
                      </m:e>
                      <m:sub>
                        <m:r>
                          <a:rPr lang="en-US">
                            <a:latin typeface="Cambria Math" panose="02040503050406030204" pitchFamily="18" charset="0"/>
                          </a:rPr>
                          <m:t>𝑁𝐹</m:t>
                        </m:r>
                      </m:sub>
                    </m:sSub>
                  </m:oMath>
                </a14:m>
                <a:r>
                  <a:rPr lang="en-US" dirty="0"/>
                  <a:t> between the slider test and the random test</a:t>
                </a:r>
                <a:r>
                  <a:rPr lang="en-US" altLang="zh-CN" dirty="0"/>
                  <a:t>?</a:t>
                </a:r>
                <a:endParaRPr lang="en-US" dirty="0"/>
              </a:p>
            </p:txBody>
          </p:sp>
        </mc:Choice>
        <mc:Fallback xmlns="">
          <p:sp>
            <p:nvSpPr>
              <p:cNvPr id="6" name="Text Placeholder 5">
                <a:extLst>
                  <a:ext uri="{FF2B5EF4-FFF2-40B4-BE49-F238E27FC236}">
                    <a16:creationId xmlns:a16="http://schemas.microsoft.com/office/drawing/2014/main" id="{203BA1B7-8039-3C49-B477-5F0AA53ACE3D}"/>
                  </a:ext>
                </a:extLst>
              </p:cNvPr>
              <p:cNvSpPr>
                <a:spLocks noGrp="1" noRot="1" noChangeAspect="1" noMove="1" noResize="1" noEditPoints="1" noAdjustHandles="1" noChangeArrowheads="1" noChangeShapeType="1" noTextEdit="1"/>
              </p:cNvSpPr>
              <p:nvPr>
                <p:ph type="body" sz="quarter" idx="15"/>
              </p:nvPr>
            </p:nvSpPr>
            <p:spPr>
              <a:blipFill>
                <a:blip r:embed="rId7"/>
                <a:stretch>
                  <a:fillRect l="-844" t="-17241" b="-144828"/>
                </a:stretch>
              </a:blipFill>
            </p:spPr>
            <p:txBody>
              <a:bodyPr/>
              <a:lstStyle/>
              <a:p>
                <a:r>
                  <a:rPr lang="en-US">
                    <a:noFill/>
                  </a:rPr>
                  <a:t> </a:t>
                </a:r>
              </a:p>
            </p:txBody>
          </p:sp>
        </mc:Fallback>
      </mc:AlternateContent>
      <p:graphicFrame>
        <p:nvGraphicFramePr>
          <p:cNvPr id="7" name="Chart 6">
            <a:extLst>
              <a:ext uri="{FF2B5EF4-FFF2-40B4-BE49-F238E27FC236}">
                <a16:creationId xmlns:a16="http://schemas.microsoft.com/office/drawing/2014/main" id="{0FF839D7-CBE3-0842-B182-E47BF4474336}"/>
              </a:ext>
            </a:extLst>
          </p:cNvPr>
          <p:cNvGraphicFramePr/>
          <p:nvPr>
            <p:extLst>
              <p:ext uri="{D42A27DB-BD31-4B8C-83A1-F6EECF244321}">
                <p14:modId xmlns:p14="http://schemas.microsoft.com/office/powerpoint/2010/main" val="3818905794"/>
              </p:ext>
            </p:extLst>
          </p:nvPr>
        </p:nvGraphicFramePr>
        <p:xfrm>
          <a:off x="2811990" y="3341689"/>
          <a:ext cx="6329548" cy="3211451"/>
        </p:xfrm>
        <a:graphic>
          <a:graphicData uri="http://schemas.openxmlformats.org/drawingml/2006/chart">
            <c:chart xmlns:c="http://schemas.openxmlformats.org/drawingml/2006/chart" xmlns:r="http://schemas.openxmlformats.org/officeDocument/2006/relationships" r:id="rId8"/>
          </a:graphicData>
        </a:graphic>
      </p:graphicFrame>
      <p:pic>
        <p:nvPicPr>
          <p:cNvPr id="8" name="Audio 7">
            <a:hlinkClick r:id="" action="ppaction://media"/>
            <a:extLst>
              <a:ext uri="{FF2B5EF4-FFF2-40B4-BE49-F238E27FC236}">
                <a16:creationId xmlns:a16="http://schemas.microsoft.com/office/drawing/2014/main" id="{449761AB-26FC-4F41-BF41-58B5F126F80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15980245"/>
      </p:ext>
    </p:extLst>
  </p:cSld>
  <p:clrMapOvr>
    <a:masterClrMapping/>
  </p:clrMapOvr>
  <mc:AlternateContent xmlns:mc="http://schemas.openxmlformats.org/markup-compatibility/2006" xmlns:p14="http://schemas.microsoft.com/office/powerpoint/2010/main">
    <mc:Choice Requires="p14">
      <p:transition spd="slow" p14:dur="2000" advTm="9810"/>
    </mc:Choice>
    <mc:Fallback xmlns="">
      <p:transition spd="slow" advTm="9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A3E13FFD-1AB9-3B4C-978F-42A13DF7AB31}"/>
              </a:ext>
            </a:extLst>
          </p:cNvPr>
          <p:cNvGraphicFramePr/>
          <p:nvPr>
            <p:extLst>
              <p:ext uri="{D42A27DB-BD31-4B8C-83A1-F6EECF244321}">
                <p14:modId xmlns:p14="http://schemas.microsoft.com/office/powerpoint/2010/main" val="3097262418"/>
              </p:ext>
            </p:extLst>
          </p:nvPr>
        </p:nvGraphicFramePr>
        <p:xfrm>
          <a:off x="2811990" y="3341689"/>
          <a:ext cx="6329548" cy="3211451"/>
        </p:xfrm>
        <a:graphic>
          <a:graphicData uri="http://schemas.openxmlformats.org/drawingml/2006/chart">
            <c:chart xmlns:c="http://schemas.openxmlformats.org/drawingml/2006/chart" xmlns:r="http://schemas.openxmlformats.org/officeDocument/2006/relationships" r:id="rId5"/>
          </a:graphicData>
        </a:graphic>
      </p:graphicFrame>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7AA380B-F6CE-1241-85D6-FADF68F2249B}"/>
                  </a:ext>
                </a:extLst>
              </p:cNvPr>
              <p:cNvSpPr>
                <a:spLocks noGrp="1"/>
              </p:cNvSpPr>
              <p:nvPr>
                <p:ph type="title"/>
              </p:nvPr>
            </p:nvSpPr>
            <p:spPr/>
            <p:txBody>
              <a:bodyPr/>
              <a:lstStyle/>
              <a:p>
                <a:r>
                  <a:rPr lang="en-US" altLang="zh-CN" dirty="0"/>
                  <a:t>Analysis:</a:t>
                </a:r>
                <a:r>
                  <a:rPr lang="zh-CN" altLang="en-US" dirty="0"/>
                  <a:t> </a:t>
                </a:r>
                <a:r>
                  <a:rPr lang="en-US" altLang="zh-CN" dirty="0"/>
                  <a:t>Relationship</a:t>
                </a:r>
                <a:r>
                  <a:rPr lang="zh-CN" altLang="en-US" dirty="0"/>
                  <a:t> </a:t>
                </a:r>
                <a:r>
                  <a:rPr lang="en-US" altLang="zh-CN" dirty="0"/>
                  <a:t>between</a:t>
                </a:r>
                <a:r>
                  <a:rPr lang="zh-CN" alt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a:latin typeface="Cambria Math" panose="02040503050406030204" pitchFamily="18" charset="0"/>
                          </a:rPr>
                          <m:t>𝑈𝐹</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a:latin typeface="Cambria Math" panose="02040503050406030204" pitchFamily="18" charset="0"/>
                          </a:rPr>
                          <m:t>𝑁𝐹</m:t>
                        </m:r>
                      </m:sub>
                    </m:sSub>
                  </m:oMath>
                </a14:m>
                <a:r>
                  <a:rPr lang="en-US" dirty="0"/>
                  <a:t> </a:t>
                </a:r>
              </a:p>
            </p:txBody>
          </p:sp>
        </mc:Choice>
        <mc:Fallback xmlns="">
          <p:sp>
            <p:nvSpPr>
              <p:cNvPr id="2" name="Title 1">
                <a:extLst>
                  <a:ext uri="{FF2B5EF4-FFF2-40B4-BE49-F238E27FC236}">
                    <a16:creationId xmlns:a16="http://schemas.microsoft.com/office/drawing/2014/main" id="{F7AA380B-F6CE-1241-85D6-FADF68F2249B}"/>
                  </a:ext>
                </a:extLst>
              </p:cNvPr>
              <p:cNvSpPr>
                <a:spLocks noGrp="1" noRot="1" noChangeAspect="1" noMove="1" noResize="1" noEditPoints="1" noAdjustHandles="1" noChangeArrowheads="1" noChangeShapeType="1" noTextEdit="1"/>
              </p:cNvSpPr>
              <p:nvPr>
                <p:ph type="title"/>
              </p:nvPr>
            </p:nvSpPr>
            <p:spPr>
              <a:blipFill>
                <a:blip r:embed="rId6"/>
                <a:stretch>
                  <a:fillRect l="-1568" t="-25000" b="-38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B6115187-FD87-6043-B6BF-EA8478FB3BFD}"/>
                  </a:ext>
                </a:extLst>
              </p:cNvPr>
              <p:cNvSpPr>
                <a:spLocks noGrp="1"/>
              </p:cNvSpPr>
              <p:nvPr>
                <p:ph type="body" sz="quarter" idx="13"/>
              </p:nvPr>
            </p:nvSpPr>
            <p:spPr>
              <a:xfrm>
                <a:off x="838199" y="1825625"/>
                <a:ext cx="11105271" cy="3792538"/>
              </a:xfrm>
            </p:spPr>
            <p:txBody>
              <a:bodyPr/>
              <a:lstStyle/>
              <a:p>
                <a:r>
                  <a:rPr lang="en-US" altLang="zh-CN" dirty="0"/>
                  <a:t>N</a:t>
                </a:r>
                <a:r>
                  <a:rPr lang="en-US" dirty="0"/>
                  <a:t>ull hypothesis</a:t>
                </a:r>
                <a:endParaRPr lang="en-US" altLang="zh-CN" dirty="0"/>
              </a:p>
              <a:p>
                <a:pPr lvl="1"/>
                <a:r>
                  <a:rPr lang="en-US" altLang="zh-CN" dirty="0"/>
                  <a:t>there</a:t>
                </a:r>
                <a:r>
                  <a:rPr lang="zh-CN" altLang="en-US" dirty="0"/>
                  <a:t> </a:t>
                </a:r>
                <a:r>
                  <a:rPr lang="en-US" altLang="zh-CN" dirty="0"/>
                  <a:t>is</a:t>
                </a:r>
                <a:r>
                  <a:rPr lang="zh-CN" altLang="en-US" dirty="0"/>
                  <a:t> </a:t>
                </a:r>
                <a:r>
                  <a:rPr lang="en-US" altLang="zh-CN" dirty="0"/>
                  <a:t>no</a:t>
                </a:r>
                <a:r>
                  <a:rPr lang="en-US" dirty="0"/>
                  <a:t> significant difference between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ea typeface="Cambria Math" panose="02040503050406030204" pitchFamily="18" charset="0"/>
                          </a:rPr>
                          <m:t>𝜎</m:t>
                        </m:r>
                      </m:e>
                      <m:sub>
                        <m:r>
                          <a:rPr lang="en-US">
                            <a:latin typeface="Cambria Math" panose="02040503050406030204" pitchFamily="18" charset="0"/>
                          </a:rPr>
                          <m:t>𝑈𝐹</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ea typeface="Cambria Math" panose="02040503050406030204" pitchFamily="18" charset="0"/>
                          </a:rPr>
                          <m:t>𝜎</m:t>
                        </m:r>
                      </m:e>
                      <m:sub>
                        <m:r>
                          <a:rPr lang="en-US">
                            <a:latin typeface="Cambria Math" panose="02040503050406030204" pitchFamily="18" charset="0"/>
                          </a:rPr>
                          <m:t>𝑁𝐹</m:t>
                        </m:r>
                      </m:sub>
                    </m:sSub>
                  </m:oMath>
                </a14:m>
                <a:endParaRPr lang="en-US" dirty="0"/>
              </a:p>
              <a:p>
                <a:r>
                  <a:rPr lang="en-US" altLang="zh-CN" dirty="0"/>
                  <a:t>Paired</a:t>
                </a:r>
                <a:r>
                  <a:rPr lang="zh-CN" altLang="en-US" dirty="0"/>
                  <a:t> </a:t>
                </a:r>
                <a:r>
                  <a:rPr lang="en-US" altLang="zh-CN" dirty="0"/>
                  <a:t>T-test</a:t>
                </a:r>
              </a:p>
              <a:p>
                <a:pPr lvl="1"/>
                <a:r>
                  <a:rPr lang="en-US" dirty="0"/>
                  <a:t>Significant difference that the foveation parameter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ea typeface="Cambria Math" panose="02040503050406030204" pitchFamily="18" charset="0"/>
                          </a:rPr>
                          <m:t>𝜎</m:t>
                        </m:r>
                      </m:e>
                      <m:sub>
                        <m:r>
                          <m:rPr>
                            <m:sty m:val="p"/>
                          </m:rPr>
                          <a:rPr lang="en-US" b="0" i="0" smtClean="0">
                            <a:latin typeface="Cambria Math" panose="02040503050406030204" pitchFamily="18" charset="0"/>
                            <a:ea typeface="Cambria Math" panose="02040503050406030204" pitchFamily="18" charset="0"/>
                          </a:rPr>
                          <m:t>N</m:t>
                        </m:r>
                        <m:r>
                          <a:rPr lang="en-US">
                            <a:latin typeface="Cambria Math" panose="02040503050406030204" pitchFamily="18" charset="0"/>
                          </a:rPr>
                          <m:t>𝐹</m:t>
                        </m:r>
                      </m:sub>
                    </m:sSub>
                  </m:oMath>
                </a14:m>
                <a:r>
                  <a:rPr lang="en-US" dirty="0"/>
                  <a:t> required for the non-dominant eye is higher than the foveation parameter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ea typeface="Cambria Math" panose="02040503050406030204" pitchFamily="18" charset="0"/>
                          </a:rPr>
                          <m:t>𝜎</m:t>
                        </m:r>
                      </m:e>
                      <m:sub>
                        <m:r>
                          <m:rPr>
                            <m:sty m:val="p"/>
                          </m:rPr>
                          <a:rPr lang="en-US" b="0" i="0" smtClean="0">
                            <a:latin typeface="Cambria Math" panose="02040503050406030204" pitchFamily="18" charset="0"/>
                            <a:ea typeface="Cambria Math" panose="02040503050406030204" pitchFamily="18" charset="0"/>
                          </a:rPr>
                          <m:t>U</m:t>
                        </m:r>
                        <m:r>
                          <a:rPr lang="en-US">
                            <a:latin typeface="Cambria Math" panose="02040503050406030204" pitchFamily="18" charset="0"/>
                          </a:rPr>
                          <m:t>𝐹</m:t>
                        </m:r>
                      </m:sub>
                    </m:sSub>
                    <m:r>
                      <a:rPr lang="en-US" i="1">
                        <a:latin typeface="Cambria Math" panose="02040503050406030204" pitchFamily="18" charset="0"/>
                      </a:rPr>
                      <m:t> </m:t>
                    </m:r>
                  </m:oMath>
                </a14:m>
                <a:r>
                  <a:rPr lang="en-US" dirty="0"/>
                  <a:t>for the dominant eye (with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=7.0530×</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−10</m:t>
                        </m:r>
                      </m:sup>
                    </m:sSup>
                    <m:r>
                      <a:rPr lang="en-US" b="0" i="1" smtClean="0">
                        <a:latin typeface="Cambria Math" panose="02040503050406030204" pitchFamily="18" charset="0"/>
                        <a:ea typeface="Cambria Math" panose="02040503050406030204" pitchFamily="18" charset="0"/>
                      </a:rPr>
                      <m:t>&lt;0.05</m:t>
                    </m:r>
                  </m:oMath>
                </a14:m>
                <a:r>
                  <a:rPr lang="en-US" dirty="0"/>
                  <a:t>)</a:t>
                </a:r>
              </a:p>
            </p:txBody>
          </p:sp>
        </mc:Choice>
        <mc:Fallback xmlns="">
          <p:sp>
            <p:nvSpPr>
              <p:cNvPr id="4" name="Text Placeholder 3">
                <a:extLst>
                  <a:ext uri="{FF2B5EF4-FFF2-40B4-BE49-F238E27FC236}">
                    <a16:creationId xmlns:a16="http://schemas.microsoft.com/office/drawing/2014/main" id="{B6115187-FD87-6043-B6BF-EA8478FB3BFD}"/>
                  </a:ext>
                </a:extLst>
              </p:cNvPr>
              <p:cNvSpPr>
                <a:spLocks noGrp="1" noRot="1" noChangeAspect="1" noMove="1" noResize="1" noEditPoints="1" noAdjustHandles="1" noChangeArrowheads="1" noChangeShapeType="1" noTextEdit="1"/>
              </p:cNvSpPr>
              <p:nvPr>
                <p:ph type="body" sz="quarter" idx="13"/>
              </p:nvPr>
            </p:nvSpPr>
            <p:spPr>
              <a:xfrm>
                <a:off x="838199" y="1825625"/>
                <a:ext cx="11105271" cy="3792538"/>
              </a:xfrm>
              <a:blipFill>
                <a:blip r:embed="rId7"/>
                <a:stretch>
                  <a:fillRect l="-571" t="-2349"/>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F0D89CF2-166D-3048-8E31-82491D0070EF}"/>
              </a:ext>
            </a:extLst>
          </p:cNvPr>
          <p:cNvSpPr>
            <a:spLocks noGrp="1"/>
          </p:cNvSpPr>
          <p:nvPr>
            <p:ph type="sldNum" sz="quarter" idx="14"/>
          </p:nvPr>
        </p:nvSpPr>
        <p:spPr/>
        <p:txBody>
          <a:bodyPr/>
          <a:lstStyle/>
          <a:p>
            <a:fld id="{3DD97BEB-BAEF-0344-9D5C-EC73E478698A}" type="slidenum">
              <a:rPr lang="en-US" smtClean="0"/>
              <a:pPr/>
              <a:t>52</a:t>
            </a:fld>
            <a:endParaRPr lang="en-US"/>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203BA1B7-8039-3C49-B477-5F0AA53ACE3D}"/>
                  </a:ext>
                </a:extLst>
              </p:cNvPr>
              <p:cNvSpPr>
                <a:spLocks noGrp="1"/>
              </p:cNvSpPr>
              <p:nvPr>
                <p:ph type="body" sz="quarter" idx="15"/>
              </p:nvPr>
            </p:nvSpPr>
            <p:spPr/>
            <p:txBody>
              <a:bodyPr/>
              <a:lstStyle/>
              <a:p>
                <a:r>
                  <a:rPr lang="en-US" altLang="zh-CN" dirty="0"/>
                  <a:t>I</a:t>
                </a:r>
                <a:r>
                  <a:rPr lang="en-US" dirty="0"/>
                  <a:t>s </a:t>
                </a:r>
                <a:r>
                  <a:rPr lang="en-US" altLang="zh-CN" dirty="0"/>
                  <a:t>there</a:t>
                </a:r>
                <a:r>
                  <a:rPr lang="zh-CN" altLang="en-US" dirty="0"/>
                  <a:t> </a:t>
                </a:r>
                <a:r>
                  <a:rPr lang="en-US" dirty="0"/>
                  <a:t>a significant difference </a:t>
                </a:r>
                <a:r>
                  <a:rPr lang="en-US" altLang="zh-CN" dirty="0"/>
                  <a:t>between</a:t>
                </a:r>
                <a:r>
                  <a:rPr lang="en-US" dirty="0"/>
                  <a:t>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ea typeface="Cambria Math" panose="02040503050406030204" pitchFamily="18" charset="0"/>
                          </a:rPr>
                          <m:t>𝜎</m:t>
                        </m:r>
                      </m:e>
                      <m:sub>
                        <m:r>
                          <a:rPr lang="en-US">
                            <a:latin typeface="Cambria Math" panose="02040503050406030204" pitchFamily="18" charset="0"/>
                          </a:rPr>
                          <m:t>𝑈𝐹</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ea typeface="Cambria Math" panose="02040503050406030204" pitchFamily="18" charset="0"/>
                          </a:rPr>
                          <m:t>𝜎</m:t>
                        </m:r>
                      </m:e>
                      <m:sub>
                        <m:r>
                          <a:rPr lang="en-US">
                            <a:latin typeface="Cambria Math" panose="02040503050406030204" pitchFamily="18" charset="0"/>
                          </a:rPr>
                          <m:t>𝑁𝐹</m:t>
                        </m:r>
                      </m:sub>
                    </m:sSub>
                  </m:oMath>
                </a14:m>
                <a:r>
                  <a:rPr lang="en-US" altLang="zh-CN" dirty="0"/>
                  <a:t>?</a:t>
                </a:r>
                <a:endParaRPr lang="en-US" dirty="0"/>
              </a:p>
            </p:txBody>
          </p:sp>
        </mc:Choice>
        <mc:Fallback xmlns="">
          <p:sp>
            <p:nvSpPr>
              <p:cNvPr id="6" name="Text Placeholder 5">
                <a:extLst>
                  <a:ext uri="{FF2B5EF4-FFF2-40B4-BE49-F238E27FC236}">
                    <a16:creationId xmlns:a16="http://schemas.microsoft.com/office/drawing/2014/main" id="{203BA1B7-8039-3C49-B477-5F0AA53ACE3D}"/>
                  </a:ext>
                </a:extLst>
              </p:cNvPr>
              <p:cNvSpPr>
                <a:spLocks noGrp="1" noRot="1" noChangeAspect="1" noMove="1" noResize="1" noEditPoints="1" noAdjustHandles="1" noChangeArrowheads="1" noChangeShapeType="1" noTextEdit="1"/>
              </p:cNvSpPr>
              <p:nvPr>
                <p:ph type="body" sz="quarter" idx="15"/>
              </p:nvPr>
            </p:nvSpPr>
            <p:spPr>
              <a:blipFill>
                <a:blip r:embed="rId8"/>
                <a:stretch>
                  <a:fillRect l="-844" t="-17241" b="-55172"/>
                </a:stretch>
              </a:blipFill>
            </p:spPr>
            <p:txBody>
              <a:bodyPr/>
              <a:lstStyle/>
              <a:p>
                <a:r>
                  <a:rPr lang="en-US">
                    <a:noFill/>
                  </a:rPr>
                  <a:t> </a:t>
                </a:r>
              </a:p>
            </p:txBody>
          </p:sp>
        </mc:Fallback>
      </mc:AlternateContent>
      <p:pic>
        <p:nvPicPr>
          <p:cNvPr id="9" name="Audio 8">
            <a:hlinkClick r:id="" action="ppaction://media"/>
            <a:extLst>
              <a:ext uri="{FF2B5EF4-FFF2-40B4-BE49-F238E27FC236}">
                <a16:creationId xmlns:a16="http://schemas.microsoft.com/office/drawing/2014/main" id="{AC800708-7CF8-014B-BC78-BC47913EA47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80221414"/>
      </p:ext>
    </p:extLst>
  </p:cSld>
  <p:clrMapOvr>
    <a:masterClrMapping/>
  </p:clrMapOvr>
  <mc:AlternateContent xmlns:mc="http://schemas.openxmlformats.org/markup-compatibility/2006" xmlns:p14="http://schemas.microsoft.com/office/powerpoint/2010/main">
    <mc:Choice Requires="p14">
      <p:transition spd="slow" p14:dur="2000" advTm="16305"/>
    </mc:Choice>
    <mc:Fallback xmlns="">
      <p:transition spd="slow" advTm="16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8693-53FC-4840-83C4-A346BCA03F70}"/>
              </a:ext>
            </a:extLst>
          </p:cNvPr>
          <p:cNvSpPr>
            <a:spLocks noGrp="1"/>
          </p:cNvSpPr>
          <p:nvPr>
            <p:ph type="title"/>
          </p:nvPr>
        </p:nvSpPr>
        <p:spPr/>
        <p:txBody>
          <a:bodyPr/>
          <a:lstStyle/>
          <a:p>
            <a:r>
              <a:rPr lang="en-US" dirty="0"/>
              <a:t>Quality Evaluation</a:t>
            </a:r>
          </a:p>
        </p:txBody>
      </p:sp>
      <p:graphicFrame>
        <p:nvGraphicFramePr>
          <p:cNvPr id="7" name="Content Placeholder 6">
            <a:extLst>
              <a:ext uri="{FF2B5EF4-FFF2-40B4-BE49-F238E27FC236}">
                <a16:creationId xmlns:a16="http://schemas.microsoft.com/office/drawing/2014/main" id="{22AEA69B-EE4A-1043-8426-ACCD057FD649}"/>
              </a:ext>
            </a:extLst>
          </p:cNvPr>
          <p:cNvGraphicFramePr>
            <a:graphicFrameLocks noGrp="1"/>
          </p:cNvGraphicFramePr>
          <p:nvPr>
            <p:ph sz="half" idx="2"/>
            <p:extLst>
              <p:ext uri="{D42A27DB-BD31-4B8C-83A1-F6EECF244321}">
                <p14:modId xmlns:p14="http://schemas.microsoft.com/office/powerpoint/2010/main" val="1848101298"/>
              </p:ext>
            </p:extLst>
          </p:nvPr>
        </p:nvGraphicFramePr>
        <p:xfrm>
          <a:off x="838200" y="2211425"/>
          <a:ext cx="10515602" cy="2402096"/>
        </p:xfrm>
        <a:graphic>
          <a:graphicData uri="http://schemas.openxmlformats.org/drawingml/2006/table">
            <a:tbl>
              <a:tblPr firstRow="1" bandRow="1">
                <a:tableStyleId>{2D5ABB26-0587-4C30-8999-92F81FD0307C}</a:tableStyleId>
              </a:tblPr>
              <a:tblGrid>
                <a:gridCol w="2823193">
                  <a:extLst>
                    <a:ext uri="{9D8B030D-6E8A-4147-A177-3AD203B41FA5}">
                      <a16:colId xmlns:a16="http://schemas.microsoft.com/office/drawing/2014/main" val="2652084134"/>
                    </a:ext>
                  </a:extLst>
                </a:gridCol>
                <a:gridCol w="1538917">
                  <a:extLst>
                    <a:ext uri="{9D8B030D-6E8A-4147-A177-3AD203B41FA5}">
                      <a16:colId xmlns:a16="http://schemas.microsoft.com/office/drawing/2014/main" val="1969411834"/>
                    </a:ext>
                  </a:extLst>
                </a:gridCol>
                <a:gridCol w="1538373">
                  <a:extLst>
                    <a:ext uri="{9D8B030D-6E8A-4147-A177-3AD203B41FA5}">
                      <a16:colId xmlns:a16="http://schemas.microsoft.com/office/drawing/2014/main" val="3257040014"/>
                    </a:ext>
                  </a:extLst>
                </a:gridCol>
                <a:gridCol w="1538373">
                  <a:extLst>
                    <a:ext uri="{9D8B030D-6E8A-4147-A177-3AD203B41FA5}">
                      <a16:colId xmlns:a16="http://schemas.microsoft.com/office/drawing/2014/main" val="2203159866"/>
                    </a:ext>
                  </a:extLst>
                </a:gridCol>
                <a:gridCol w="1538373">
                  <a:extLst>
                    <a:ext uri="{9D8B030D-6E8A-4147-A177-3AD203B41FA5}">
                      <a16:colId xmlns:a16="http://schemas.microsoft.com/office/drawing/2014/main" val="3766060308"/>
                    </a:ext>
                  </a:extLst>
                </a:gridCol>
                <a:gridCol w="1538373">
                  <a:extLst>
                    <a:ext uri="{9D8B030D-6E8A-4147-A177-3AD203B41FA5}">
                      <a16:colId xmlns:a16="http://schemas.microsoft.com/office/drawing/2014/main" val="1180901422"/>
                    </a:ext>
                  </a:extLst>
                </a:gridCol>
              </a:tblGrid>
              <a:tr h="521260">
                <a:tc>
                  <a:txBody>
                    <a:bodyPr/>
                    <a:lstStyle/>
                    <a:p>
                      <a:pPr algn="ctr"/>
                      <a:r>
                        <a:rPr lang="en-US" dirty="0"/>
                        <a:t>Comparison</a:t>
                      </a: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Score = 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Score = 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Score = 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Score = 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Score = 5</a:t>
                      </a: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7120479"/>
                  </a:ext>
                </a:extLst>
              </a:tr>
              <a:tr h="470209">
                <a:tc>
                  <a:txBody>
                    <a:bodyPr/>
                    <a:lstStyle/>
                    <a:p>
                      <a:pPr algn="ctr"/>
                      <a:r>
                        <a:rPr lang="en-US" dirty="0"/>
                        <a:t>Slider: EFR vs. RR</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t>0.00%</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t>2.73%</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t>8.18%</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t>17.27%</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t>71.82%</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25236955"/>
                  </a:ext>
                </a:extLst>
              </a:tr>
              <a:tr h="470209">
                <a:tc>
                  <a:txBody>
                    <a:bodyPr/>
                    <a:lstStyle/>
                    <a:p>
                      <a:pPr algn="ctr"/>
                      <a:r>
                        <a:rPr lang="en-US" dirty="0"/>
                        <a:t>Slider EFR vs. KFR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0.00%</a:t>
                      </a:r>
                    </a:p>
                  </a:txBody>
                  <a:tcPr anchor="ctr"/>
                </a:tc>
                <a:tc>
                  <a:txBody>
                    <a:bodyPr/>
                    <a:lstStyle/>
                    <a:p>
                      <a:pPr algn="ctr"/>
                      <a:r>
                        <a:rPr lang="en-US" dirty="0"/>
                        <a:t>4.55%</a:t>
                      </a:r>
                    </a:p>
                  </a:txBody>
                  <a:tcPr anchor="ctr"/>
                </a:tc>
                <a:tc>
                  <a:txBody>
                    <a:bodyPr/>
                    <a:lstStyle/>
                    <a:p>
                      <a:pPr algn="ctr"/>
                      <a:r>
                        <a:rPr lang="en-US" dirty="0"/>
                        <a:t>10.91%</a:t>
                      </a:r>
                    </a:p>
                  </a:txBody>
                  <a:tcPr anchor="ctr"/>
                </a:tc>
                <a:tc>
                  <a:txBody>
                    <a:bodyPr/>
                    <a:lstStyle/>
                    <a:p>
                      <a:pPr algn="ctr"/>
                      <a:r>
                        <a:rPr lang="en-US" dirty="0"/>
                        <a:t>30.00%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54.55%</a:t>
                      </a:r>
                    </a:p>
                  </a:txBody>
                  <a:tcPr anchor="ctr"/>
                </a:tc>
                <a:extLst>
                  <a:ext uri="{0D108BD9-81ED-4DB2-BD59-A6C34878D82A}">
                    <a16:rowId xmlns:a16="http://schemas.microsoft.com/office/drawing/2014/main" val="859530434"/>
                  </a:ext>
                </a:extLst>
              </a:tr>
              <a:tr h="470209">
                <a:tc>
                  <a:txBody>
                    <a:bodyPr/>
                    <a:lstStyle/>
                    <a:p>
                      <a:pPr algn="ctr"/>
                      <a:r>
                        <a:rPr lang="en-US" dirty="0"/>
                        <a:t>Random: EFR vs. RR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0.00%</a:t>
                      </a:r>
                    </a:p>
                  </a:txBody>
                  <a:tcPr anchor="ctr"/>
                </a:tc>
                <a:tc>
                  <a:txBody>
                    <a:bodyPr/>
                    <a:lstStyle/>
                    <a:p>
                      <a:pPr algn="ctr"/>
                      <a:r>
                        <a:rPr lang="en-US" dirty="0"/>
                        <a:t>0.00%</a:t>
                      </a:r>
                    </a:p>
                  </a:txBody>
                  <a:tcPr anchor="ctr"/>
                </a:tc>
                <a:tc>
                  <a:txBody>
                    <a:bodyPr/>
                    <a:lstStyle/>
                    <a:p>
                      <a:pPr algn="ctr"/>
                      <a:r>
                        <a:rPr lang="en-US" dirty="0"/>
                        <a:t>0.91%</a:t>
                      </a:r>
                    </a:p>
                  </a:txBody>
                  <a:tcPr anchor="ctr"/>
                </a:tc>
                <a:tc>
                  <a:txBody>
                    <a:bodyPr/>
                    <a:lstStyle/>
                    <a:p>
                      <a:pPr algn="ctr"/>
                      <a:r>
                        <a:rPr lang="en-US" dirty="0"/>
                        <a:t>14.55%</a:t>
                      </a:r>
                    </a:p>
                  </a:txBody>
                  <a:tcPr anchor="ctr"/>
                </a:tc>
                <a:tc>
                  <a:txBody>
                    <a:bodyPr/>
                    <a:lstStyle/>
                    <a:p>
                      <a:pPr algn="ctr"/>
                      <a:r>
                        <a:rPr lang="en-US" dirty="0"/>
                        <a:t>84.55%</a:t>
                      </a:r>
                    </a:p>
                  </a:txBody>
                  <a:tcPr anchor="ctr"/>
                </a:tc>
                <a:extLst>
                  <a:ext uri="{0D108BD9-81ED-4DB2-BD59-A6C34878D82A}">
                    <a16:rowId xmlns:a16="http://schemas.microsoft.com/office/drawing/2014/main" val="2734476880"/>
                  </a:ext>
                </a:extLst>
              </a:tr>
              <a:tr h="470209">
                <a:tc>
                  <a:txBody>
                    <a:bodyPr/>
                    <a:lstStyle/>
                    <a:p>
                      <a:pPr algn="ctr"/>
                      <a:r>
                        <a:rPr lang="en-US" dirty="0"/>
                        <a:t>Random: EFR vs. KFR</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0.00%</a:t>
                      </a:r>
                    </a:p>
                  </a:txBody>
                  <a:tcPr anchor="ctr">
                    <a:lnB w="12700" cap="flat" cmpd="sng" algn="ctr">
                      <a:solidFill>
                        <a:schemeClr val="tx1"/>
                      </a:solidFill>
                      <a:prstDash val="solid"/>
                      <a:round/>
                      <a:headEnd type="none" w="med" len="med"/>
                      <a:tailEnd type="none" w="med" len="med"/>
                    </a:lnB>
                  </a:tcPr>
                </a:tc>
                <a:tc>
                  <a:txBody>
                    <a:bodyPr/>
                    <a:lstStyle/>
                    <a:p>
                      <a:pPr algn="ctr"/>
                      <a:r>
                        <a:rPr lang="en-US" dirty="0"/>
                        <a:t>0.91%</a:t>
                      </a:r>
                    </a:p>
                  </a:txBody>
                  <a:tcPr anchor="ctr">
                    <a:lnB w="12700" cap="flat" cmpd="sng" algn="ctr">
                      <a:solidFill>
                        <a:schemeClr val="tx1"/>
                      </a:solidFill>
                      <a:prstDash val="solid"/>
                      <a:round/>
                      <a:headEnd type="none" w="med" len="med"/>
                      <a:tailEnd type="none" w="med" len="med"/>
                    </a:lnB>
                  </a:tcPr>
                </a:tc>
                <a:tc>
                  <a:txBody>
                    <a:bodyPr/>
                    <a:lstStyle/>
                    <a:p>
                      <a:pPr algn="ctr"/>
                      <a:r>
                        <a:rPr lang="en-US" dirty="0"/>
                        <a:t>3.64%</a:t>
                      </a:r>
                    </a:p>
                  </a:txBody>
                  <a:tcPr anchor="ctr">
                    <a:lnB w="12700" cap="flat" cmpd="sng" algn="ctr">
                      <a:solidFill>
                        <a:schemeClr val="tx1"/>
                      </a:solidFill>
                      <a:prstDash val="solid"/>
                      <a:round/>
                      <a:headEnd type="none" w="med" len="med"/>
                      <a:tailEnd type="none" w="med" len="med"/>
                    </a:lnB>
                  </a:tcPr>
                </a:tc>
                <a:tc>
                  <a:txBody>
                    <a:bodyPr/>
                    <a:lstStyle/>
                    <a:p>
                      <a:pPr algn="ctr"/>
                      <a:r>
                        <a:rPr lang="en-US" dirty="0"/>
                        <a:t>25.45%</a:t>
                      </a:r>
                    </a:p>
                  </a:txBody>
                  <a:tcPr anchor="ctr">
                    <a:lnB w="12700" cap="flat" cmpd="sng" algn="ctr">
                      <a:solidFill>
                        <a:schemeClr val="tx1"/>
                      </a:solidFill>
                      <a:prstDash val="solid"/>
                      <a:round/>
                      <a:headEnd type="none" w="med" len="med"/>
                      <a:tailEnd type="none" w="med" len="med"/>
                    </a:lnB>
                  </a:tcPr>
                </a:tc>
                <a:tc>
                  <a:txBody>
                    <a:bodyPr/>
                    <a:lstStyle/>
                    <a:p>
                      <a:pPr algn="ctr"/>
                      <a:r>
                        <a:rPr lang="en-US" dirty="0"/>
                        <a:t>70.00%</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9965849"/>
                  </a:ext>
                </a:extLst>
              </a:tr>
            </a:tbl>
          </a:graphicData>
        </a:graphic>
      </p:graphicFrame>
      <p:sp>
        <p:nvSpPr>
          <p:cNvPr id="5" name="Slide Number Placeholder 4">
            <a:extLst>
              <a:ext uri="{FF2B5EF4-FFF2-40B4-BE49-F238E27FC236}">
                <a16:creationId xmlns:a16="http://schemas.microsoft.com/office/drawing/2014/main" id="{C82D61B1-0B34-5F4A-8C2F-CDB94CA532EF}"/>
              </a:ext>
            </a:extLst>
          </p:cNvPr>
          <p:cNvSpPr>
            <a:spLocks noGrp="1"/>
          </p:cNvSpPr>
          <p:nvPr>
            <p:ph type="sldNum" sz="quarter" idx="14"/>
          </p:nvPr>
        </p:nvSpPr>
        <p:spPr/>
        <p:txBody>
          <a:bodyPr/>
          <a:lstStyle/>
          <a:p>
            <a:fld id="{3DD97BEB-BAEF-0344-9D5C-EC73E478698A}" type="slidenum">
              <a:rPr lang="en-US" smtClean="0"/>
              <a:pPr/>
              <a:t>53</a:t>
            </a:fld>
            <a:endParaRPr lang="en-US"/>
          </a:p>
        </p:txBody>
      </p:sp>
      <p:sp>
        <p:nvSpPr>
          <p:cNvPr id="6" name="Text Placeholder 5">
            <a:extLst>
              <a:ext uri="{FF2B5EF4-FFF2-40B4-BE49-F238E27FC236}">
                <a16:creationId xmlns:a16="http://schemas.microsoft.com/office/drawing/2014/main" id="{27FE2007-BD6C-BA4B-83BF-0BFDE7368B7F}"/>
              </a:ext>
            </a:extLst>
          </p:cNvPr>
          <p:cNvSpPr>
            <a:spLocks noGrp="1"/>
          </p:cNvSpPr>
          <p:nvPr>
            <p:ph type="body" sz="quarter" idx="15"/>
          </p:nvPr>
        </p:nvSpPr>
        <p:spPr/>
        <p:txBody>
          <a:bodyPr/>
          <a:lstStyle/>
          <a:p>
            <a:r>
              <a:rPr lang="en-US" dirty="0"/>
              <a:t>Score frequency in the slider test and the random test </a:t>
            </a:r>
          </a:p>
        </p:txBody>
      </p:sp>
      <p:sp>
        <p:nvSpPr>
          <p:cNvPr id="8" name="TextBox 7">
            <a:extLst>
              <a:ext uri="{FF2B5EF4-FFF2-40B4-BE49-F238E27FC236}">
                <a16:creationId xmlns:a16="http://schemas.microsoft.com/office/drawing/2014/main" id="{C445115C-ABD9-A543-B7D5-F84E6131CE3B}"/>
              </a:ext>
            </a:extLst>
          </p:cNvPr>
          <p:cNvSpPr txBox="1"/>
          <p:nvPr/>
        </p:nvSpPr>
        <p:spPr>
          <a:xfrm>
            <a:off x="4198845" y="5361906"/>
            <a:ext cx="3794308" cy="923330"/>
          </a:xfrm>
          <a:prstGeom prst="rect">
            <a:avLst/>
          </a:prstGeom>
          <a:noFill/>
        </p:spPr>
        <p:txBody>
          <a:bodyPr wrap="none" rtlCol="0">
            <a:spAutoFit/>
          </a:bodyPr>
          <a:lstStyle/>
          <a:p>
            <a:r>
              <a:rPr lang="en-US" dirty="0"/>
              <a:t>Slider Test: 	P(score ≥ 4) ≥ 85% </a:t>
            </a:r>
          </a:p>
          <a:p>
            <a:r>
              <a:rPr lang="en-US" dirty="0"/>
              <a:t>Random Test: 	P(score ≥ 4) ≥ 95% </a:t>
            </a:r>
          </a:p>
          <a:p>
            <a:endParaRPr lang="en-US" dirty="0"/>
          </a:p>
        </p:txBody>
      </p:sp>
      <p:pic>
        <p:nvPicPr>
          <p:cNvPr id="3" name="Audio 2">
            <a:hlinkClick r:id="" action="ppaction://media"/>
            <a:extLst>
              <a:ext uri="{FF2B5EF4-FFF2-40B4-BE49-F238E27FC236}">
                <a16:creationId xmlns:a16="http://schemas.microsoft.com/office/drawing/2014/main" id="{52654CD5-26F9-6543-9D8E-A30BD90858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05022265"/>
      </p:ext>
    </p:extLst>
  </p:cSld>
  <p:clrMapOvr>
    <a:masterClrMapping/>
  </p:clrMapOvr>
  <mc:AlternateContent xmlns:mc="http://schemas.openxmlformats.org/markup-compatibility/2006" xmlns:p14="http://schemas.microsoft.com/office/powerpoint/2010/main">
    <mc:Choice Requires="p14">
      <p:transition spd="slow" p14:dur="2000" advTm="22377"/>
    </mc:Choice>
    <mc:Fallback xmlns="">
      <p:transition spd="slow" advTm="22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8B75E-8206-D347-8EBC-B7829CB442EA}"/>
              </a:ext>
            </a:extLst>
          </p:cNvPr>
          <p:cNvSpPr>
            <a:spLocks noGrp="1"/>
          </p:cNvSpPr>
          <p:nvPr>
            <p:ph type="title"/>
          </p:nvPr>
        </p:nvSpPr>
        <p:spPr/>
        <p:txBody>
          <a:bodyPr/>
          <a:lstStyle/>
          <a:p>
            <a:r>
              <a:rPr lang="en-US" dirty="0"/>
              <a:t>Rendering Acceleration</a:t>
            </a:r>
          </a:p>
        </p:txBody>
      </p:sp>
      <p:sp>
        <p:nvSpPr>
          <p:cNvPr id="3" name="Text Placeholder 2">
            <a:extLst>
              <a:ext uri="{FF2B5EF4-FFF2-40B4-BE49-F238E27FC236}">
                <a16:creationId xmlns:a16="http://schemas.microsoft.com/office/drawing/2014/main" id="{19D9A555-3337-A247-8092-C80F0DC01E53}"/>
              </a:ext>
            </a:extLst>
          </p:cNvPr>
          <p:cNvSpPr>
            <a:spLocks noGrp="1"/>
          </p:cNvSpPr>
          <p:nvPr>
            <p:ph type="body" idx="1"/>
          </p:nvPr>
        </p:nvSpPr>
        <p:spPr/>
        <p:txBody>
          <a:bodyPr/>
          <a:lstStyle/>
          <a:p>
            <a:endParaRPr lang="en-US" dirty="0"/>
          </a:p>
        </p:txBody>
      </p:sp>
      <p:pic>
        <p:nvPicPr>
          <p:cNvPr id="4" name="Audio 3">
            <a:hlinkClick r:id="" action="ppaction://media"/>
            <a:extLst>
              <a:ext uri="{FF2B5EF4-FFF2-40B4-BE49-F238E27FC236}">
                <a16:creationId xmlns:a16="http://schemas.microsoft.com/office/drawing/2014/main" id="{B34DCCF9-CA77-4449-B845-E4226DB054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97250007"/>
      </p:ext>
    </p:extLst>
  </p:cSld>
  <p:clrMapOvr>
    <a:masterClrMapping/>
  </p:clrMapOvr>
  <mc:AlternateContent xmlns:mc="http://schemas.openxmlformats.org/markup-compatibility/2006" xmlns:p14="http://schemas.microsoft.com/office/powerpoint/2010/main">
    <mc:Choice Requires="p14">
      <p:transition spd="slow" p14:dur="2000" advTm="6436"/>
    </mc:Choice>
    <mc:Fallback xmlns="">
      <p:transition spd="slow" advTm="6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8693-53FC-4840-83C4-A346BCA03F70}"/>
              </a:ext>
            </a:extLst>
          </p:cNvPr>
          <p:cNvSpPr>
            <a:spLocks noGrp="1"/>
          </p:cNvSpPr>
          <p:nvPr>
            <p:ph type="title"/>
          </p:nvPr>
        </p:nvSpPr>
        <p:spPr/>
        <p:txBody>
          <a:bodyPr/>
          <a:lstStyle/>
          <a:p>
            <a:r>
              <a:rPr lang="en-US" dirty="0"/>
              <a:t>Rendering Acceleration</a:t>
            </a:r>
          </a:p>
        </p:txBody>
      </p:sp>
      <p:sp>
        <p:nvSpPr>
          <p:cNvPr id="4" name="Text Placeholder 3">
            <a:extLst>
              <a:ext uri="{FF2B5EF4-FFF2-40B4-BE49-F238E27FC236}">
                <a16:creationId xmlns:a16="http://schemas.microsoft.com/office/drawing/2014/main" id="{F995A061-6DD5-134F-9E3B-43D4AD775466}"/>
              </a:ext>
            </a:extLst>
          </p:cNvPr>
          <p:cNvSpPr>
            <a:spLocks noGrp="1"/>
          </p:cNvSpPr>
          <p:nvPr>
            <p:ph type="body" sz="quarter" idx="13"/>
          </p:nvPr>
        </p:nvSpPr>
        <p:spPr>
          <a:xfrm>
            <a:off x="838200" y="1825625"/>
            <a:ext cx="10415954" cy="3792538"/>
          </a:xfrm>
        </p:spPr>
        <p:txBody>
          <a:bodyPr/>
          <a:lstStyle/>
          <a:p>
            <a:r>
              <a:rPr lang="en-US" dirty="0"/>
              <a:t>GPU:		NVIDIA GTX 1080 </a:t>
            </a:r>
          </a:p>
          <a:p>
            <a:r>
              <a:rPr lang="en-US" i="1" dirty="0"/>
              <a:t>Scene:	Amazon Lumberyard Bistro</a:t>
            </a:r>
            <a:endParaRPr lang="en-US" dirty="0"/>
          </a:p>
          <a:p>
            <a:r>
              <a:rPr lang="en-US" dirty="0"/>
              <a:t>Resolution: 	1280 × 1440 per eye </a:t>
            </a:r>
          </a:p>
          <a:p>
            <a:endParaRPr lang="en-US" dirty="0"/>
          </a:p>
        </p:txBody>
      </p:sp>
      <p:sp>
        <p:nvSpPr>
          <p:cNvPr id="5" name="Slide Number Placeholder 4">
            <a:extLst>
              <a:ext uri="{FF2B5EF4-FFF2-40B4-BE49-F238E27FC236}">
                <a16:creationId xmlns:a16="http://schemas.microsoft.com/office/drawing/2014/main" id="{C82D61B1-0B34-5F4A-8C2F-CDB94CA532EF}"/>
              </a:ext>
            </a:extLst>
          </p:cNvPr>
          <p:cNvSpPr>
            <a:spLocks noGrp="1"/>
          </p:cNvSpPr>
          <p:nvPr>
            <p:ph type="sldNum" sz="quarter" idx="14"/>
          </p:nvPr>
        </p:nvSpPr>
        <p:spPr/>
        <p:txBody>
          <a:bodyPr/>
          <a:lstStyle/>
          <a:p>
            <a:fld id="{3DD97BEB-BAEF-0344-9D5C-EC73E478698A}" type="slidenum">
              <a:rPr lang="en-US" smtClean="0"/>
              <a:pPr/>
              <a:t>55</a:t>
            </a:fld>
            <a:endParaRPr lang="en-US"/>
          </a:p>
        </p:txBody>
      </p:sp>
      <p:sp>
        <p:nvSpPr>
          <p:cNvPr id="6" name="Text Placeholder 5">
            <a:extLst>
              <a:ext uri="{FF2B5EF4-FFF2-40B4-BE49-F238E27FC236}">
                <a16:creationId xmlns:a16="http://schemas.microsoft.com/office/drawing/2014/main" id="{27FE2007-BD6C-BA4B-83BF-0BFDE7368B7F}"/>
              </a:ext>
            </a:extLst>
          </p:cNvPr>
          <p:cNvSpPr>
            <a:spLocks noGrp="1"/>
          </p:cNvSpPr>
          <p:nvPr>
            <p:ph type="body" sz="quarter" idx="15"/>
          </p:nvPr>
        </p:nvSpPr>
        <p:spPr/>
        <p:txBody>
          <a:bodyPr/>
          <a:lstStyle/>
          <a:p>
            <a:r>
              <a:rPr lang="en-US" dirty="0"/>
              <a:t>Setup</a:t>
            </a:r>
          </a:p>
        </p:txBody>
      </p:sp>
      <p:pic>
        <p:nvPicPr>
          <p:cNvPr id="3" name="Audio 2">
            <a:hlinkClick r:id="" action="ppaction://media"/>
            <a:extLst>
              <a:ext uri="{FF2B5EF4-FFF2-40B4-BE49-F238E27FC236}">
                <a16:creationId xmlns:a16="http://schemas.microsoft.com/office/drawing/2014/main" id="{F775E66A-AE4E-9844-A221-D83F2359CE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64778046"/>
      </p:ext>
    </p:extLst>
  </p:cSld>
  <p:clrMapOvr>
    <a:masterClrMapping/>
  </p:clrMapOvr>
  <mc:AlternateContent xmlns:mc="http://schemas.openxmlformats.org/markup-compatibility/2006" xmlns:p14="http://schemas.microsoft.com/office/powerpoint/2010/main">
    <mc:Choice Requires="p14">
      <p:transition spd="slow" p14:dur="2000" advTm="11334"/>
    </mc:Choice>
    <mc:Fallback xmlns="">
      <p:transition spd="slow" advTm="11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B5B238-2FE8-8B47-A40D-AAB49D4212BF}"/>
              </a:ext>
            </a:extLst>
          </p:cNvPr>
          <p:cNvGrpSpPr/>
          <p:nvPr/>
        </p:nvGrpSpPr>
        <p:grpSpPr>
          <a:xfrm>
            <a:off x="509505" y="954107"/>
            <a:ext cx="10795293" cy="5707551"/>
            <a:chOff x="374454" y="270681"/>
            <a:chExt cx="10795293" cy="5707551"/>
          </a:xfrm>
        </p:grpSpPr>
        <p:graphicFrame>
          <p:nvGraphicFramePr>
            <p:cNvPr id="8" name="Chart 7">
              <a:extLst>
                <a:ext uri="{FF2B5EF4-FFF2-40B4-BE49-F238E27FC236}">
                  <a16:creationId xmlns:a16="http://schemas.microsoft.com/office/drawing/2014/main" id="{C4B23848-D789-CB4D-9227-4D56B56F3144}"/>
                </a:ext>
              </a:extLst>
            </p:cNvPr>
            <p:cNvGraphicFramePr/>
            <p:nvPr>
              <p:extLst>
                <p:ext uri="{D42A27DB-BD31-4B8C-83A1-F6EECF244321}">
                  <p14:modId xmlns:p14="http://schemas.microsoft.com/office/powerpoint/2010/main" val="1783554362"/>
                </p:ext>
              </p:extLst>
            </p:nvPr>
          </p:nvGraphicFramePr>
          <p:xfrm>
            <a:off x="374454" y="270681"/>
            <a:ext cx="10795293" cy="5707551"/>
          </p:xfrm>
          <a:graphic>
            <a:graphicData uri="http://schemas.openxmlformats.org/drawingml/2006/chart">
              <c:chart xmlns:c="http://schemas.openxmlformats.org/drawingml/2006/chart" xmlns:r="http://schemas.openxmlformats.org/officeDocument/2006/relationships" r:id="rId5"/>
            </a:graphicData>
          </a:graphic>
        </p:graphicFrame>
        <p:sp>
          <p:nvSpPr>
            <p:cNvPr id="9" name="Rounded Rectangle 8">
              <a:extLst>
                <a:ext uri="{FF2B5EF4-FFF2-40B4-BE49-F238E27FC236}">
                  <a16:creationId xmlns:a16="http://schemas.microsoft.com/office/drawing/2014/main" id="{5CD4120F-8849-6446-AB9A-60C6D3DD01AE}"/>
                </a:ext>
              </a:extLst>
            </p:cNvPr>
            <p:cNvSpPr/>
            <p:nvPr/>
          </p:nvSpPr>
          <p:spPr>
            <a:xfrm>
              <a:off x="4896091" y="5278056"/>
              <a:ext cx="497711" cy="243068"/>
            </a:xfrm>
            <a:prstGeom prst="round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05747EE0-0919-B849-A6D8-F8E403AF7615}"/>
                </a:ext>
              </a:extLst>
            </p:cNvPr>
            <p:cNvSpPr/>
            <p:nvPr/>
          </p:nvSpPr>
          <p:spPr>
            <a:xfrm>
              <a:off x="6460603" y="5278056"/>
              <a:ext cx="497711" cy="243068"/>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9325AB7C-179C-3047-8500-8B2BA3B301E5}"/>
                </a:ext>
              </a:extLst>
            </p:cNvPr>
            <p:cNvSpPr/>
            <p:nvPr/>
          </p:nvSpPr>
          <p:spPr>
            <a:xfrm>
              <a:off x="7250663" y="5278056"/>
              <a:ext cx="497711" cy="243068"/>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1A2B774E-01BE-894D-8A19-0681EA0BA1D3}"/>
              </a:ext>
            </a:extLst>
          </p:cNvPr>
          <p:cNvSpPr txBox="1"/>
          <p:nvPr/>
        </p:nvSpPr>
        <p:spPr>
          <a:xfrm>
            <a:off x="509505" y="162044"/>
            <a:ext cx="3797385" cy="954107"/>
          </a:xfrm>
          <a:prstGeom prst="rect">
            <a:avLst/>
          </a:prstGeom>
          <a:noFill/>
        </p:spPr>
        <p:txBody>
          <a:bodyPr wrap="none" rtlCol="0">
            <a:spAutoFit/>
          </a:bodyPr>
          <a:lstStyle/>
          <a:p>
            <a:r>
              <a:rPr lang="en-US" sz="1400" dirty="0">
                <a:solidFill>
                  <a:schemeClr val="bg2">
                    <a:lumMod val="25000"/>
                  </a:schemeClr>
                </a:solidFill>
              </a:rPr>
              <a:t>RR = Regular Rendering</a:t>
            </a:r>
          </a:p>
          <a:p>
            <a:r>
              <a:rPr lang="en-US" sz="1400" dirty="0">
                <a:solidFill>
                  <a:schemeClr val="bg2">
                    <a:lumMod val="25000"/>
                  </a:schemeClr>
                </a:solidFill>
              </a:rPr>
              <a:t>KFR = Kernel Foveated Rendering</a:t>
            </a:r>
          </a:p>
          <a:p>
            <a:r>
              <a:rPr lang="en-US" sz="1400" dirty="0">
                <a:solidFill>
                  <a:schemeClr val="bg2">
                    <a:lumMod val="25000"/>
                  </a:schemeClr>
                </a:solidFill>
              </a:rPr>
              <a:t>EFR = Eye-dominance-guided Foveated Rendering</a:t>
            </a:r>
          </a:p>
          <a:p>
            <a:endParaRPr lang="en-US" sz="1400" dirty="0">
              <a:solidFill>
                <a:schemeClr val="bg2">
                  <a:lumMod val="25000"/>
                </a:schemeClr>
              </a:solidFill>
            </a:endParaRPr>
          </a:p>
        </p:txBody>
      </p:sp>
      <p:sp>
        <p:nvSpPr>
          <p:cNvPr id="14" name="Rounded Rectangle 13">
            <a:extLst>
              <a:ext uri="{FF2B5EF4-FFF2-40B4-BE49-F238E27FC236}">
                <a16:creationId xmlns:a16="http://schemas.microsoft.com/office/drawing/2014/main" id="{581E55DF-536A-0845-851F-8650180592E5}"/>
              </a:ext>
            </a:extLst>
          </p:cNvPr>
          <p:cNvSpPr/>
          <p:nvPr/>
        </p:nvSpPr>
        <p:spPr>
          <a:xfrm>
            <a:off x="9732394" y="5718414"/>
            <a:ext cx="497711" cy="243068"/>
          </a:xfrm>
          <a:prstGeom prst="round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EF48937F-BB1D-8641-A0FD-89D48262C5C0}"/>
              </a:ext>
            </a:extLst>
          </p:cNvPr>
          <p:cNvSpPr/>
          <p:nvPr/>
        </p:nvSpPr>
        <p:spPr>
          <a:xfrm>
            <a:off x="5821216" y="5718414"/>
            <a:ext cx="497711" cy="243068"/>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F0CB20DB-1EE7-F04D-BE31-47BC919D31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24007733"/>
      </p:ext>
    </p:extLst>
  </p:cSld>
  <p:clrMapOvr>
    <a:masterClrMapping/>
  </p:clrMapOvr>
  <mc:AlternateContent xmlns:mc="http://schemas.openxmlformats.org/markup-compatibility/2006" xmlns:p14="http://schemas.microsoft.com/office/powerpoint/2010/main">
    <mc:Choice Requires="p14">
      <p:transition spd="slow" p14:dur="2000" advTm="43464"/>
    </mc:Choice>
    <mc:Fallback xmlns="">
      <p:transition spd="slow" advTm="43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8B75E-8206-D347-8EBC-B7829CB442EA}"/>
              </a:ext>
            </a:extLst>
          </p:cNvPr>
          <p:cNvSpPr>
            <a:spLocks noGrp="1"/>
          </p:cNvSpPr>
          <p:nvPr>
            <p:ph type="title"/>
          </p:nvPr>
        </p:nvSpPr>
        <p:spPr/>
        <p:txBody>
          <a:bodyPr/>
          <a:lstStyle/>
          <a:p>
            <a:r>
              <a:rPr lang="en-US" dirty="0"/>
              <a:t>Limitations</a:t>
            </a:r>
          </a:p>
        </p:txBody>
      </p:sp>
      <p:sp>
        <p:nvSpPr>
          <p:cNvPr id="3" name="Text Placeholder 2">
            <a:extLst>
              <a:ext uri="{FF2B5EF4-FFF2-40B4-BE49-F238E27FC236}">
                <a16:creationId xmlns:a16="http://schemas.microsoft.com/office/drawing/2014/main" id="{19D9A555-3337-A247-8092-C80F0DC01E53}"/>
              </a:ext>
            </a:extLst>
          </p:cNvPr>
          <p:cNvSpPr>
            <a:spLocks noGrp="1"/>
          </p:cNvSpPr>
          <p:nvPr>
            <p:ph type="body" idx="1"/>
          </p:nvPr>
        </p:nvSpPr>
        <p:spPr/>
        <p:txBody>
          <a:bodyPr/>
          <a:lstStyle/>
          <a:p>
            <a:endParaRPr lang="en-US" dirty="0"/>
          </a:p>
        </p:txBody>
      </p:sp>
      <p:pic>
        <p:nvPicPr>
          <p:cNvPr id="4" name="Audio 3">
            <a:hlinkClick r:id="" action="ppaction://media"/>
            <a:extLst>
              <a:ext uri="{FF2B5EF4-FFF2-40B4-BE49-F238E27FC236}">
                <a16:creationId xmlns:a16="http://schemas.microsoft.com/office/drawing/2014/main" id="{3A48A892-3D5A-C142-9069-4D1E39627C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72100981"/>
      </p:ext>
    </p:extLst>
  </p:cSld>
  <p:clrMapOvr>
    <a:masterClrMapping/>
  </p:clrMapOvr>
  <mc:AlternateContent xmlns:mc="http://schemas.openxmlformats.org/markup-compatibility/2006" xmlns:p14="http://schemas.microsoft.com/office/powerpoint/2010/main">
    <mc:Choice Requires="p14">
      <p:transition spd="slow" p14:dur="2000" advTm="4147"/>
    </mc:Choice>
    <mc:Fallback xmlns="">
      <p:transition spd="slow" advTm="4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8693-53FC-4840-83C4-A346BCA03F70}"/>
              </a:ext>
            </a:extLst>
          </p:cNvPr>
          <p:cNvSpPr>
            <a:spLocks noGrp="1"/>
          </p:cNvSpPr>
          <p:nvPr>
            <p:ph type="title"/>
          </p:nvPr>
        </p:nvSpPr>
        <p:spPr/>
        <p:txBody>
          <a:bodyPr/>
          <a:lstStyle/>
          <a:p>
            <a:r>
              <a:rPr lang="en-US" dirty="0"/>
              <a:t>Limitations</a:t>
            </a:r>
            <a:r>
              <a:rPr lang="zh-CN" altLang="en-US" dirty="0"/>
              <a:t> </a:t>
            </a:r>
            <a:r>
              <a:rPr lang="en-US" altLang="zh-CN" dirty="0"/>
              <a:t>&amp;</a:t>
            </a:r>
            <a:r>
              <a:rPr lang="zh-CN" altLang="en-US" dirty="0"/>
              <a:t> </a:t>
            </a:r>
            <a:r>
              <a:rPr lang="en-US" altLang="zh-CN" dirty="0"/>
              <a:t>Future</a:t>
            </a:r>
            <a:r>
              <a:rPr lang="zh-CN" altLang="en-US" dirty="0"/>
              <a:t> </a:t>
            </a:r>
            <a:r>
              <a:rPr lang="en-US" altLang="zh-CN" dirty="0"/>
              <a:t>Work</a:t>
            </a:r>
            <a:endParaRPr lang="en-US" dirty="0"/>
          </a:p>
        </p:txBody>
      </p:sp>
      <p:sp>
        <p:nvSpPr>
          <p:cNvPr id="4" name="Text Placeholder 3">
            <a:extLst>
              <a:ext uri="{FF2B5EF4-FFF2-40B4-BE49-F238E27FC236}">
                <a16:creationId xmlns:a16="http://schemas.microsoft.com/office/drawing/2014/main" id="{F995A061-6DD5-134F-9E3B-43D4AD775466}"/>
              </a:ext>
            </a:extLst>
          </p:cNvPr>
          <p:cNvSpPr>
            <a:spLocks noGrp="1"/>
          </p:cNvSpPr>
          <p:nvPr>
            <p:ph type="body" sz="quarter" idx="13"/>
          </p:nvPr>
        </p:nvSpPr>
        <p:spPr>
          <a:xfrm>
            <a:off x="838200" y="1825625"/>
            <a:ext cx="10515600" cy="3792538"/>
          </a:xfrm>
        </p:spPr>
        <p:txBody>
          <a:bodyPr/>
          <a:lstStyle/>
          <a:p>
            <a:r>
              <a:rPr lang="en-US" dirty="0"/>
              <a:t>Temporal Artifacts </a:t>
            </a:r>
          </a:p>
          <a:p>
            <a:pPr lvl="1"/>
            <a:r>
              <a:rPr lang="en-US" altLang="zh-CN" dirty="0"/>
              <a:t>s</a:t>
            </a:r>
            <a:r>
              <a:rPr lang="en-US" dirty="0"/>
              <a:t>ince </a:t>
            </a:r>
            <a:r>
              <a:rPr lang="en-US" altLang="zh-CN" dirty="0"/>
              <a:t>the</a:t>
            </a:r>
            <a:r>
              <a:rPr lang="zh-CN" altLang="en-US" dirty="0"/>
              <a:t> </a:t>
            </a:r>
            <a:r>
              <a:rPr lang="en-US" altLang="zh-CN" dirty="0"/>
              <a:t>eye-dominance-guided</a:t>
            </a:r>
            <a:r>
              <a:rPr lang="zh-CN" altLang="en-US" dirty="0"/>
              <a:t> </a:t>
            </a:r>
            <a:r>
              <a:rPr lang="en-US" altLang="zh-CN" dirty="0"/>
              <a:t>foveated</a:t>
            </a:r>
            <a:r>
              <a:rPr lang="zh-CN" altLang="en-US" dirty="0"/>
              <a:t> </a:t>
            </a:r>
            <a:r>
              <a:rPr lang="en-US" altLang="zh-CN" dirty="0"/>
              <a:t>rendering</a:t>
            </a:r>
            <a:r>
              <a:rPr lang="zh-CN" altLang="en-US" dirty="0"/>
              <a:t> </a:t>
            </a:r>
            <a:r>
              <a:rPr lang="en-US" dirty="0"/>
              <a:t>relies on different levels of foveation for the two eyes, </a:t>
            </a:r>
            <a:r>
              <a:rPr lang="en-US" altLang="zh-CN" dirty="0"/>
              <a:t>the</a:t>
            </a:r>
            <a:r>
              <a:rPr lang="zh-CN" altLang="en-US" dirty="0"/>
              <a:t> </a:t>
            </a:r>
            <a:r>
              <a:rPr lang="en-US" altLang="zh-CN" dirty="0"/>
              <a:t>pattern</a:t>
            </a:r>
            <a:r>
              <a:rPr lang="zh-CN" altLang="en-US" dirty="0"/>
              <a:t> </a:t>
            </a:r>
            <a:r>
              <a:rPr lang="en-US" altLang="zh-CN" dirty="0"/>
              <a:t>of</a:t>
            </a:r>
            <a:r>
              <a:rPr lang="zh-CN" altLang="en-US" dirty="0"/>
              <a:t> </a:t>
            </a:r>
            <a:r>
              <a:rPr lang="en-US" altLang="zh-CN" dirty="0"/>
              <a:t>the</a:t>
            </a:r>
            <a:r>
              <a:rPr lang="zh-CN" altLang="en-US" dirty="0"/>
              <a:t> </a:t>
            </a:r>
            <a:r>
              <a:rPr lang="en-US" altLang="zh-CN" dirty="0"/>
              <a:t>artifact</a:t>
            </a:r>
            <a:r>
              <a:rPr lang="zh-CN" altLang="en-US" dirty="0"/>
              <a:t> </a:t>
            </a:r>
            <a:r>
              <a:rPr lang="en-US" altLang="zh-CN" dirty="0"/>
              <a:t>may</a:t>
            </a:r>
            <a:r>
              <a:rPr lang="zh-CN" altLang="en-US" dirty="0"/>
              <a:t> </a:t>
            </a:r>
            <a:r>
              <a:rPr lang="en-US" altLang="zh-CN" dirty="0"/>
              <a:t>appear</a:t>
            </a:r>
            <a:r>
              <a:rPr lang="zh-CN" altLang="en-US" dirty="0"/>
              <a:t> </a:t>
            </a:r>
            <a:r>
              <a:rPr lang="en-US" altLang="zh-CN" dirty="0"/>
              <a:t>differently.</a:t>
            </a:r>
          </a:p>
          <a:p>
            <a:r>
              <a:rPr lang="en-US" dirty="0"/>
              <a:t>Personalized VR Rendering </a:t>
            </a:r>
          </a:p>
          <a:p>
            <a:pPr lvl="1"/>
            <a:r>
              <a:rPr lang="en-US" dirty="0"/>
              <a:t>70% of the population is right-eye dominant and 29% is left-eye dominant</a:t>
            </a:r>
          </a:p>
          <a:p>
            <a:r>
              <a:rPr lang="en-US" dirty="0"/>
              <a:t>Further Leveraging Human Perception </a:t>
            </a:r>
          </a:p>
          <a:p>
            <a:pPr lvl="1"/>
            <a:r>
              <a:rPr lang="en-US" altLang="zh-CN" dirty="0"/>
              <a:t>e</a:t>
            </a:r>
            <a:r>
              <a:rPr lang="en-US" dirty="0"/>
              <a:t>xploring how the foveated rendering system could be integrated with the cyclopean eye to further improve the immersive viewing experience </a:t>
            </a:r>
          </a:p>
          <a:p>
            <a:pPr lvl="1"/>
            <a:endParaRPr lang="en-US" dirty="0"/>
          </a:p>
        </p:txBody>
      </p:sp>
      <p:sp>
        <p:nvSpPr>
          <p:cNvPr id="5" name="Slide Number Placeholder 4">
            <a:extLst>
              <a:ext uri="{FF2B5EF4-FFF2-40B4-BE49-F238E27FC236}">
                <a16:creationId xmlns:a16="http://schemas.microsoft.com/office/drawing/2014/main" id="{C82D61B1-0B34-5F4A-8C2F-CDB94CA532EF}"/>
              </a:ext>
            </a:extLst>
          </p:cNvPr>
          <p:cNvSpPr>
            <a:spLocks noGrp="1"/>
          </p:cNvSpPr>
          <p:nvPr>
            <p:ph type="sldNum" sz="quarter" idx="14"/>
          </p:nvPr>
        </p:nvSpPr>
        <p:spPr/>
        <p:txBody>
          <a:bodyPr/>
          <a:lstStyle/>
          <a:p>
            <a:fld id="{3DD97BEB-BAEF-0344-9D5C-EC73E478698A}" type="slidenum">
              <a:rPr lang="en-US" smtClean="0"/>
              <a:pPr/>
              <a:t>58</a:t>
            </a:fld>
            <a:endParaRPr lang="en-US"/>
          </a:p>
        </p:txBody>
      </p:sp>
      <p:sp>
        <p:nvSpPr>
          <p:cNvPr id="6" name="Text Placeholder 5">
            <a:extLst>
              <a:ext uri="{FF2B5EF4-FFF2-40B4-BE49-F238E27FC236}">
                <a16:creationId xmlns:a16="http://schemas.microsoft.com/office/drawing/2014/main" id="{27FE2007-BD6C-BA4B-83BF-0BFDE7368B7F}"/>
              </a:ext>
            </a:extLst>
          </p:cNvPr>
          <p:cNvSpPr>
            <a:spLocks noGrp="1"/>
          </p:cNvSpPr>
          <p:nvPr>
            <p:ph type="body" sz="quarter" idx="15"/>
          </p:nvPr>
        </p:nvSpPr>
        <p:spPr/>
        <p:txBody>
          <a:bodyPr/>
          <a:lstStyle/>
          <a:p>
            <a:endParaRPr lang="en-US"/>
          </a:p>
        </p:txBody>
      </p:sp>
      <p:pic>
        <p:nvPicPr>
          <p:cNvPr id="3" name="Audio 2">
            <a:hlinkClick r:id="" action="ppaction://media"/>
            <a:extLst>
              <a:ext uri="{FF2B5EF4-FFF2-40B4-BE49-F238E27FC236}">
                <a16:creationId xmlns:a16="http://schemas.microsoft.com/office/drawing/2014/main" id="{FFAE31CE-7DCF-3B41-B48D-9BC2D48093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42257216"/>
      </p:ext>
    </p:extLst>
  </p:cSld>
  <p:clrMapOvr>
    <a:masterClrMapping/>
  </p:clrMapOvr>
  <mc:AlternateContent xmlns:mc="http://schemas.openxmlformats.org/markup-compatibility/2006" xmlns:p14="http://schemas.microsoft.com/office/powerpoint/2010/main">
    <mc:Choice Requires="p14">
      <p:transition spd="slow" p14:dur="2000" advTm="39811"/>
    </mc:Choice>
    <mc:Fallback xmlns="">
      <p:transition spd="slow" advTm="39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8B75E-8206-D347-8EBC-B7829CB442EA}"/>
              </a:ext>
            </a:extLst>
          </p:cNvPr>
          <p:cNvSpPr>
            <a:spLocks noGrp="1"/>
          </p:cNvSpPr>
          <p:nvPr>
            <p:ph type="title"/>
          </p:nvPr>
        </p:nvSpPr>
        <p:spPr/>
        <p:txBody>
          <a:bodyPr/>
          <a:lstStyle/>
          <a:p>
            <a:r>
              <a:rPr lang="en-US" dirty="0"/>
              <a:t>Conclusion</a:t>
            </a:r>
          </a:p>
        </p:txBody>
      </p:sp>
      <p:sp>
        <p:nvSpPr>
          <p:cNvPr id="3" name="Text Placeholder 2">
            <a:extLst>
              <a:ext uri="{FF2B5EF4-FFF2-40B4-BE49-F238E27FC236}">
                <a16:creationId xmlns:a16="http://schemas.microsoft.com/office/drawing/2014/main" id="{19D9A555-3337-A247-8092-C80F0DC01E53}"/>
              </a:ext>
            </a:extLst>
          </p:cNvPr>
          <p:cNvSpPr>
            <a:spLocks noGrp="1"/>
          </p:cNvSpPr>
          <p:nvPr>
            <p:ph type="body" idx="1"/>
          </p:nvPr>
        </p:nvSpPr>
        <p:spPr/>
        <p:txBody>
          <a:bodyPr/>
          <a:lstStyle/>
          <a:p>
            <a:endParaRPr lang="en-US" dirty="0"/>
          </a:p>
        </p:txBody>
      </p:sp>
      <p:pic>
        <p:nvPicPr>
          <p:cNvPr id="4" name="Audio 3">
            <a:hlinkClick r:id="" action="ppaction://media"/>
            <a:extLst>
              <a:ext uri="{FF2B5EF4-FFF2-40B4-BE49-F238E27FC236}">
                <a16:creationId xmlns:a16="http://schemas.microsoft.com/office/drawing/2014/main" id="{B41A17E1-1308-C542-8684-A5CECB3280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82342999"/>
      </p:ext>
    </p:extLst>
  </p:cSld>
  <p:clrMapOvr>
    <a:masterClrMapping/>
  </p:clrMapOvr>
  <mc:AlternateContent xmlns:mc="http://schemas.openxmlformats.org/markup-compatibility/2006" xmlns:p14="http://schemas.microsoft.com/office/powerpoint/2010/main">
    <mc:Choice Requires="p14">
      <p:transition spd="slow" p14:dur="2000" advTm="1688"/>
    </mc:Choice>
    <mc:Fallback xmlns="">
      <p:transition spd="slow" advTm="1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59AA257-EE0A-CD4B-B38F-991BEAEE39B7}"/>
              </a:ext>
            </a:extLst>
          </p:cNvPr>
          <p:cNvSpPr>
            <a:spLocks noGrp="1"/>
          </p:cNvSpPr>
          <p:nvPr>
            <p:ph type="sldNum" sz="quarter" idx="14"/>
          </p:nvPr>
        </p:nvSpPr>
        <p:spPr/>
        <p:txBody>
          <a:bodyPr/>
          <a:lstStyle/>
          <a:p>
            <a:fld id="{3DD97BEB-BAEF-0344-9D5C-EC73E478698A}" type="slidenum">
              <a:rPr lang="en-US" smtClean="0"/>
              <a:pPr/>
              <a:t>6</a:t>
            </a:fld>
            <a:endParaRPr lang="en-US"/>
          </a:p>
        </p:txBody>
      </p:sp>
      <p:pic>
        <p:nvPicPr>
          <p:cNvPr id="8" name="Picture 7">
            <a:extLst>
              <a:ext uri="{FF2B5EF4-FFF2-40B4-BE49-F238E27FC236}">
                <a16:creationId xmlns:a16="http://schemas.microsoft.com/office/drawing/2014/main" id="{5668B6E1-C85E-1449-A723-FB69C169E0E3}"/>
              </a:ext>
            </a:extLst>
          </p:cNvPr>
          <p:cNvPicPr>
            <a:picLocks noChangeAspect="1"/>
          </p:cNvPicPr>
          <p:nvPr/>
        </p:nvPicPr>
        <p:blipFill rotWithShape="1">
          <a:blip r:embed="rId5"/>
          <a:srcRect l="32223" t="13738" r="25353" b="22626"/>
          <a:stretch/>
        </p:blipFill>
        <p:spPr>
          <a:xfrm>
            <a:off x="4627418" y="3591446"/>
            <a:ext cx="2826327" cy="2826327"/>
          </a:xfrm>
          <a:prstGeom prst="rect">
            <a:avLst/>
          </a:prstGeom>
        </p:spPr>
      </p:pic>
      <p:pic>
        <p:nvPicPr>
          <p:cNvPr id="9" name="Picture 8">
            <a:extLst>
              <a:ext uri="{FF2B5EF4-FFF2-40B4-BE49-F238E27FC236}">
                <a16:creationId xmlns:a16="http://schemas.microsoft.com/office/drawing/2014/main" id="{D9982F74-51C2-774A-9606-81D0A897DA7B}"/>
              </a:ext>
            </a:extLst>
          </p:cNvPr>
          <p:cNvPicPr>
            <a:picLocks noChangeAspect="1"/>
          </p:cNvPicPr>
          <p:nvPr/>
        </p:nvPicPr>
        <p:blipFill rotWithShape="1">
          <a:blip r:embed="rId6"/>
          <a:srcRect l="3920" t="1" r="3920" b="-2"/>
          <a:stretch/>
        </p:blipFill>
        <p:spPr>
          <a:xfrm>
            <a:off x="838200" y="292677"/>
            <a:ext cx="4849091" cy="2727614"/>
          </a:xfrm>
          <a:prstGeom prst="rect">
            <a:avLst/>
          </a:prstGeom>
        </p:spPr>
      </p:pic>
      <p:pic>
        <p:nvPicPr>
          <p:cNvPr id="10" name="Picture 9">
            <a:extLst>
              <a:ext uri="{FF2B5EF4-FFF2-40B4-BE49-F238E27FC236}">
                <a16:creationId xmlns:a16="http://schemas.microsoft.com/office/drawing/2014/main" id="{E9CF6E6B-BB03-F442-A867-B9C3AA2E678E}"/>
              </a:ext>
            </a:extLst>
          </p:cNvPr>
          <p:cNvPicPr>
            <a:picLocks noChangeAspect="1"/>
          </p:cNvPicPr>
          <p:nvPr/>
        </p:nvPicPr>
        <p:blipFill rotWithShape="1">
          <a:blip r:embed="rId7"/>
          <a:srcRect l="3852" r="3917"/>
          <a:stretch/>
        </p:blipFill>
        <p:spPr>
          <a:xfrm>
            <a:off x="6483926" y="292677"/>
            <a:ext cx="4852803" cy="2727614"/>
          </a:xfrm>
          <a:prstGeom prst="rect">
            <a:avLst/>
          </a:prstGeom>
        </p:spPr>
      </p:pic>
      <p:cxnSp>
        <p:nvCxnSpPr>
          <p:cNvPr id="13" name="Straight Arrow Connector 12">
            <a:extLst>
              <a:ext uri="{FF2B5EF4-FFF2-40B4-BE49-F238E27FC236}">
                <a16:creationId xmlns:a16="http://schemas.microsoft.com/office/drawing/2014/main" id="{166AA989-FB90-E047-BCE1-677A48ACB695}"/>
              </a:ext>
            </a:extLst>
          </p:cNvPr>
          <p:cNvCxnSpPr/>
          <p:nvPr/>
        </p:nvCxnSpPr>
        <p:spPr>
          <a:xfrm flipH="1" flipV="1">
            <a:off x="4253345" y="3186545"/>
            <a:ext cx="1191491" cy="1579419"/>
          </a:xfrm>
          <a:prstGeom prst="straightConnector1">
            <a:avLst/>
          </a:prstGeom>
          <a:ln w="57150">
            <a:solidFill>
              <a:srgbClr val="02ADF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D23C984-CE62-A648-AA34-010A490867B5}"/>
              </a:ext>
            </a:extLst>
          </p:cNvPr>
          <p:cNvCxnSpPr>
            <a:cxnSpLocks/>
          </p:cNvCxnSpPr>
          <p:nvPr/>
        </p:nvCxnSpPr>
        <p:spPr>
          <a:xfrm flipV="1">
            <a:off x="6192982" y="3186545"/>
            <a:ext cx="1427018" cy="1579419"/>
          </a:xfrm>
          <a:prstGeom prst="straightConnector1">
            <a:avLst/>
          </a:prstGeom>
          <a:ln w="57150">
            <a:solidFill>
              <a:srgbClr val="02ADF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878C18D-0547-114A-89FF-11AC695E1480}"/>
              </a:ext>
            </a:extLst>
          </p:cNvPr>
          <p:cNvSpPr/>
          <p:nvPr/>
        </p:nvSpPr>
        <p:spPr>
          <a:xfrm>
            <a:off x="6359236" y="152400"/>
            <a:ext cx="4977493" cy="2867891"/>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lose">
            <a:extLst>
              <a:ext uri="{FF2B5EF4-FFF2-40B4-BE49-F238E27FC236}">
                <a16:creationId xmlns:a16="http://schemas.microsoft.com/office/drawing/2014/main" id="{703EC656-E498-3247-B8B1-293CF09AF7F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90782" y="1199284"/>
            <a:ext cx="914400" cy="914400"/>
          </a:xfrm>
          <a:prstGeom prst="rect">
            <a:avLst/>
          </a:prstGeom>
        </p:spPr>
      </p:pic>
      <p:sp>
        <p:nvSpPr>
          <p:cNvPr id="15" name="Rectangle 14">
            <a:extLst>
              <a:ext uri="{FF2B5EF4-FFF2-40B4-BE49-F238E27FC236}">
                <a16:creationId xmlns:a16="http://schemas.microsoft.com/office/drawing/2014/main" id="{F3A58765-85A4-7748-A26D-4E3C3F603128}"/>
              </a:ext>
            </a:extLst>
          </p:cNvPr>
          <p:cNvSpPr/>
          <p:nvPr/>
        </p:nvSpPr>
        <p:spPr>
          <a:xfrm>
            <a:off x="838200" y="222538"/>
            <a:ext cx="4977493" cy="2867891"/>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Checkmark">
            <a:extLst>
              <a:ext uri="{FF2B5EF4-FFF2-40B4-BE49-F238E27FC236}">
                <a16:creationId xmlns:a16="http://schemas.microsoft.com/office/drawing/2014/main" id="{64A54F62-294E-0141-8002-1AA45FD914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05545" y="1181699"/>
            <a:ext cx="914400" cy="914400"/>
          </a:xfrm>
          <a:prstGeom prst="rect">
            <a:avLst/>
          </a:prstGeom>
        </p:spPr>
      </p:pic>
      <p:pic>
        <p:nvPicPr>
          <p:cNvPr id="6" name="Audio 5">
            <a:hlinkClick r:id="" action="ppaction://media"/>
            <a:extLst>
              <a:ext uri="{FF2B5EF4-FFF2-40B4-BE49-F238E27FC236}">
                <a16:creationId xmlns:a16="http://schemas.microsoft.com/office/drawing/2014/main" id="{E4A65764-3A9D-1245-AAB9-E25E6C07445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
        <p:nvSpPr>
          <p:cNvPr id="3" name="TextBox 2">
            <a:extLst>
              <a:ext uri="{FF2B5EF4-FFF2-40B4-BE49-F238E27FC236}">
                <a16:creationId xmlns:a16="http://schemas.microsoft.com/office/drawing/2014/main" id="{0A511A1C-4966-B842-9F94-654E8E363F12}"/>
              </a:ext>
            </a:extLst>
          </p:cNvPr>
          <p:cNvSpPr txBox="1"/>
          <p:nvPr/>
        </p:nvSpPr>
        <p:spPr>
          <a:xfrm>
            <a:off x="1933001" y="6434076"/>
            <a:ext cx="8616461" cy="369332"/>
          </a:xfrm>
          <a:prstGeom prst="rect">
            <a:avLst/>
          </a:prstGeom>
          <a:noFill/>
        </p:spPr>
        <p:txBody>
          <a:bodyPr wrap="none" rtlCol="0">
            <a:spAutoFit/>
          </a:bodyPr>
          <a:lstStyle/>
          <a:p>
            <a:r>
              <a:rPr lang="en-US" dirty="0"/>
              <a:t>Ocular Dominance: the tendency to prefer scene perception from one eye over the other. </a:t>
            </a:r>
          </a:p>
        </p:txBody>
      </p:sp>
    </p:spTree>
    <p:extLst>
      <p:ext uri="{BB962C8B-B14F-4D97-AF65-F5344CB8AC3E}">
        <p14:creationId xmlns:p14="http://schemas.microsoft.com/office/powerpoint/2010/main" val="3626155409"/>
      </p:ext>
    </p:extLst>
  </p:cSld>
  <p:clrMapOvr>
    <a:masterClrMapping/>
  </p:clrMapOvr>
  <mc:AlternateContent xmlns:mc="http://schemas.openxmlformats.org/markup-compatibility/2006" xmlns:p14="http://schemas.microsoft.com/office/powerpoint/2010/main">
    <mc:Choice Requires="p14">
      <p:transition spd="slow" p14:dur="2000" advTm="10020"/>
    </mc:Choice>
    <mc:Fallback xmlns="">
      <p:transition spd="slow" advTm="10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8693-53FC-4840-83C4-A346BCA03F70}"/>
              </a:ext>
            </a:extLst>
          </p:cNvPr>
          <p:cNvSpPr>
            <a:spLocks noGrp="1"/>
          </p:cNvSpPr>
          <p:nvPr>
            <p:ph type="title"/>
          </p:nvPr>
        </p:nvSpPr>
        <p:spPr/>
        <p:txBody>
          <a:bodyPr/>
          <a:lstStyle/>
          <a:p>
            <a:r>
              <a:rPr lang="en-US" dirty="0"/>
              <a:t>Conclusion</a:t>
            </a:r>
          </a:p>
        </p:txBody>
      </p:sp>
      <p:sp>
        <p:nvSpPr>
          <p:cNvPr id="4" name="Text Placeholder 3">
            <a:extLst>
              <a:ext uri="{FF2B5EF4-FFF2-40B4-BE49-F238E27FC236}">
                <a16:creationId xmlns:a16="http://schemas.microsoft.com/office/drawing/2014/main" id="{F995A061-6DD5-134F-9E3B-43D4AD775466}"/>
              </a:ext>
            </a:extLst>
          </p:cNvPr>
          <p:cNvSpPr>
            <a:spLocks noGrp="1"/>
          </p:cNvSpPr>
          <p:nvPr>
            <p:ph type="body" sz="quarter" idx="13"/>
          </p:nvPr>
        </p:nvSpPr>
        <p:spPr>
          <a:xfrm>
            <a:off x="838200" y="1825625"/>
            <a:ext cx="10515600" cy="3792538"/>
          </a:xfrm>
        </p:spPr>
        <p:txBody>
          <a:bodyPr>
            <a:normAutofit/>
          </a:bodyPr>
          <a:lstStyle/>
          <a:p>
            <a:r>
              <a:rPr lang="en-US" dirty="0"/>
              <a:t>designing eye-dominance-guided foveated rendering</a:t>
            </a:r>
          </a:p>
          <a:p>
            <a:pPr lvl="1"/>
            <a:r>
              <a:rPr lang="en-US" dirty="0"/>
              <a:t>provides similar visual results as the original foveated rendering </a:t>
            </a:r>
          </a:p>
          <a:p>
            <a:pPr lvl="1"/>
            <a:r>
              <a:rPr lang="en-US" dirty="0"/>
              <a:t>higher rendering frame rate </a:t>
            </a:r>
          </a:p>
          <a:p>
            <a:endParaRPr lang="en-US" dirty="0"/>
          </a:p>
        </p:txBody>
      </p:sp>
      <p:sp>
        <p:nvSpPr>
          <p:cNvPr id="5" name="Slide Number Placeholder 4">
            <a:extLst>
              <a:ext uri="{FF2B5EF4-FFF2-40B4-BE49-F238E27FC236}">
                <a16:creationId xmlns:a16="http://schemas.microsoft.com/office/drawing/2014/main" id="{C82D61B1-0B34-5F4A-8C2F-CDB94CA532EF}"/>
              </a:ext>
            </a:extLst>
          </p:cNvPr>
          <p:cNvSpPr>
            <a:spLocks noGrp="1"/>
          </p:cNvSpPr>
          <p:nvPr>
            <p:ph type="sldNum" sz="quarter" idx="14"/>
          </p:nvPr>
        </p:nvSpPr>
        <p:spPr/>
        <p:txBody>
          <a:bodyPr/>
          <a:lstStyle/>
          <a:p>
            <a:fld id="{3DD97BEB-BAEF-0344-9D5C-EC73E478698A}" type="slidenum">
              <a:rPr lang="en-US" smtClean="0"/>
              <a:pPr/>
              <a:t>60</a:t>
            </a:fld>
            <a:endParaRPr lang="en-US"/>
          </a:p>
        </p:txBody>
      </p:sp>
      <p:sp>
        <p:nvSpPr>
          <p:cNvPr id="8" name="Text Placeholder 7">
            <a:extLst>
              <a:ext uri="{FF2B5EF4-FFF2-40B4-BE49-F238E27FC236}">
                <a16:creationId xmlns:a16="http://schemas.microsoft.com/office/drawing/2014/main" id="{F4B8C5FF-5CC2-2F43-99FB-14C6223B43B0}"/>
              </a:ext>
            </a:extLst>
          </p:cNvPr>
          <p:cNvSpPr>
            <a:spLocks noGrp="1"/>
          </p:cNvSpPr>
          <p:nvPr>
            <p:ph type="body" sz="quarter" idx="15"/>
          </p:nvPr>
        </p:nvSpPr>
        <p:spPr/>
        <p:txBody>
          <a:bodyPr/>
          <a:lstStyle/>
          <a:p>
            <a:endParaRPr lang="en-US" dirty="0"/>
          </a:p>
        </p:txBody>
      </p:sp>
      <p:pic>
        <p:nvPicPr>
          <p:cNvPr id="7" name="Audio 6">
            <a:hlinkClick r:id="" action="ppaction://media"/>
            <a:extLst>
              <a:ext uri="{FF2B5EF4-FFF2-40B4-BE49-F238E27FC236}">
                <a16:creationId xmlns:a16="http://schemas.microsoft.com/office/drawing/2014/main" id="{18D7285D-7710-794F-9EB4-49C19ED5A7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38784231"/>
      </p:ext>
    </p:extLst>
  </p:cSld>
  <p:clrMapOvr>
    <a:masterClrMapping/>
  </p:clrMapOvr>
  <mc:AlternateContent xmlns:mc="http://schemas.openxmlformats.org/markup-compatibility/2006" xmlns:p14="http://schemas.microsoft.com/office/powerpoint/2010/main">
    <mc:Choice Requires="p14">
      <p:transition spd="slow" p14:dur="2000" advTm="13744"/>
    </mc:Choice>
    <mc:Fallback xmlns="">
      <p:transition spd="slow" advTm="13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8693-53FC-4840-83C4-A346BCA03F70}"/>
              </a:ext>
            </a:extLst>
          </p:cNvPr>
          <p:cNvSpPr>
            <a:spLocks noGrp="1"/>
          </p:cNvSpPr>
          <p:nvPr>
            <p:ph type="title"/>
          </p:nvPr>
        </p:nvSpPr>
        <p:spPr/>
        <p:txBody>
          <a:bodyPr/>
          <a:lstStyle/>
          <a:p>
            <a:r>
              <a:rPr lang="en-US" dirty="0"/>
              <a:t>Conclusion</a:t>
            </a:r>
          </a:p>
        </p:txBody>
      </p:sp>
      <p:sp>
        <p:nvSpPr>
          <p:cNvPr id="4" name="Text Placeholder 3">
            <a:extLst>
              <a:ext uri="{FF2B5EF4-FFF2-40B4-BE49-F238E27FC236}">
                <a16:creationId xmlns:a16="http://schemas.microsoft.com/office/drawing/2014/main" id="{F995A061-6DD5-134F-9E3B-43D4AD775466}"/>
              </a:ext>
            </a:extLst>
          </p:cNvPr>
          <p:cNvSpPr>
            <a:spLocks noGrp="1"/>
          </p:cNvSpPr>
          <p:nvPr>
            <p:ph type="body" sz="quarter" idx="13"/>
          </p:nvPr>
        </p:nvSpPr>
        <p:spPr>
          <a:xfrm>
            <a:off x="838200" y="1825625"/>
            <a:ext cx="10515600" cy="3792538"/>
          </a:xfrm>
        </p:spPr>
        <p:txBody>
          <a:bodyPr>
            <a:normAutofit/>
          </a:bodyPr>
          <a:lstStyle/>
          <a:p>
            <a:r>
              <a:rPr lang="en-US" dirty="0"/>
              <a:t>designing eye-dominance-guided foveated rendering</a:t>
            </a:r>
          </a:p>
          <a:p>
            <a:pPr lvl="1"/>
            <a:r>
              <a:rPr lang="en-US" dirty="0"/>
              <a:t>provides similar visual results as the original foveated rendering </a:t>
            </a:r>
          </a:p>
          <a:p>
            <a:pPr lvl="1"/>
            <a:r>
              <a:rPr lang="en-US" dirty="0"/>
              <a:t>higher rendering frame rate </a:t>
            </a:r>
          </a:p>
          <a:p>
            <a:r>
              <a:rPr lang="en-US" dirty="0"/>
              <a:t>conducting user studies to identify the parameters for the dominant eye and the non-dominant eye</a:t>
            </a:r>
          </a:p>
          <a:p>
            <a:pPr lvl="1"/>
            <a:r>
              <a:rPr lang="en-US" dirty="0"/>
              <a:t>Parameters estimated from different user study show no significant difference</a:t>
            </a:r>
          </a:p>
          <a:p>
            <a:pPr lvl="1"/>
            <a:r>
              <a:rPr lang="en-US" dirty="0"/>
              <a:t>P(minimal perceptual difference) ≥ 85% </a:t>
            </a:r>
          </a:p>
          <a:p>
            <a:endParaRPr lang="en-US" dirty="0"/>
          </a:p>
        </p:txBody>
      </p:sp>
      <p:sp>
        <p:nvSpPr>
          <p:cNvPr id="5" name="Slide Number Placeholder 4">
            <a:extLst>
              <a:ext uri="{FF2B5EF4-FFF2-40B4-BE49-F238E27FC236}">
                <a16:creationId xmlns:a16="http://schemas.microsoft.com/office/drawing/2014/main" id="{C82D61B1-0B34-5F4A-8C2F-CDB94CA532EF}"/>
              </a:ext>
            </a:extLst>
          </p:cNvPr>
          <p:cNvSpPr>
            <a:spLocks noGrp="1"/>
          </p:cNvSpPr>
          <p:nvPr>
            <p:ph type="sldNum" sz="quarter" idx="14"/>
          </p:nvPr>
        </p:nvSpPr>
        <p:spPr/>
        <p:txBody>
          <a:bodyPr/>
          <a:lstStyle/>
          <a:p>
            <a:fld id="{3DD97BEB-BAEF-0344-9D5C-EC73E478698A}" type="slidenum">
              <a:rPr lang="en-US" smtClean="0"/>
              <a:pPr/>
              <a:t>61</a:t>
            </a:fld>
            <a:endParaRPr lang="en-US"/>
          </a:p>
        </p:txBody>
      </p:sp>
      <p:sp>
        <p:nvSpPr>
          <p:cNvPr id="8" name="Text Placeholder 7">
            <a:extLst>
              <a:ext uri="{FF2B5EF4-FFF2-40B4-BE49-F238E27FC236}">
                <a16:creationId xmlns:a16="http://schemas.microsoft.com/office/drawing/2014/main" id="{F4B8C5FF-5CC2-2F43-99FB-14C6223B43B0}"/>
              </a:ext>
            </a:extLst>
          </p:cNvPr>
          <p:cNvSpPr>
            <a:spLocks noGrp="1"/>
          </p:cNvSpPr>
          <p:nvPr>
            <p:ph type="body" sz="quarter" idx="15"/>
          </p:nvPr>
        </p:nvSpPr>
        <p:spPr/>
        <p:txBody>
          <a:bodyPr/>
          <a:lstStyle/>
          <a:p>
            <a:endParaRPr lang="en-US" dirty="0"/>
          </a:p>
        </p:txBody>
      </p:sp>
      <p:pic>
        <p:nvPicPr>
          <p:cNvPr id="6" name="Audio 5">
            <a:hlinkClick r:id="" action="ppaction://media"/>
            <a:extLst>
              <a:ext uri="{FF2B5EF4-FFF2-40B4-BE49-F238E27FC236}">
                <a16:creationId xmlns:a16="http://schemas.microsoft.com/office/drawing/2014/main" id="{0C213129-A076-E14A-9712-357535D2C3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81191383"/>
      </p:ext>
    </p:extLst>
  </p:cSld>
  <p:clrMapOvr>
    <a:masterClrMapping/>
  </p:clrMapOvr>
  <mc:AlternateContent xmlns:mc="http://schemas.openxmlformats.org/markup-compatibility/2006" xmlns:p14="http://schemas.microsoft.com/office/powerpoint/2010/main">
    <mc:Choice Requires="p14">
      <p:transition spd="slow" p14:dur="2000" advTm="6777"/>
    </mc:Choice>
    <mc:Fallback xmlns="">
      <p:transition spd="slow" advTm="6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8693-53FC-4840-83C4-A346BCA03F70}"/>
              </a:ext>
            </a:extLst>
          </p:cNvPr>
          <p:cNvSpPr>
            <a:spLocks noGrp="1"/>
          </p:cNvSpPr>
          <p:nvPr>
            <p:ph type="title"/>
          </p:nvPr>
        </p:nvSpPr>
        <p:spPr/>
        <p:txBody>
          <a:bodyPr/>
          <a:lstStyle/>
          <a:p>
            <a:r>
              <a:rPr lang="en-US" dirty="0"/>
              <a:t>Conclusion</a:t>
            </a:r>
          </a:p>
        </p:txBody>
      </p:sp>
      <p:sp>
        <p:nvSpPr>
          <p:cNvPr id="4" name="Text Placeholder 3">
            <a:extLst>
              <a:ext uri="{FF2B5EF4-FFF2-40B4-BE49-F238E27FC236}">
                <a16:creationId xmlns:a16="http://schemas.microsoft.com/office/drawing/2014/main" id="{F995A061-6DD5-134F-9E3B-43D4AD775466}"/>
              </a:ext>
            </a:extLst>
          </p:cNvPr>
          <p:cNvSpPr>
            <a:spLocks noGrp="1"/>
          </p:cNvSpPr>
          <p:nvPr>
            <p:ph type="body" sz="quarter" idx="13"/>
          </p:nvPr>
        </p:nvSpPr>
        <p:spPr>
          <a:xfrm>
            <a:off x="838200" y="1825625"/>
            <a:ext cx="10515600" cy="3792538"/>
          </a:xfrm>
        </p:spPr>
        <p:txBody>
          <a:bodyPr>
            <a:normAutofit/>
          </a:bodyPr>
          <a:lstStyle/>
          <a:p>
            <a:r>
              <a:rPr lang="en-US" dirty="0"/>
              <a:t>designing eye-dominance-guided foveated rendering</a:t>
            </a:r>
          </a:p>
          <a:p>
            <a:pPr lvl="1"/>
            <a:r>
              <a:rPr lang="en-US" dirty="0"/>
              <a:t>provides similar visual results as the original foveated rendering </a:t>
            </a:r>
          </a:p>
          <a:p>
            <a:pPr lvl="1"/>
            <a:r>
              <a:rPr lang="en-US" dirty="0"/>
              <a:t>higher rendering frame rate </a:t>
            </a:r>
          </a:p>
          <a:p>
            <a:r>
              <a:rPr lang="en-US" dirty="0"/>
              <a:t>conducting user studies to identify the parameters for the dominant eye and the non-dominant eye</a:t>
            </a:r>
          </a:p>
          <a:p>
            <a:pPr lvl="1"/>
            <a:r>
              <a:rPr lang="en-US" dirty="0"/>
              <a:t>Parameters estimated from different user study show no significant difference</a:t>
            </a:r>
          </a:p>
          <a:p>
            <a:pPr lvl="1"/>
            <a:r>
              <a:rPr lang="en-US" dirty="0"/>
              <a:t>P(minimal perceptual difference) ≥ 85% </a:t>
            </a:r>
          </a:p>
          <a:p>
            <a:r>
              <a:rPr lang="en-US" dirty="0"/>
              <a:t>implementing the eye-dominance-guided foveated rendering pipeline on a GPU at a resolution of 1280 × 1440 per eye </a:t>
            </a:r>
          </a:p>
          <a:p>
            <a:pPr lvl="1"/>
            <a:r>
              <a:rPr lang="en-US" dirty="0"/>
              <a:t>Maximum speedup: 1.47× </a:t>
            </a:r>
          </a:p>
          <a:p>
            <a:pPr lvl="1"/>
            <a:r>
              <a:rPr lang="en-US" dirty="0"/>
              <a:t>Average speedup: 1.35×</a:t>
            </a:r>
          </a:p>
          <a:p>
            <a:endParaRPr lang="en-US" dirty="0"/>
          </a:p>
        </p:txBody>
      </p:sp>
      <p:sp>
        <p:nvSpPr>
          <p:cNvPr id="5" name="Slide Number Placeholder 4">
            <a:extLst>
              <a:ext uri="{FF2B5EF4-FFF2-40B4-BE49-F238E27FC236}">
                <a16:creationId xmlns:a16="http://schemas.microsoft.com/office/drawing/2014/main" id="{C82D61B1-0B34-5F4A-8C2F-CDB94CA532EF}"/>
              </a:ext>
            </a:extLst>
          </p:cNvPr>
          <p:cNvSpPr>
            <a:spLocks noGrp="1"/>
          </p:cNvSpPr>
          <p:nvPr>
            <p:ph type="sldNum" sz="quarter" idx="14"/>
          </p:nvPr>
        </p:nvSpPr>
        <p:spPr/>
        <p:txBody>
          <a:bodyPr/>
          <a:lstStyle/>
          <a:p>
            <a:fld id="{3DD97BEB-BAEF-0344-9D5C-EC73E478698A}" type="slidenum">
              <a:rPr lang="en-US" smtClean="0"/>
              <a:pPr/>
              <a:t>62</a:t>
            </a:fld>
            <a:endParaRPr lang="en-US"/>
          </a:p>
        </p:txBody>
      </p:sp>
      <p:sp>
        <p:nvSpPr>
          <p:cNvPr id="8" name="Text Placeholder 7">
            <a:extLst>
              <a:ext uri="{FF2B5EF4-FFF2-40B4-BE49-F238E27FC236}">
                <a16:creationId xmlns:a16="http://schemas.microsoft.com/office/drawing/2014/main" id="{F4B8C5FF-5CC2-2F43-99FB-14C6223B43B0}"/>
              </a:ext>
            </a:extLst>
          </p:cNvPr>
          <p:cNvSpPr>
            <a:spLocks noGrp="1"/>
          </p:cNvSpPr>
          <p:nvPr>
            <p:ph type="body" sz="quarter" idx="15"/>
          </p:nvPr>
        </p:nvSpPr>
        <p:spPr/>
        <p:txBody>
          <a:bodyPr/>
          <a:lstStyle/>
          <a:p>
            <a:endParaRPr lang="en-US" dirty="0"/>
          </a:p>
        </p:txBody>
      </p:sp>
      <p:pic>
        <p:nvPicPr>
          <p:cNvPr id="6" name="Audio 5">
            <a:hlinkClick r:id="" action="ppaction://media"/>
            <a:extLst>
              <a:ext uri="{FF2B5EF4-FFF2-40B4-BE49-F238E27FC236}">
                <a16:creationId xmlns:a16="http://schemas.microsoft.com/office/drawing/2014/main" id="{DA49F032-021C-7E40-86CB-C184220330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53329110"/>
      </p:ext>
    </p:extLst>
  </p:cSld>
  <p:clrMapOvr>
    <a:masterClrMapping/>
  </p:clrMapOvr>
  <mc:AlternateContent xmlns:mc="http://schemas.openxmlformats.org/markup-compatibility/2006" xmlns:p14="http://schemas.microsoft.com/office/powerpoint/2010/main">
    <mc:Choice Requires="p14">
      <p:transition spd="slow" p14:dur="2000" advTm="21253"/>
    </mc:Choice>
    <mc:Fallback xmlns="">
      <p:transition spd="slow" advTm="21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8B75E-8206-D347-8EBC-B7829CB442EA}"/>
              </a:ext>
            </a:extLst>
          </p:cNvPr>
          <p:cNvSpPr>
            <a:spLocks noGrp="1"/>
          </p:cNvSpPr>
          <p:nvPr>
            <p:ph type="title"/>
          </p:nvPr>
        </p:nvSpPr>
        <p:spPr/>
        <p:txBody>
          <a:bodyPr/>
          <a:lstStyle/>
          <a:p>
            <a:r>
              <a:rPr lang="en-US" dirty="0"/>
              <a:t>Demo</a:t>
            </a:r>
          </a:p>
        </p:txBody>
      </p:sp>
      <p:sp>
        <p:nvSpPr>
          <p:cNvPr id="3" name="Text Placeholder 2">
            <a:extLst>
              <a:ext uri="{FF2B5EF4-FFF2-40B4-BE49-F238E27FC236}">
                <a16:creationId xmlns:a16="http://schemas.microsoft.com/office/drawing/2014/main" id="{19D9A555-3337-A247-8092-C80F0DC01E53}"/>
              </a:ext>
            </a:extLst>
          </p:cNvPr>
          <p:cNvSpPr>
            <a:spLocks noGrp="1"/>
          </p:cNvSpPr>
          <p:nvPr>
            <p:ph type="body" idx="1"/>
          </p:nvPr>
        </p:nvSpPr>
        <p:spPr/>
        <p:txBody>
          <a:bodyPr/>
          <a:lstStyle/>
          <a:p>
            <a:endParaRPr lang="en-US" dirty="0"/>
          </a:p>
        </p:txBody>
      </p:sp>
      <p:pic>
        <p:nvPicPr>
          <p:cNvPr id="5" name="Audio 4">
            <a:hlinkClick r:id="" action="ppaction://media"/>
            <a:extLst>
              <a:ext uri="{FF2B5EF4-FFF2-40B4-BE49-F238E27FC236}">
                <a16:creationId xmlns:a16="http://schemas.microsoft.com/office/drawing/2014/main" id="{7B5D9D35-4345-8D47-8327-60C22AC95D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00611573"/>
      </p:ext>
    </p:extLst>
  </p:cSld>
  <p:clrMapOvr>
    <a:masterClrMapping/>
  </p:clrMapOvr>
  <mc:AlternateContent xmlns:mc="http://schemas.openxmlformats.org/markup-compatibility/2006" xmlns:p14="http://schemas.microsoft.com/office/powerpoint/2010/main">
    <mc:Choice Requires="p14">
      <p:transition spd="slow" p14:dur="2000" advTm="7330"/>
    </mc:Choice>
    <mc:Fallback xmlns="">
      <p:transition spd="slow" advTm="7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FRDemo.mp4" descr="EFRDemo.mp4">
            <a:hlinkClick r:id="" action="ppaction://media"/>
            <a:extLst>
              <a:ext uri="{FF2B5EF4-FFF2-40B4-BE49-F238E27FC236}">
                <a16:creationId xmlns:a16="http://schemas.microsoft.com/office/drawing/2014/main" id="{8C49BEEB-4D0C-CB44-959F-36D379333C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F67542D-4DA8-8B4C-A13A-7D34A38DC71A}"/>
                  </a:ext>
                </a:extLst>
              </p:cNvPr>
              <p:cNvSpPr txBox="1"/>
              <p:nvPr/>
            </p:nvSpPr>
            <p:spPr>
              <a:xfrm>
                <a:off x="1213737" y="5545557"/>
                <a:ext cx="3755332" cy="646331"/>
              </a:xfrm>
              <a:prstGeom prst="rect">
                <a:avLst/>
              </a:prstGeom>
              <a:noFill/>
            </p:spPr>
            <p:txBody>
              <a:bodyPr wrap="square" rtlCol="0">
                <a:spAutoFit/>
              </a:bodyPr>
              <a:lstStyle/>
              <a:p>
                <a:pPr algn="ctr"/>
                <a:r>
                  <a:rPr lang="en-US" altLang="zh-CN" dirty="0">
                    <a:solidFill>
                      <a:srgbClr val="FFFF00"/>
                    </a:solidFill>
                  </a:rPr>
                  <a:t>non-dominant</a:t>
                </a:r>
                <a:r>
                  <a:rPr lang="zh-CN" altLang="en-US" dirty="0">
                    <a:solidFill>
                      <a:srgbClr val="FFFF00"/>
                    </a:solidFill>
                  </a:rPr>
                  <a:t> </a:t>
                </a:r>
                <a:r>
                  <a:rPr lang="en-US" altLang="zh-CN" dirty="0">
                    <a:solidFill>
                      <a:srgbClr val="FFFF00"/>
                    </a:solidFill>
                  </a:rPr>
                  <a:t>eye</a:t>
                </a:r>
                <a:endParaRPr lang="en-US" dirty="0">
                  <a:solidFill>
                    <a:srgbClr val="FFFF00"/>
                  </a:solidFill>
                </a:endParaRPr>
              </a:p>
              <a:p>
                <a:pPr algn="ctr"/>
                <a14:m>
                  <m:oMathPara xmlns:m="http://schemas.openxmlformats.org/officeDocument/2006/math">
                    <m:oMathParaPr>
                      <m:jc m:val="centerGroup"/>
                    </m:oMathParaPr>
                    <m:oMath xmlns:m="http://schemas.openxmlformats.org/officeDocument/2006/math">
                      <m:r>
                        <a:rPr lang="en-US" i="1" smtClean="0">
                          <a:solidFill>
                            <a:srgbClr val="FFFF00"/>
                          </a:solidFill>
                          <a:latin typeface="Cambria Math" panose="02040503050406030204" pitchFamily="18" charset="0"/>
                          <a:ea typeface="Cambria Math" panose="02040503050406030204" pitchFamily="18" charset="0"/>
                        </a:rPr>
                        <m:t>𝜎</m:t>
                      </m:r>
                      <m:r>
                        <a:rPr lang="en-US" b="0" i="1" smtClean="0">
                          <a:solidFill>
                            <a:srgbClr val="FFFF00"/>
                          </a:solidFill>
                          <a:latin typeface="Cambria Math" panose="02040503050406030204" pitchFamily="18" charset="0"/>
                          <a:ea typeface="Cambria Math" panose="02040503050406030204" pitchFamily="18" charset="0"/>
                        </a:rPr>
                        <m:t>=3.0</m:t>
                      </m:r>
                    </m:oMath>
                  </m:oMathPara>
                </a14:m>
                <a:endParaRPr lang="en-US" dirty="0">
                  <a:solidFill>
                    <a:srgbClr val="FFFF00"/>
                  </a:solidFill>
                </a:endParaRPr>
              </a:p>
            </p:txBody>
          </p:sp>
        </mc:Choice>
        <mc:Fallback xmlns="">
          <p:sp>
            <p:nvSpPr>
              <p:cNvPr id="11" name="TextBox 10">
                <a:extLst>
                  <a:ext uri="{FF2B5EF4-FFF2-40B4-BE49-F238E27FC236}">
                    <a16:creationId xmlns:a16="http://schemas.microsoft.com/office/drawing/2014/main" id="{8F67542D-4DA8-8B4C-A13A-7D34A38DC71A}"/>
                  </a:ext>
                </a:extLst>
              </p:cNvPr>
              <p:cNvSpPr txBox="1">
                <a:spLocks noRot="1" noChangeAspect="1" noMove="1" noResize="1" noEditPoints="1" noAdjustHandles="1" noChangeArrowheads="1" noChangeShapeType="1" noTextEdit="1"/>
              </p:cNvSpPr>
              <p:nvPr/>
            </p:nvSpPr>
            <p:spPr>
              <a:xfrm>
                <a:off x="1213737" y="5545557"/>
                <a:ext cx="3755332" cy="646331"/>
              </a:xfrm>
              <a:prstGeom prst="rect">
                <a:avLst/>
              </a:prstGeom>
              <a:blipFill>
                <a:blip r:embed="rId6"/>
                <a:stretch>
                  <a:fillRect t="-5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F67542D-4DA8-8B4C-A13A-7D34A38DC71A}"/>
                  </a:ext>
                </a:extLst>
              </p:cNvPr>
              <p:cNvSpPr txBox="1"/>
              <p:nvPr/>
            </p:nvSpPr>
            <p:spPr>
              <a:xfrm>
                <a:off x="7253980" y="5545556"/>
                <a:ext cx="3755332" cy="646331"/>
              </a:xfrm>
              <a:prstGeom prst="rect">
                <a:avLst/>
              </a:prstGeom>
              <a:noFill/>
            </p:spPr>
            <p:txBody>
              <a:bodyPr wrap="square" rtlCol="0">
                <a:spAutoFit/>
              </a:bodyPr>
              <a:lstStyle/>
              <a:p>
                <a:pPr algn="ctr"/>
                <a:r>
                  <a:rPr lang="en-US" altLang="zh-CN" dirty="0">
                    <a:solidFill>
                      <a:srgbClr val="FFFF00"/>
                    </a:solidFill>
                  </a:rPr>
                  <a:t>dominant</a:t>
                </a:r>
                <a:r>
                  <a:rPr lang="zh-CN" altLang="en-US" dirty="0">
                    <a:solidFill>
                      <a:srgbClr val="FFFF00"/>
                    </a:solidFill>
                  </a:rPr>
                  <a:t> </a:t>
                </a:r>
                <a:r>
                  <a:rPr lang="en-US" altLang="zh-CN" dirty="0">
                    <a:solidFill>
                      <a:srgbClr val="FFFF00"/>
                    </a:solidFill>
                  </a:rPr>
                  <a:t>eye</a:t>
                </a:r>
                <a:endParaRPr lang="en-US" dirty="0">
                  <a:solidFill>
                    <a:srgbClr val="FFFF00"/>
                  </a:solidFill>
                </a:endParaRPr>
              </a:p>
              <a:p>
                <a:pPr algn="ctr"/>
                <a14:m>
                  <m:oMathPara xmlns:m="http://schemas.openxmlformats.org/officeDocument/2006/math">
                    <m:oMathParaPr>
                      <m:jc m:val="centerGroup"/>
                    </m:oMathParaPr>
                    <m:oMath xmlns:m="http://schemas.openxmlformats.org/officeDocument/2006/math">
                      <m:r>
                        <a:rPr lang="en-US" i="1" smtClean="0">
                          <a:solidFill>
                            <a:srgbClr val="FFFF00"/>
                          </a:solidFill>
                          <a:latin typeface="Cambria Math" panose="02040503050406030204" pitchFamily="18" charset="0"/>
                          <a:ea typeface="Cambria Math" panose="02040503050406030204" pitchFamily="18" charset="0"/>
                        </a:rPr>
                        <m:t>𝜎</m:t>
                      </m:r>
                      <m:r>
                        <a:rPr lang="en-US" b="0" i="1" smtClean="0">
                          <a:solidFill>
                            <a:srgbClr val="FFFF00"/>
                          </a:solidFill>
                          <a:latin typeface="Cambria Math" panose="02040503050406030204" pitchFamily="18" charset="0"/>
                          <a:ea typeface="Cambria Math" panose="02040503050406030204" pitchFamily="18" charset="0"/>
                        </a:rPr>
                        <m:t>=2.0</m:t>
                      </m:r>
                    </m:oMath>
                  </m:oMathPara>
                </a14:m>
                <a:endParaRPr lang="en-US" dirty="0">
                  <a:solidFill>
                    <a:srgbClr val="FFFF00"/>
                  </a:solidFill>
                </a:endParaRPr>
              </a:p>
            </p:txBody>
          </p:sp>
        </mc:Choice>
        <mc:Fallback xmlns="">
          <p:sp>
            <p:nvSpPr>
              <p:cNvPr id="12" name="TextBox 11">
                <a:extLst>
                  <a:ext uri="{FF2B5EF4-FFF2-40B4-BE49-F238E27FC236}">
                    <a16:creationId xmlns:a16="http://schemas.microsoft.com/office/drawing/2014/main" id="{8F67542D-4DA8-8B4C-A13A-7D34A38DC71A}"/>
                  </a:ext>
                </a:extLst>
              </p:cNvPr>
              <p:cNvSpPr txBox="1">
                <a:spLocks noRot="1" noChangeAspect="1" noMove="1" noResize="1" noEditPoints="1" noAdjustHandles="1" noChangeArrowheads="1" noChangeShapeType="1" noTextEdit="1"/>
              </p:cNvSpPr>
              <p:nvPr/>
            </p:nvSpPr>
            <p:spPr>
              <a:xfrm>
                <a:off x="7253980" y="5545556"/>
                <a:ext cx="3755332" cy="646331"/>
              </a:xfrm>
              <a:prstGeom prst="rect">
                <a:avLst/>
              </a:prstGeom>
              <a:blipFill>
                <a:blip r:embed="rId7"/>
                <a:stretch>
                  <a:fillRect t="-5660"/>
                </a:stretch>
              </a:blipFill>
            </p:spPr>
            <p:txBody>
              <a:bodyPr/>
              <a:lstStyle/>
              <a:p>
                <a:r>
                  <a:rPr lang="en-US">
                    <a:noFill/>
                  </a:rPr>
                  <a:t> </a:t>
                </a:r>
              </a:p>
            </p:txBody>
          </p:sp>
        </mc:Fallback>
      </mc:AlternateContent>
    </p:spTree>
    <p:extLst>
      <p:ext uri="{BB962C8B-B14F-4D97-AF65-F5344CB8AC3E}">
        <p14:creationId xmlns:p14="http://schemas.microsoft.com/office/powerpoint/2010/main" val="250089399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E180D4A7-C9FB-4DFB-919C-405C955672EB}">
      <p14:showEvtLst xmlns:p14="http://schemas.microsoft.com/office/powerpoint/2010/main">
        <p14:triggerEvt type="onClick" time="0" objId="14"/>
      </p14:showEvtLst>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8B75E-8206-D347-8EBC-B7829CB442EA}"/>
              </a:ext>
            </a:extLst>
          </p:cNvPr>
          <p:cNvSpPr>
            <a:spLocks noGrp="1"/>
          </p:cNvSpPr>
          <p:nvPr>
            <p:ph type="title"/>
          </p:nvPr>
        </p:nvSpPr>
        <p:spPr/>
        <p:txBody>
          <a:bodyPr/>
          <a:lstStyle/>
          <a:p>
            <a:r>
              <a:rPr lang="en-US" dirty="0"/>
              <a:t>Thank You</a:t>
            </a:r>
          </a:p>
        </p:txBody>
      </p:sp>
      <p:pic>
        <p:nvPicPr>
          <p:cNvPr id="3" name="Audio 2">
            <a:hlinkClick r:id="" action="ppaction://media"/>
            <a:extLst>
              <a:ext uri="{FF2B5EF4-FFF2-40B4-BE49-F238E27FC236}">
                <a16:creationId xmlns:a16="http://schemas.microsoft.com/office/drawing/2014/main" id="{60BEDA9A-F40B-5944-BE29-5CE1F331A5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12357800"/>
      </p:ext>
    </p:extLst>
  </p:cSld>
  <p:clrMapOvr>
    <a:masterClrMapping/>
  </p:clrMapOvr>
  <mc:AlternateContent xmlns:mc="http://schemas.openxmlformats.org/markup-compatibility/2006" xmlns:p14="http://schemas.microsoft.com/office/powerpoint/2010/main">
    <mc:Choice Requires="p14">
      <p:transition spd="slow" p14:dur="2000" advTm="3143"/>
    </mc:Choice>
    <mc:Fallback xmlns="">
      <p:transition spd="slow" advTm="3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A380B-F6CE-1241-85D6-FADF68F2249B}"/>
              </a:ext>
            </a:extLst>
          </p:cNvPr>
          <p:cNvSpPr>
            <a:spLocks noGrp="1"/>
          </p:cNvSpPr>
          <p:nvPr>
            <p:ph type="title"/>
          </p:nvPr>
        </p:nvSpPr>
        <p:spPr/>
        <p:txBody>
          <a:bodyPr/>
          <a:lstStyle/>
          <a:p>
            <a:r>
              <a:rPr lang="en-US" altLang="zh-CN" dirty="0"/>
              <a:t>Analysis:</a:t>
            </a:r>
            <a:r>
              <a:rPr lang="zh-CN" altLang="en-US" dirty="0"/>
              <a:t> </a:t>
            </a:r>
            <a:r>
              <a:rPr lang="en-US" dirty="0"/>
              <a:t>Parameters Estimated with Different Scenes </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B6115187-FD87-6043-B6BF-EA8478FB3BFD}"/>
                  </a:ext>
                </a:extLst>
              </p:cNvPr>
              <p:cNvSpPr>
                <a:spLocks noGrp="1"/>
              </p:cNvSpPr>
              <p:nvPr>
                <p:ph type="body" sz="quarter" idx="13"/>
              </p:nvPr>
            </p:nvSpPr>
            <p:spPr>
              <a:xfrm>
                <a:off x="838199" y="1825625"/>
                <a:ext cx="11105271" cy="3792538"/>
              </a:xfrm>
            </p:spPr>
            <p:txBody>
              <a:bodyPr/>
              <a:lstStyle/>
              <a:p>
                <a:r>
                  <a:rPr lang="en-US" altLang="zh-CN" dirty="0"/>
                  <a:t>N</a:t>
                </a:r>
                <a:r>
                  <a:rPr lang="en-US" dirty="0"/>
                  <a:t>ull hypothesis</a:t>
                </a:r>
                <a:endParaRPr lang="en-US" altLang="zh-CN" dirty="0"/>
              </a:p>
              <a:p>
                <a:pPr lvl="1"/>
                <a:r>
                  <a:rPr lang="en-US" dirty="0"/>
                  <a:t> the choice of scenes has no effect on the feedback of the participants </a:t>
                </a:r>
                <a:endParaRPr lang="en-US" altLang="zh-CN" dirty="0"/>
              </a:p>
              <a:p>
                <a:r>
                  <a:rPr lang="en-US" altLang="zh-CN" dirty="0"/>
                  <a:t>O</a:t>
                </a:r>
                <a:r>
                  <a:rPr lang="en-US" dirty="0"/>
                  <a:t>ne-way ANOVA test </a:t>
                </a:r>
              </a:p>
              <a:p>
                <a:pPr lvl="1"/>
                <a:r>
                  <a:rPr lang="en-US" altLang="zh-CN" dirty="0"/>
                  <a:t>No</a:t>
                </a:r>
                <a:r>
                  <a:rPr lang="zh-CN" altLang="en-US" dirty="0"/>
                  <a:t> </a:t>
                </a:r>
                <a:r>
                  <a:rPr lang="en-US" dirty="0"/>
                  <a:t>significant effect of the choice of scenes on the feedback (with </a:t>
                </a:r>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rPr>
                      <m:t>=0.9782&gt;0.05</m:t>
                    </m:r>
                  </m:oMath>
                </a14:m>
                <a:r>
                  <a:rPr lang="en-US" dirty="0"/>
                  <a:t>) </a:t>
                </a:r>
              </a:p>
              <a:p>
                <a:pPr marL="0" indent="0">
                  <a:buNone/>
                </a:pPr>
                <a:endParaRPr lang="en-US" dirty="0"/>
              </a:p>
              <a:p>
                <a:endParaRPr lang="en-US" dirty="0"/>
              </a:p>
            </p:txBody>
          </p:sp>
        </mc:Choice>
        <mc:Fallback xmlns="">
          <p:sp>
            <p:nvSpPr>
              <p:cNvPr id="4" name="Text Placeholder 3">
                <a:extLst>
                  <a:ext uri="{FF2B5EF4-FFF2-40B4-BE49-F238E27FC236}">
                    <a16:creationId xmlns:a16="http://schemas.microsoft.com/office/drawing/2014/main" id="{B6115187-FD87-6043-B6BF-EA8478FB3BFD}"/>
                  </a:ext>
                </a:extLst>
              </p:cNvPr>
              <p:cNvSpPr>
                <a:spLocks noGrp="1" noRot="1" noChangeAspect="1" noMove="1" noResize="1" noEditPoints="1" noAdjustHandles="1" noChangeArrowheads="1" noChangeShapeType="1" noTextEdit="1"/>
              </p:cNvSpPr>
              <p:nvPr>
                <p:ph type="body" sz="quarter" idx="13"/>
              </p:nvPr>
            </p:nvSpPr>
            <p:spPr>
              <a:xfrm>
                <a:off x="838199" y="1825625"/>
                <a:ext cx="11105271" cy="3792538"/>
              </a:xfrm>
              <a:blipFill>
                <a:blip r:embed="rId5"/>
                <a:stretch>
                  <a:fillRect l="-571" t="-2349"/>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F0D89CF2-166D-3048-8E31-82491D0070EF}"/>
              </a:ext>
            </a:extLst>
          </p:cNvPr>
          <p:cNvSpPr>
            <a:spLocks noGrp="1"/>
          </p:cNvSpPr>
          <p:nvPr>
            <p:ph type="sldNum" sz="quarter" idx="14"/>
          </p:nvPr>
        </p:nvSpPr>
        <p:spPr/>
        <p:txBody>
          <a:bodyPr/>
          <a:lstStyle/>
          <a:p>
            <a:fld id="{3DD97BEB-BAEF-0344-9D5C-EC73E478698A}" type="slidenum">
              <a:rPr lang="en-US" smtClean="0"/>
              <a:pPr/>
              <a:t>66</a:t>
            </a:fld>
            <a:endParaRPr lang="en-US"/>
          </a:p>
        </p:txBody>
      </p:sp>
      <p:sp>
        <p:nvSpPr>
          <p:cNvPr id="6" name="Text Placeholder 5">
            <a:extLst>
              <a:ext uri="{FF2B5EF4-FFF2-40B4-BE49-F238E27FC236}">
                <a16:creationId xmlns:a16="http://schemas.microsoft.com/office/drawing/2014/main" id="{203BA1B7-8039-3C49-B477-5F0AA53ACE3D}"/>
              </a:ext>
            </a:extLst>
          </p:cNvPr>
          <p:cNvSpPr>
            <a:spLocks noGrp="1"/>
          </p:cNvSpPr>
          <p:nvPr>
            <p:ph type="body" sz="quarter" idx="15"/>
          </p:nvPr>
        </p:nvSpPr>
        <p:spPr/>
        <p:txBody>
          <a:bodyPr/>
          <a:lstStyle/>
          <a:p>
            <a:r>
              <a:rPr lang="en-US" altLang="zh-CN" dirty="0"/>
              <a:t>Does</a:t>
            </a:r>
            <a:r>
              <a:rPr lang="en-US" dirty="0"/>
              <a:t> the choice of scenes has effect on the feedback of the participants</a:t>
            </a:r>
            <a:r>
              <a:rPr lang="en-US" altLang="zh-CN" dirty="0"/>
              <a:t>?</a:t>
            </a:r>
            <a:endParaRPr lang="en-US" dirty="0"/>
          </a:p>
          <a:p>
            <a:endParaRPr lang="en-US" dirty="0"/>
          </a:p>
        </p:txBody>
      </p:sp>
      <p:pic>
        <p:nvPicPr>
          <p:cNvPr id="8" name="Audio 7">
            <a:hlinkClick r:id="" action="ppaction://media"/>
            <a:extLst>
              <a:ext uri="{FF2B5EF4-FFF2-40B4-BE49-F238E27FC236}">
                <a16:creationId xmlns:a16="http://schemas.microsoft.com/office/drawing/2014/main" id="{BDABF182-ABAF-E842-8FF4-29F38CE787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98298587"/>
      </p:ext>
    </p:extLst>
  </p:cSld>
  <p:clrMapOvr>
    <a:masterClrMapping/>
  </p:clrMapOvr>
  <mc:AlternateContent xmlns:mc="http://schemas.openxmlformats.org/markup-compatibility/2006" xmlns:p14="http://schemas.microsoft.com/office/powerpoint/2010/main">
    <mc:Choice Requires="p14">
      <p:transition spd="slow" p14:dur="2000" advTm="19597"/>
    </mc:Choice>
    <mc:Fallback xmlns="">
      <p:transition spd="slow" advTm="19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D5474-EACD-0446-8A7C-57B1363CB214}"/>
              </a:ext>
            </a:extLst>
          </p:cNvPr>
          <p:cNvSpPr>
            <a:spLocks noGrp="1"/>
          </p:cNvSpPr>
          <p:nvPr>
            <p:ph type="title"/>
          </p:nvPr>
        </p:nvSpPr>
        <p:spPr/>
        <p:txBody>
          <a:bodyPr/>
          <a:lstStyle/>
          <a:p>
            <a:r>
              <a:rPr lang="en-US" dirty="0"/>
              <a:t>Analysis: Parameter Estimated with Different Tests</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BF23F5D1-3230-F945-A11C-2D2952841E37}"/>
                  </a:ext>
                </a:extLst>
              </p:cNvPr>
              <p:cNvSpPr>
                <a:spLocks noGrp="1"/>
              </p:cNvSpPr>
              <p:nvPr>
                <p:ph type="body" sz="quarter" idx="13"/>
              </p:nvPr>
            </p:nvSpPr>
            <p:spPr>
              <a:xfrm>
                <a:off x="838200" y="1825625"/>
                <a:ext cx="10515600" cy="3792538"/>
              </a:xfrm>
            </p:spPr>
            <p:txBody>
              <a:bodyPr/>
              <a:lstStyle/>
              <a:p>
                <a:r>
                  <a:rPr lang="en-US" dirty="0"/>
                  <a:t>Null Hypothesis</a:t>
                </a:r>
              </a:p>
              <a:p>
                <a:pPr lvl="1"/>
                <a:r>
                  <a:rPr lang="en-US" dirty="0"/>
                  <a:t>there exists a significant difference of the quality evaluation results between the slider test and the random test. </a:t>
                </a:r>
              </a:p>
              <a:p>
                <a:r>
                  <a:rPr lang="en-US" dirty="0"/>
                  <a:t>Paired T-test</a:t>
                </a:r>
              </a:p>
              <a:p>
                <a:pPr lvl="1"/>
                <a:r>
                  <a:rPr lang="en-US" dirty="0"/>
                  <a:t>No significant difference between the slider test and the random test (with </a:t>
                </a:r>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rPr>
                      <m:t>=0.8629&gt;0.05</m:t>
                    </m:r>
                  </m:oMath>
                </a14:m>
                <a:r>
                  <a:rPr lang="en-US" dirty="0"/>
                  <a:t>) </a:t>
                </a:r>
              </a:p>
            </p:txBody>
          </p:sp>
        </mc:Choice>
        <mc:Fallback xmlns="">
          <p:sp>
            <p:nvSpPr>
              <p:cNvPr id="4" name="Text Placeholder 3">
                <a:extLst>
                  <a:ext uri="{FF2B5EF4-FFF2-40B4-BE49-F238E27FC236}">
                    <a16:creationId xmlns:a16="http://schemas.microsoft.com/office/drawing/2014/main" id="{BF23F5D1-3230-F945-A11C-2D2952841E37}"/>
                  </a:ext>
                </a:extLst>
              </p:cNvPr>
              <p:cNvSpPr>
                <a:spLocks noGrp="1" noRot="1" noChangeAspect="1" noMove="1" noResize="1" noEditPoints="1" noAdjustHandles="1" noChangeArrowheads="1" noChangeShapeType="1" noTextEdit="1"/>
              </p:cNvSpPr>
              <p:nvPr>
                <p:ph type="body" sz="quarter" idx="13"/>
              </p:nvPr>
            </p:nvSpPr>
            <p:spPr>
              <a:xfrm>
                <a:off x="838200" y="1825625"/>
                <a:ext cx="10515600" cy="3792538"/>
              </a:xfrm>
              <a:blipFill>
                <a:blip r:embed="rId4"/>
                <a:stretch>
                  <a:fillRect l="-603" t="-2349"/>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6199111D-89D3-714F-A573-875DC3BC7F1E}"/>
              </a:ext>
            </a:extLst>
          </p:cNvPr>
          <p:cNvSpPr>
            <a:spLocks noGrp="1"/>
          </p:cNvSpPr>
          <p:nvPr>
            <p:ph type="sldNum" sz="quarter" idx="14"/>
          </p:nvPr>
        </p:nvSpPr>
        <p:spPr/>
        <p:txBody>
          <a:bodyPr/>
          <a:lstStyle/>
          <a:p>
            <a:fld id="{3DD97BEB-BAEF-0344-9D5C-EC73E478698A}" type="slidenum">
              <a:rPr lang="en-US" smtClean="0"/>
              <a:pPr/>
              <a:t>67</a:t>
            </a:fld>
            <a:endParaRPr lang="en-US"/>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4B1B0751-3351-1C4C-A1A5-763B62F7754A}"/>
                  </a:ext>
                </a:extLst>
              </p:cNvPr>
              <p:cNvSpPr>
                <a:spLocks noGrp="1"/>
              </p:cNvSpPr>
              <p:nvPr>
                <p:ph type="body" sz="quarter" idx="15"/>
              </p:nvPr>
            </p:nvSpPr>
            <p:spPr/>
            <p:txBody>
              <a:bodyPr/>
              <a:lstStyle/>
              <a:p>
                <a:r>
                  <a:rPr lang="en-US" altLang="zh-CN" dirty="0"/>
                  <a:t>I</a:t>
                </a:r>
                <a:r>
                  <a:rPr lang="en-US" dirty="0"/>
                  <a:t>s </a:t>
                </a:r>
                <a:r>
                  <a:rPr lang="en-US" altLang="zh-CN" dirty="0"/>
                  <a:t>there</a:t>
                </a:r>
                <a:r>
                  <a:rPr lang="zh-CN" altLang="en-US" dirty="0"/>
                  <a:t> </a:t>
                </a:r>
                <a:r>
                  <a:rPr lang="en-US" dirty="0"/>
                  <a:t>a significant difference of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ea typeface="Cambria Math" panose="02040503050406030204" pitchFamily="18" charset="0"/>
                          </a:rPr>
                          <m:t>𝜎</m:t>
                        </m:r>
                      </m:e>
                      <m:sub>
                        <m:r>
                          <a:rPr lang="en-US">
                            <a:latin typeface="Cambria Math" panose="02040503050406030204" pitchFamily="18" charset="0"/>
                          </a:rPr>
                          <m:t>𝑈𝐹</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ea typeface="Cambria Math" panose="02040503050406030204" pitchFamily="18" charset="0"/>
                          </a:rPr>
                          <m:t>𝜎</m:t>
                        </m:r>
                      </m:e>
                      <m:sub>
                        <m:r>
                          <a:rPr lang="en-US">
                            <a:latin typeface="Cambria Math" panose="02040503050406030204" pitchFamily="18" charset="0"/>
                          </a:rPr>
                          <m:t>𝑁𝐹</m:t>
                        </m:r>
                      </m:sub>
                    </m:sSub>
                  </m:oMath>
                </a14:m>
                <a:r>
                  <a:rPr lang="en-US" dirty="0"/>
                  <a:t> between the slider test and the random test</a:t>
                </a:r>
                <a:r>
                  <a:rPr lang="en-US" altLang="zh-CN" dirty="0"/>
                  <a:t>?</a:t>
                </a:r>
                <a:endParaRPr lang="en-US" dirty="0"/>
              </a:p>
              <a:p>
                <a:endParaRPr lang="en-US" dirty="0"/>
              </a:p>
            </p:txBody>
          </p:sp>
        </mc:Choice>
        <mc:Fallback xmlns="">
          <p:sp>
            <p:nvSpPr>
              <p:cNvPr id="6" name="Text Placeholder 5">
                <a:extLst>
                  <a:ext uri="{FF2B5EF4-FFF2-40B4-BE49-F238E27FC236}">
                    <a16:creationId xmlns:a16="http://schemas.microsoft.com/office/drawing/2014/main" id="{4B1B0751-3351-1C4C-A1A5-763B62F7754A}"/>
                  </a:ext>
                </a:extLst>
              </p:cNvPr>
              <p:cNvSpPr>
                <a:spLocks noGrp="1" noRot="1" noChangeAspect="1" noMove="1" noResize="1" noEditPoints="1" noAdjustHandles="1" noChangeArrowheads="1" noChangeShapeType="1" noTextEdit="1"/>
              </p:cNvSpPr>
              <p:nvPr>
                <p:ph type="body" sz="quarter" idx="15"/>
              </p:nvPr>
            </p:nvSpPr>
            <p:spPr>
              <a:blipFill>
                <a:blip r:embed="rId5"/>
                <a:stretch>
                  <a:fillRect l="-844" t="-17241" b="-144828"/>
                </a:stretch>
              </a:blipFill>
            </p:spPr>
            <p:txBody>
              <a:bodyPr/>
              <a:lstStyle/>
              <a:p>
                <a:r>
                  <a:rPr lang="en-US">
                    <a:noFill/>
                  </a:rPr>
                  <a:t> </a:t>
                </a:r>
              </a:p>
            </p:txBody>
          </p:sp>
        </mc:Fallback>
      </mc:AlternateContent>
      <p:pic>
        <p:nvPicPr>
          <p:cNvPr id="3" name="Audio 2">
            <a:hlinkClick r:id="" action="ppaction://media"/>
            <a:extLst>
              <a:ext uri="{FF2B5EF4-FFF2-40B4-BE49-F238E27FC236}">
                <a16:creationId xmlns:a16="http://schemas.microsoft.com/office/drawing/2014/main" id="{8A87B78E-75DC-6349-9EE1-0E59F305E2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2791161"/>
      </p:ext>
    </p:extLst>
  </p:cSld>
  <p:clrMapOvr>
    <a:masterClrMapping/>
  </p:clrMapOvr>
  <mc:AlternateContent xmlns:mc="http://schemas.openxmlformats.org/markup-compatibility/2006" xmlns:p14="http://schemas.microsoft.com/office/powerpoint/2010/main">
    <mc:Choice Requires="p14">
      <p:transition spd="slow" p14:dur="2000" advTm="10800"/>
    </mc:Choice>
    <mc:Fallback xmlns="">
      <p:transition spd="slow" advTm="10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D5474-EACD-0446-8A7C-57B1363CB214}"/>
              </a:ext>
            </a:extLst>
          </p:cNvPr>
          <p:cNvSpPr>
            <a:spLocks noGrp="1"/>
          </p:cNvSpPr>
          <p:nvPr>
            <p:ph type="title"/>
          </p:nvPr>
        </p:nvSpPr>
        <p:spPr/>
        <p:txBody>
          <a:bodyPr/>
          <a:lstStyle/>
          <a:p>
            <a:r>
              <a:rPr lang="en-US" dirty="0"/>
              <a:t>Analysis: Score Estimated with Different Comparison</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BF23F5D1-3230-F945-A11C-2D2952841E37}"/>
                  </a:ext>
                </a:extLst>
              </p:cNvPr>
              <p:cNvSpPr>
                <a:spLocks noGrp="1"/>
              </p:cNvSpPr>
              <p:nvPr>
                <p:ph type="body" sz="quarter" idx="13"/>
              </p:nvPr>
            </p:nvSpPr>
            <p:spPr>
              <a:xfrm>
                <a:off x="838200" y="1825625"/>
                <a:ext cx="10227197" cy="3792538"/>
              </a:xfrm>
            </p:spPr>
            <p:txBody>
              <a:bodyPr/>
              <a:lstStyle/>
              <a:p>
                <a:r>
                  <a:rPr lang="en-US" dirty="0"/>
                  <a:t>Null Hypothesis</a:t>
                </a:r>
              </a:p>
              <a:p>
                <a:pPr lvl="1"/>
                <a:r>
                  <a:rPr lang="en-US" dirty="0"/>
                  <a:t>there exists a significant difference between the experiment of EFR vs. KFR and the experiment of EFR vs RR.</a:t>
                </a:r>
                <a:r>
                  <a:rPr lang="en-US" altLang="zh-CN" dirty="0"/>
                  <a:t>?</a:t>
                </a:r>
                <a:endParaRPr lang="en-US" dirty="0"/>
              </a:p>
              <a:p>
                <a:r>
                  <a:rPr lang="en-US" dirty="0"/>
                  <a:t>Paired T-test</a:t>
                </a:r>
              </a:p>
              <a:p>
                <a:pPr lvl="1"/>
                <a:r>
                  <a:rPr lang="en-US" dirty="0"/>
                  <a:t>No significant difference between the slider test and the random test (with </a:t>
                </a:r>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rPr>
                      <m:t>=0.9410&gt;0.05</m:t>
                    </m:r>
                  </m:oMath>
                </a14:m>
                <a:r>
                  <a:rPr lang="en-US" dirty="0"/>
                  <a:t>) </a:t>
                </a:r>
              </a:p>
            </p:txBody>
          </p:sp>
        </mc:Choice>
        <mc:Fallback xmlns="">
          <p:sp>
            <p:nvSpPr>
              <p:cNvPr id="4" name="Text Placeholder 3">
                <a:extLst>
                  <a:ext uri="{FF2B5EF4-FFF2-40B4-BE49-F238E27FC236}">
                    <a16:creationId xmlns:a16="http://schemas.microsoft.com/office/drawing/2014/main" id="{BF23F5D1-3230-F945-A11C-2D2952841E37}"/>
                  </a:ext>
                </a:extLst>
              </p:cNvPr>
              <p:cNvSpPr>
                <a:spLocks noGrp="1" noRot="1" noChangeAspect="1" noMove="1" noResize="1" noEditPoints="1" noAdjustHandles="1" noChangeArrowheads="1" noChangeShapeType="1" noTextEdit="1"/>
              </p:cNvSpPr>
              <p:nvPr>
                <p:ph type="body" sz="quarter" idx="13"/>
              </p:nvPr>
            </p:nvSpPr>
            <p:spPr>
              <a:xfrm>
                <a:off x="838200" y="1825625"/>
                <a:ext cx="10227197" cy="3792538"/>
              </a:xfrm>
              <a:blipFill>
                <a:blip r:embed="rId3"/>
                <a:stretch>
                  <a:fillRect l="-620" t="-2349"/>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6199111D-89D3-714F-A573-875DC3BC7F1E}"/>
              </a:ext>
            </a:extLst>
          </p:cNvPr>
          <p:cNvSpPr>
            <a:spLocks noGrp="1"/>
          </p:cNvSpPr>
          <p:nvPr>
            <p:ph type="sldNum" sz="quarter" idx="14"/>
          </p:nvPr>
        </p:nvSpPr>
        <p:spPr/>
        <p:txBody>
          <a:bodyPr/>
          <a:lstStyle/>
          <a:p>
            <a:fld id="{3DD97BEB-BAEF-0344-9D5C-EC73E478698A}" type="slidenum">
              <a:rPr lang="en-US" smtClean="0"/>
              <a:pPr/>
              <a:t>68</a:t>
            </a:fld>
            <a:endParaRPr lang="en-US"/>
          </a:p>
        </p:txBody>
      </p:sp>
      <p:sp>
        <p:nvSpPr>
          <p:cNvPr id="6" name="Text Placeholder 5">
            <a:extLst>
              <a:ext uri="{FF2B5EF4-FFF2-40B4-BE49-F238E27FC236}">
                <a16:creationId xmlns:a16="http://schemas.microsoft.com/office/drawing/2014/main" id="{4B1B0751-3351-1C4C-A1A5-763B62F7754A}"/>
              </a:ext>
            </a:extLst>
          </p:cNvPr>
          <p:cNvSpPr>
            <a:spLocks noGrp="1"/>
          </p:cNvSpPr>
          <p:nvPr>
            <p:ph type="body" sz="quarter" idx="15"/>
          </p:nvPr>
        </p:nvSpPr>
        <p:spPr/>
        <p:txBody>
          <a:bodyPr/>
          <a:lstStyle/>
          <a:p>
            <a:r>
              <a:rPr lang="en-US" altLang="zh-CN" dirty="0"/>
              <a:t>I</a:t>
            </a:r>
            <a:r>
              <a:rPr lang="en-US" dirty="0"/>
              <a:t>s </a:t>
            </a:r>
            <a:r>
              <a:rPr lang="en-US" altLang="zh-CN" dirty="0"/>
              <a:t>there</a:t>
            </a:r>
            <a:r>
              <a:rPr lang="zh-CN" altLang="en-US" dirty="0"/>
              <a:t> </a:t>
            </a:r>
            <a:r>
              <a:rPr lang="en-US" dirty="0"/>
              <a:t>a significant difference between the experiment of EFR vs. KFR and the experiment of EFR vs RR</a:t>
            </a:r>
            <a:r>
              <a:rPr lang="en-US" altLang="zh-CN" dirty="0"/>
              <a:t>?</a:t>
            </a:r>
            <a:endParaRPr lang="en-US" dirty="0"/>
          </a:p>
          <a:p>
            <a:endParaRPr lang="en-US" dirty="0"/>
          </a:p>
        </p:txBody>
      </p:sp>
    </p:spTree>
    <p:extLst>
      <p:ext uri="{BB962C8B-B14F-4D97-AF65-F5344CB8AC3E}">
        <p14:creationId xmlns:p14="http://schemas.microsoft.com/office/powerpoint/2010/main" val="68942253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AC1D1-1D80-D745-81DD-839F17E475E8}"/>
              </a:ext>
            </a:extLst>
          </p:cNvPr>
          <p:cNvSpPr>
            <a:spLocks noGrp="1"/>
          </p:cNvSpPr>
          <p:nvPr>
            <p:ph type="title"/>
          </p:nvPr>
        </p:nvSpPr>
        <p:spPr/>
        <p:txBody>
          <a:bodyPr/>
          <a:lstStyle/>
          <a:p>
            <a:r>
              <a:rPr lang="en-US" dirty="0"/>
              <a:t>Theoretical Speedup</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E0BB14DF-9900-BB4F-A9C7-4187F3C49550}"/>
                  </a:ext>
                </a:extLst>
              </p:cNvPr>
              <p:cNvSpPr>
                <a:spLocks noGrp="1"/>
              </p:cNvSpPr>
              <p:nvPr>
                <p:ph type="body" sz="quarter" idx="13"/>
              </p:nvPr>
            </p:nvSpPr>
            <p:spPr>
              <a:xfrm>
                <a:off x="838200" y="1825624"/>
                <a:ext cx="10515600" cy="4499983"/>
              </a:xfrm>
            </p:spPr>
            <p:txBody>
              <a:bodyPr>
                <a:normAutofit fontScale="62500" lnSpcReduction="20000"/>
              </a:bodyPr>
              <a:lstStyle/>
              <a:p>
                <a:pPr marL="0" indent="0">
                  <a:spcAft>
                    <a:spcPts val="600"/>
                  </a:spcAft>
                  <a:buNone/>
                </a:pPr>
                <a:r>
                  <a:rPr lang="en-US" dirty="0"/>
                  <a:t>Regular rendering per eye 			</a:t>
                </a:r>
                <a14:m>
                  <m:oMath xmlns:m="http://schemas.openxmlformats.org/officeDocument/2006/math">
                    <m:r>
                      <a:rPr lang="en-US" b="0" i="1" smtClean="0">
                        <a:latin typeface="Cambria Math" panose="02040503050406030204" pitchFamily="18" charset="0"/>
                      </a:rPr>
                      <m:t>𝑇</m:t>
                    </m:r>
                  </m:oMath>
                </a14:m>
                <a:endParaRPr lang="en-US" dirty="0"/>
              </a:p>
              <a:p>
                <a:pPr marL="0" indent="0">
                  <a:spcAft>
                    <a:spcPts val="600"/>
                  </a:spcAft>
                  <a:buNone/>
                </a:pPr>
                <a:r>
                  <a:rPr lang="en-US" dirty="0"/>
                  <a:t>Regular rendering both eyes (RR)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𝑅𝑅</m:t>
                        </m:r>
                      </m:sub>
                    </m:sSub>
                    <m:r>
                      <a:rPr lang="en-US" b="0" i="1" smtClean="0">
                        <a:latin typeface="Cambria Math" panose="02040503050406030204" pitchFamily="18" charset="0"/>
                      </a:rPr>
                      <m:t>=2</m:t>
                    </m:r>
                    <m:r>
                      <a:rPr lang="en-US" b="0" i="1" smtClean="0">
                        <a:latin typeface="Cambria Math" panose="02040503050406030204" pitchFamily="18" charset="0"/>
                      </a:rPr>
                      <m:t>𝑇</m:t>
                    </m:r>
                  </m:oMath>
                </a14:m>
                <a:endParaRPr lang="en-US" dirty="0"/>
              </a:p>
              <a:p>
                <a:pPr marL="0" indent="0">
                  <a:spcAft>
                    <a:spcPts val="600"/>
                  </a:spcAft>
                  <a:buNone/>
                </a:pPr>
                <a:r>
                  <a:rPr lang="en-US" dirty="0"/>
                  <a:t>Kernel foveated rendering with parameter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𝑑</m:t>
                        </m:r>
                      </m:sub>
                    </m:sSub>
                  </m:oMath>
                </a14:m>
                <a:r>
                  <a:rPr lang="en-US" dirty="0"/>
                  <a:t>:		</a:t>
                </a:r>
              </a:p>
              <a:p>
                <a:pPr marL="0" indent="0">
                  <a:spcAft>
                    <a:spcPts val="600"/>
                  </a:spcAft>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𝐾𝐹𝑅</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𝑇</m:t>
                          </m:r>
                        </m:num>
                        <m:den>
                          <m:sSup>
                            <m:sSupPr>
                              <m:ctrlPr>
                                <a:rPr lang="en-US" b="0" i="1" smtClean="0">
                                  <a:latin typeface="Cambria Math" panose="02040503050406030204" pitchFamily="18" charset="0"/>
                                </a:rPr>
                              </m:ctrlPr>
                            </m:sSupPr>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𝑑</m:t>
                                  </m:r>
                                </m:sub>
                              </m:sSub>
                            </m:e>
                            <m:sup>
                              <m:r>
                                <a:rPr lang="en-US" b="0" i="1" smtClean="0">
                                  <a:latin typeface="Cambria Math" panose="02040503050406030204" pitchFamily="18" charset="0"/>
                                </a:rPr>
                                <m:t>2</m:t>
                              </m:r>
                            </m:sup>
                          </m:sSup>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𝑇</m:t>
                          </m:r>
                        </m:num>
                        <m:den>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𝑑</m:t>
                                  </m:r>
                                </m:sub>
                              </m:sSub>
                            </m:e>
                            <m:sup>
                              <m:r>
                                <a:rPr lang="en-US" i="1">
                                  <a:latin typeface="Cambria Math" panose="02040503050406030204" pitchFamily="18" charset="0"/>
                                </a:rPr>
                                <m:t>2</m:t>
                              </m:r>
                            </m:sup>
                          </m:sSup>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2</m:t>
                          </m:r>
                          <m:r>
                            <a:rPr lang="en-US" i="1">
                              <a:latin typeface="Cambria Math" panose="02040503050406030204" pitchFamily="18" charset="0"/>
                            </a:rPr>
                            <m:t>𝑇</m:t>
                          </m:r>
                        </m:num>
                        <m:den>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𝑑</m:t>
                                  </m:r>
                                </m:sub>
                              </m:sSub>
                            </m:e>
                            <m:sup>
                              <m:r>
                                <a:rPr lang="en-US" i="1">
                                  <a:latin typeface="Cambria Math" panose="02040503050406030204" pitchFamily="18" charset="0"/>
                                </a:rPr>
                                <m:t>2</m:t>
                              </m:r>
                            </m:sup>
                          </m:sSup>
                        </m:den>
                      </m:f>
                    </m:oMath>
                  </m:oMathPara>
                </a14:m>
                <a:endParaRPr lang="en-US" dirty="0"/>
              </a:p>
              <a:p>
                <a:pPr marL="0" indent="0">
                  <a:spcAft>
                    <a:spcPts val="600"/>
                  </a:spcAft>
                  <a:buNone/>
                </a:pPr>
                <a:r>
                  <a:rPr lang="en-US" dirty="0">
                    <a:solidFill>
                      <a:schemeClr val="bg1"/>
                    </a:solidFill>
                  </a:rPr>
                  <a:t>Eye-dominance-guided with parameter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𝜎</m:t>
                        </m:r>
                      </m:e>
                      <m:sub>
                        <m:r>
                          <a:rPr lang="en-US" i="1">
                            <a:solidFill>
                              <a:schemeClr val="bg1"/>
                            </a:solidFill>
                            <a:latin typeface="Cambria Math" panose="02040503050406030204" pitchFamily="18" charset="0"/>
                          </a:rPr>
                          <m:t>𝑑</m:t>
                        </m:r>
                      </m:sub>
                    </m:sSub>
                  </m:oMath>
                </a14:m>
                <a:r>
                  <a:rPr lang="en-US" dirty="0">
                    <a:solidFill>
                      <a:schemeClr val="bg1"/>
                    </a:solidFill>
                  </a:rPr>
                  <a:t> (dominant eye) and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𝜎</m:t>
                        </m:r>
                      </m:e>
                      <m:sub>
                        <m:r>
                          <a:rPr lang="en-US" i="1">
                            <a:solidFill>
                              <a:schemeClr val="bg1"/>
                            </a:solidFill>
                            <a:latin typeface="Cambria Math" panose="02040503050406030204" pitchFamily="18" charset="0"/>
                            <a:ea typeface="Cambria Math" panose="02040503050406030204" pitchFamily="18" charset="0"/>
                          </a:rPr>
                          <m:t>𝑛</m:t>
                        </m:r>
                        <m:r>
                          <a:rPr lang="en-US" i="1">
                            <a:solidFill>
                              <a:schemeClr val="bg1"/>
                            </a:solidFill>
                            <a:latin typeface="Cambria Math" panose="02040503050406030204" pitchFamily="18" charset="0"/>
                          </a:rPr>
                          <m:t>𝑑</m:t>
                        </m:r>
                      </m:sub>
                    </m:sSub>
                    <m:r>
                      <a:rPr lang="en-US" i="1">
                        <a:solidFill>
                          <a:schemeClr val="bg1"/>
                        </a:solidFill>
                        <a:latin typeface="Cambria Math" panose="02040503050406030204" pitchFamily="18" charset="0"/>
                      </a:rPr>
                      <m:t> </m:t>
                    </m:r>
                  </m:oMath>
                </a14:m>
                <a:r>
                  <a:rPr lang="en-US" dirty="0">
                    <a:solidFill>
                      <a:schemeClr val="bg1"/>
                    </a:solidFill>
                  </a:rPr>
                  <a:t>(non-dominant eye):</a:t>
                </a:r>
              </a:p>
              <a:p>
                <a:pPr marL="0" indent="0" algn="ctr">
                  <a:spcAft>
                    <a:spcPts val="600"/>
                  </a:spcAft>
                  <a:buNone/>
                </a:pPr>
                <a14:m>
                  <m:oMath xmlns:m="http://schemas.openxmlformats.org/officeDocument/2006/math">
                    <m:sSub>
                      <m:sSubPr>
                        <m:ctrlPr>
                          <a:rPr lang="en-US"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𝑡</m:t>
                        </m:r>
                      </m:e>
                      <m:sub>
                        <m:r>
                          <a:rPr lang="en-US" b="0" i="1" smtClean="0">
                            <a:solidFill>
                              <a:schemeClr val="bg1"/>
                            </a:solidFill>
                            <a:latin typeface="Cambria Math" panose="02040503050406030204" pitchFamily="18" charset="0"/>
                          </a:rPr>
                          <m:t>𝐸𝐹𝑅</m:t>
                        </m:r>
                      </m:sub>
                    </m:sSub>
                    <m:r>
                      <a:rPr lang="en-US" b="0" i="1" smtClean="0">
                        <a:solidFill>
                          <a:schemeClr val="bg1"/>
                        </a:solidFill>
                        <a:latin typeface="Cambria Math" panose="02040503050406030204" pitchFamily="18" charset="0"/>
                      </a:rPr>
                      <m:t>=</m:t>
                    </m:r>
                    <m:f>
                      <m:fPr>
                        <m:ctrlPr>
                          <a:rPr lang="en-US" i="1">
                            <a:solidFill>
                              <a:schemeClr val="bg1"/>
                            </a:solidFill>
                            <a:latin typeface="Cambria Math" panose="02040503050406030204" pitchFamily="18" charset="0"/>
                          </a:rPr>
                        </m:ctrlPr>
                      </m:fPr>
                      <m:num>
                        <m:r>
                          <a:rPr lang="en-US" i="1">
                            <a:solidFill>
                              <a:schemeClr val="bg1"/>
                            </a:solidFill>
                            <a:latin typeface="Cambria Math" panose="02040503050406030204" pitchFamily="18" charset="0"/>
                          </a:rPr>
                          <m:t>𝑇</m:t>
                        </m:r>
                      </m:num>
                      <m:den>
                        <m:sSup>
                          <m:sSupPr>
                            <m:ctrlPr>
                              <a:rPr lang="en-US" i="1">
                                <a:solidFill>
                                  <a:schemeClr val="bg1"/>
                                </a:solidFill>
                                <a:latin typeface="Cambria Math" panose="02040503050406030204" pitchFamily="18" charset="0"/>
                              </a:rPr>
                            </m:ctrlPr>
                          </m:sSupPr>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𝜎</m:t>
                                </m:r>
                              </m:e>
                              <m:sub>
                                <m:r>
                                  <a:rPr lang="en-US" i="1">
                                    <a:solidFill>
                                      <a:schemeClr val="bg1"/>
                                    </a:solidFill>
                                    <a:latin typeface="Cambria Math" panose="02040503050406030204" pitchFamily="18" charset="0"/>
                                  </a:rPr>
                                  <m:t>𝑑</m:t>
                                </m:r>
                              </m:sub>
                            </m:sSub>
                          </m:e>
                          <m:sup>
                            <m:r>
                              <a:rPr lang="en-US" i="1">
                                <a:solidFill>
                                  <a:schemeClr val="bg1"/>
                                </a:solidFill>
                                <a:latin typeface="Cambria Math" panose="02040503050406030204" pitchFamily="18" charset="0"/>
                              </a:rPr>
                              <m:t>2</m:t>
                            </m:r>
                          </m:sup>
                        </m:sSup>
                      </m:den>
                    </m:f>
                    <m:r>
                      <a:rPr lang="en-US" b="0" i="0" smtClean="0">
                        <a:solidFill>
                          <a:schemeClr val="bg1"/>
                        </a:solidFill>
                        <a:latin typeface="Cambria Math" panose="02040503050406030204" pitchFamily="18" charset="0"/>
                      </a:rPr>
                      <m:t>+</m:t>
                    </m:r>
                  </m:oMath>
                </a14:m>
                <a:r>
                  <a:rPr lang="en-US" dirty="0">
                    <a:solidFill>
                      <a:schemeClr val="bg1"/>
                    </a:solidFill>
                  </a:rPr>
                  <a:t> </a:t>
                </a:r>
                <a14:m>
                  <m:oMath xmlns:m="http://schemas.openxmlformats.org/officeDocument/2006/math">
                    <m:f>
                      <m:fPr>
                        <m:ctrlPr>
                          <a:rPr lang="en-US" i="1">
                            <a:solidFill>
                              <a:schemeClr val="bg1"/>
                            </a:solidFill>
                            <a:latin typeface="Cambria Math" panose="02040503050406030204" pitchFamily="18" charset="0"/>
                          </a:rPr>
                        </m:ctrlPr>
                      </m:fPr>
                      <m:num>
                        <m:r>
                          <a:rPr lang="en-US" i="1">
                            <a:solidFill>
                              <a:schemeClr val="bg1"/>
                            </a:solidFill>
                            <a:latin typeface="Cambria Math" panose="02040503050406030204" pitchFamily="18" charset="0"/>
                          </a:rPr>
                          <m:t>𝑇</m:t>
                        </m:r>
                      </m:num>
                      <m:den>
                        <m:sSup>
                          <m:sSupPr>
                            <m:ctrlPr>
                              <a:rPr lang="en-US" i="1">
                                <a:solidFill>
                                  <a:schemeClr val="bg1"/>
                                </a:solidFill>
                                <a:latin typeface="Cambria Math" panose="02040503050406030204" pitchFamily="18" charset="0"/>
                              </a:rPr>
                            </m:ctrlPr>
                          </m:sSupPr>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𝜎</m:t>
                                </m:r>
                              </m:e>
                              <m:sub>
                                <m:r>
                                  <a:rPr lang="en-US" b="0" i="1" smtClean="0">
                                    <a:solidFill>
                                      <a:schemeClr val="bg1"/>
                                    </a:solidFill>
                                    <a:latin typeface="Cambria Math" panose="02040503050406030204" pitchFamily="18" charset="0"/>
                                    <a:ea typeface="Cambria Math" panose="02040503050406030204" pitchFamily="18" charset="0"/>
                                  </a:rPr>
                                  <m:t>𝑛</m:t>
                                </m:r>
                                <m:r>
                                  <a:rPr lang="en-US" i="1">
                                    <a:solidFill>
                                      <a:schemeClr val="bg1"/>
                                    </a:solidFill>
                                    <a:latin typeface="Cambria Math" panose="02040503050406030204" pitchFamily="18" charset="0"/>
                                  </a:rPr>
                                  <m:t>𝑑</m:t>
                                </m:r>
                              </m:sub>
                            </m:sSub>
                          </m:e>
                          <m:sup>
                            <m:r>
                              <a:rPr lang="en-US" i="1">
                                <a:solidFill>
                                  <a:schemeClr val="bg1"/>
                                </a:solidFill>
                                <a:latin typeface="Cambria Math" panose="02040503050406030204" pitchFamily="18" charset="0"/>
                              </a:rPr>
                              <m:t>2</m:t>
                            </m:r>
                          </m:sup>
                        </m:sSup>
                      </m:den>
                    </m:f>
                    <m:r>
                      <a:rPr lang="en-US" b="0" i="1" smtClean="0">
                        <a:solidFill>
                          <a:schemeClr val="bg1"/>
                        </a:solidFill>
                        <a:latin typeface="Cambria Math" panose="02040503050406030204" pitchFamily="18" charset="0"/>
                      </a:rPr>
                      <m:t>=</m:t>
                    </m:r>
                    <m:f>
                      <m:fPr>
                        <m:ctrlPr>
                          <a:rPr lang="en-US" i="1">
                            <a:solidFill>
                              <a:schemeClr val="bg1"/>
                            </a:solidFill>
                            <a:latin typeface="Cambria Math" panose="02040503050406030204" pitchFamily="18" charset="0"/>
                          </a:rPr>
                        </m:ctrlPr>
                      </m:fPr>
                      <m:num>
                        <m:r>
                          <a:rPr lang="en-US" i="1">
                            <a:solidFill>
                              <a:schemeClr val="bg1"/>
                            </a:solidFill>
                            <a:latin typeface="Cambria Math" panose="02040503050406030204" pitchFamily="18" charset="0"/>
                          </a:rPr>
                          <m:t>𝑇</m:t>
                        </m:r>
                      </m:num>
                      <m:den>
                        <m:sSup>
                          <m:sSupPr>
                            <m:ctrlPr>
                              <a:rPr lang="en-US" i="1">
                                <a:solidFill>
                                  <a:schemeClr val="bg1"/>
                                </a:solidFill>
                                <a:latin typeface="Cambria Math" panose="02040503050406030204" pitchFamily="18" charset="0"/>
                              </a:rPr>
                            </m:ctrlPr>
                          </m:sSupPr>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𝜎</m:t>
                                </m:r>
                              </m:e>
                              <m:sub>
                                <m:r>
                                  <a:rPr lang="en-US" i="1">
                                    <a:solidFill>
                                      <a:schemeClr val="bg1"/>
                                    </a:solidFill>
                                    <a:latin typeface="Cambria Math" panose="02040503050406030204" pitchFamily="18" charset="0"/>
                                  </a:rPr>
                                  <m:t>𝑑</m:t>
                                </m:r>
                              </m:sub>
                            </m:sSub>
                          </m:e>
                          <m:sup>
                            <m:r>
                              <a:rPr lang="en-US" i="1">
                                <a:solidFill>
                                  <a:schemeClr val="bg1"/>
                                </a:solidFill>
                                <a:latin typeface="Cambria Math" panose="02040503050406030204" pitchFamily="18" charset="0"/>
                              </a:rPr>
                              <m:t>2</m:t>
                            </m:r>
                          </m:sup>
                        </m:sSup>
                      </m:den>
                    </m:f>
                    <m:r>
                      <a:rPr lang="en-US" b="0" i="1" smtClean="0">
                        <a:solidFill>
                          <a:schemeClr val="bg1"/>
                        </a:solidFill>
                        <a:latin typeface="Cambria Math" panose="02040503050406030204" pitchFamily="18" charset="0"/>
                      </a:rPr>
                      <m:t>(1+</m:t>
                    </m:r>
                    <m:sSup>
                      <m:sSupPr>
                        <m:ctrlPr>
                          <a:rPr lang="en-US" b="0" i="1" smtClean="0">
                            <a:solidFill>
                              <a:schemeClr val="bg1"/>
                            </a:solidFill>
                            <a:latin typeface="Cambria Math" panose="02040503050406030204" pitchFamily="18" charset="0"/>
                          </a:rPr>
                        </m:ctrlPr>
                      </m:sSupPr>
                      <m:e>
                        <m:r>
                          <a:rPr lang="en-US" b="0" i="1" smtClean="0">
                            <a:solidFill>
                              <a:schemeClr val="bg1"/>
                            </a:solidFill>
                            <a:latin typeface="Cambria Math" panose="02040503050406030204" pitchFamily="18" charset="0"/>
                          </a:rPr>
                          <m:t>(</m:t>
                        </m:r>
                        <m:f>
                          <m:fPr>
                            <m:ctrlPr>
                              <a:rPr lang="en-US" b="0" i="1" smtClean="0">
                                <a:solidFill>
                                  <a:schemeClr val="bg1"/>
                                </a:solidFill>
                                <a:latin typeface="Cambria Math" panose="02040503050406030204" pitchFamily="18" charset="0"/>
                              </a:rPr>
                            </m:ctrlPr>
                          </m:fPr>
                          <m:num>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𝜎</m:t>
                                </m:r>
                              </m:e>
                              <m:sub>
                                <m:r>
                                  <a:rPr lang="en-US" b="0" i="1" smtClean="0">
                                    <a:solidFill>
                                      <a:schemeClr val="bg1"/>
                                    </a:solidFill>
                                    <a:latin typeface="Cambria Math" panose="02040503050406030204" pitchFamily="18" charset="0"/>
                                  </a:rPr>
                                  <m:t>𝑑</m:t>
                                </m:r>
                              </m:sub>
                            </m:sSub>
                          </m:num>
                          <m:den>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𝜎</m:t>
                                </m:r>
                              </m:e>
                              <m:sub>
                                <m:r>
                                  <a:rPr lang="en-US" b="0" i="1" smtClean="0">
                                    <a:solidFill>
                                      <a:schemeClr val="bg1"/>
                                    </a:solidFill>
                                    <a:latin typeface="Cambria Math" panose="02040503050406030204" pitchFamily="18" charset="0"/>
                                  </a:rPr>
                                  <m:t>𝑛𝑑</m:t>
                                </m:r>
                              </m:sub>
                            </m:sSub>
                          </m:den>
                        </m:f>
                        <m:r>
                          <a:rPr lang="en-US" b="0" i="1" smtClean="0">
                            <a:solidFill>
                              <a:schemeClr val="bg1"/>
                            </a:solidFill>
                            <a:latin typeface="Cambria Math" panose="02040503050406030204" pitchFamily="18" charset="0"/>
                          </a:rPr>
                          <m:t>)</m:t>
                        </m:r>
                      </m:e>
                      <m:sup>
                        <m:r>
                          <a:rPr lang="en-US" b="0" i="1" smtClean="0">
                            <a:solidFill>
                              <a:schemeClr val="bg1"/>
                            </a:solidFill>
                            <a:latin typeface="Cambria Math" panose="02040503050406030204" pitchFamily="18" charset="0"/>
                          </a:rPr>
                          <m:t>2</m:t>
                        </m:r>
                      </m:sup>
                    </m:sSup>
                    <m:r>
                      <a:rPr lang="en-US" b="0" i="1" smtClean="0">
                        <a:solidFill>
                          <a:schemeClr val="bg1"/>
                        </a:solidFill>
                        <a:latin typeface="Cambria Math" panose="02040503050406030204" pitchFamily="18" charset="0"/>
                      </a:rPr>
                      <m:t>)</m:t>
                    </m:r>
                  </m:oMath>
                </a14:m>
                <a:endParaRPr lang="en-US" dirty="0">
                  <a:solidFill>
                    <a:schemeClr val="bg1"/>
                  </a:solidFill>
                </a:endParaRPr>
              </a:p>
              <a:p>
                <a:pPr marL="0" indent="0">
                  <a:spcAft>
                    <a:spcPts val="600"/>
                  </a:spcAft>
                  <a:buNone/>
                </a:pPr>
                <a:r>
                  <a:rPr lang="en-US" dirty="0">
                    <a:solidFill>
                      <a:schemeClr val="bg1"/>
                    </a:solidFill>
                  </a:rPr>
                  <a:t>With </a:t>
                </a:r>
                <a14:m>
                  <m:oMath xmlns:m="http://schemas.openxmlformats.org/officeDocument/2006/math">
                    <m:sSub>
                      <m:sSubPr>
                        <m:ctrlPr>
                          <a:rPr lang="en-US" i="1" smtClean="0">
                            <a:solidFill>
                              <a:schemeClr val="bg1"/>
                            </a:solidFill>
                            <a:latin typeface="Cambria Math" panose="02040503050406030204" pitchFamily="18" charset="0"/>
                          </a:rPr>
                        </m:ctrlPr>
                      </m:sSubPr>
                      <m:e>
                        <m:r>
                          <a:rPr lang="en-US" i="1" smtClean="0">
                            <a:solidFill>
                              <a:schemeClr val="bg1"/>
                            </a:solidFill>
                            <a:latin typeface="Cambria Math" panose="02040503050406030204" pitchFamily="18" charset="0"/>
                            <a:ea typeface="Cambria Math" panose="02040503050406030204" pitchFamily="18" charset="0"/>
                          </a:rPr>
                          <m:t>𝜎</m:t>
                        </m:r>
                      </m:e>
                      <m:sub>
                        <m:r>
                          <a:rPr lang="en-US" b="0" i="1" smtClean="0">
                            <a:solidFill>
                              <a:schemeClr val="bg1"/>
                            </a:solidFill>
                            <a:latin typeface="Cambria Math" panose="02040503050406030204" pitchFamily="18" charset="0"/>
                          </a:rPr>
                          <m:t>𝑛𝑑</m:t>
                        </m:r>
                      </m:sub>
                    </m:sSub>
                    <m:r>
                      <a:rPr lang="en-US" i="1" smtClean="0">
                        <a:solidFill>
                          <a:schemeClr val="bg1"/>
                        </a:solidFill>
                        <a:latin typeface="Cambria Math" panose="02040503050406030204" pitchFamily="18" charset="0"/>
                        <a:ea typeface="Cambria Math" panose="02040503050406030204" pitchFamily="18" charset="0"/>
                      </a:rPr>
                      <m:t>≥</m:t>
                    </m:r>
                    <m:sSub>
                      <m:sSubPr>
                        <m:ctrlPr>
                          <a:rPr lang="en-US" i="1" smtClean="0">
                            <a:solidFill>
                              <a:schemeClr val="bg1"/>
                            </a:solidFill>
                            <a:latin typeface="Cambria Math" panose="02040503050406030204" pitchFamily="18" charset="0"/>
                            <a:ea typeface="Cambria Math" panose="02040503050406030204" pitchFamily="18" charset="0"/>
                          </a:rPr>
                        </m:ctrlPr>
                      </m:sSubPr>
                      <m:e>
                        <m:r>
                          <a:rPr lang="en-US" i="1" smtClean="0">
                            <a:solidFill>
                              <a:schemeClr val="bg1"/>
                            </a:solidFill>
                            <a:latin typeface="Cambria Math" panose="02040503050406030204" pitchFamily="18" charset="0"/>
                            <a:ea typeface="Cambria Math" panose="02040503050406030204" pitchFamily="18" charset="0"/>
                          </a:rPr>
                          <m:t>𝜎</m:t>
                        </m:r>
                      </m:e>
                      <m:sub>
                        <m:r>
                          <a:rPr lang="en-US" b="0" i="1" smtClean="0">
                            <a:solidFill>
                              <a:schemeClr val="bg1"/>
                            </a:solidFill>
                            <a:latin typeface="Cambria Math" panose="02040503050406030204" pitchFamily="18" charset="0"/>
                            <a:ea typeface="Cambria Math" panose="02040503050406030204" pitchFamily="18" charset="0"/>
                          </a:rPr>
                          <m:t>𝑑</m:t>
                        </m:r>
                      </m:sub>
                    </m:sSub>
                  </m:oMath>
                </a14:m>
                <a:r>
                  <a:rPr lang="en-US" dirty="0">
                    <a:solidFill>
                      <a:schemeClr val="bg1"/>
                    </a:solidFill>
                  </a:rPr>
                  <a:t>,</a:t>
                </a:r>
              </a:p>
              <a:p>
                <a:pPr marL="0" indent="0">
                  <a:spcAft>
                    <a:spcPts val="600"/>
                  </a:spcAft>
                  <a:buNone/>
                </a:pPr>
                <a14:m>
                  <m:oMathPara xmlns:m="http://schemas.openxmlformats.org/officeDocument/2006/math">
                    <m:oMathParaPr>
                      <m:jc m:val="centerGroup"/>
                    </m:oMathParaPr>
                    <m:oMath xmlns:m="http://schemas.openxmlformats.org/officeDocument/2006/math">
                      <m:r>
                        <a:rPr lang="en-US" i="1">
                          <a:solidFill>
                            <a:schemeClr val="bg1"/>
                          </a:solidFill>
                          <a:latin typeface="Cambria Math" panose="02040503050406030204" pitchFamily="18" charset="0"/>
                        </a:rPr>
                        <m:t>(1+</m:t>
                      </m:r>
                      <m:sSup>
                        <m:sSupPr>
                          <m:ctrlPr>
                            <a:rPr lang="en-US" i="1">
                              <a:solidFill>
                                <a:schemeClr val="bg1"/>
                              </a:solidFill>
                              <a:latin typeface="Cambria Math" panose="02040503050406030204" pitchFamily="18" charset="0"/>
                            </a:rPr>
                          </m:ctrlPr>
                        </m:sSupPr>
                        <m:e>
                          <m:r>
                            <a:rPr lang="en-US" i="1">
                              <a:solidFill>
                                <a:schemeClr val="bg1"/>
                              </a:solidFill>
                              <a:latin typeface="Cambria Math" panose="02040503050406030204" pitchFamily="18" charset="0"/>
                            </a:rPr>
                            <m:t>(</m:t>
                          </m:r>
                          <m:f>
                            <m:fPr>
                              <m:ctrlPr>
                                <a:rPr lang="en-US" i="1">
                                  <a:solidFill>
                                    <a:schemeClr val="bg1"/>
                                  </a:solidFill>
                                  <a:latin typeface="Cambria Math" panose="02040503050406030204" pitchFamily="18" charset="0"/>
                                </a:rPr>
                              </m:ctrlPr>
                            </m:fPr>
                            <m:num>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𝜎</m:t>
                                  </m:r>
                                </m:e>
                                <m:sub>
                                  <m:r>
                                    <a:rPr lang="en-US" i="1">
                                      <a:solidFill>
                                        <a:schemeClr val="bg1"/>
                                      </a:solidFill>
                                      <a:latin typeface="Cambria Math" panose="02040503050406030204" pitchFamily="18" charset="0"/>
                                    </a:rPr>
                                    <m:t>𝑑</m:t>
                                  </m:r>
                                </m:sub>
                              </m:sSub>
                            </m:num>
                            <m:den>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𝜎</m:t>
                                  </m:r>
                                </m:e>
                                <m:sub>
                                  <m:r>
                                    <a:rPr lang="en-US" i="1">
                                      <a:solidFill>
                                        <a:schemeClr val="bg1"/>
                                      </a:solidFill>
                                      <a:latin typeface="Cambria Math" panose="02040503050406030204" pitchFamily="18" charset="0"/>
                                    </a:rPr>
                                    <m:t>𝑛𝑑</m:t>
                                  </m:r>
                                </m:sub>
                              </m:sSub>
                            </m:den>
                          </m:f>
                          <m:r>
                            <a:rPr lang="en-US" i="1">
                              <a:solidFill>
                                <a:schemeClr val="bg1"/>
                              </a:solidFill>
                              <a:latin typeface="Cambria Math" panose="02040503050406030204" pitchFamily="18" charset="0"/>
                            </a:rPr>
                            <m:t>)</m:t>
                          </m:r>
                        </m:e>
                        <m:sup>
                          <m:r>
                            <a:rPr lang="en-US" i="1">
                              <a:solidFill>
                                <a:schemeClr val="bg1"/>
                              </a:solidFill>
                              <a:latin typeface="Cambria Math" panose="02040503050406030204" pitchFamily="18" charset="0"/>
                            </a:rPr>
                            <m:t>2</m:t>
                          </m:r>
                        </m:sup>
                      </m:sSup>
                      <m:r>
                        <a:rPr lang="en-US" i="1">
                          <a:solidFill>
                            <a:schemeClr val="bg1"/>
                          </a:solidFill>
                          <a:latin typeface="Cambria Math" panose="02040503050406030204" pitchFamily="18" charset="0"/>
                        </a:rPr>
                        <m:t>)</m:t>
                      </m:r>
                      <m:r>
                        <a:rPr lang="en-US" i="1" smtClean="0">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2⇒</m:t>
                      </m:r>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𝑡</m:t>
                          </m:r>
                        </m:e>
                        <m:sub>
                          <m:r>
                            <a:rPr lang="en-US" b="0" i="1" smtClean="0">
                              <a:solidFill>
                                <a:schemeClr val="bg1"/>
                              </a:solidFill>
                              <a:latin typeface="Cambria Math" panose="02040503050406030204" pitchFamily="18" charset="0"/>
                              <a:ea typeface="Cambria Math" panose="02040503050406030204" pitchFamily="18" charset="0"/>
                            </a:rPr>
                            <m:t>𝐸𝐹𝑅</m:t>
                          </m:r>
                        </m:sub>
                      </m:sSub>
                      <m:r>
                        <a:rPr lang="en-US" b="0" i="1" smtClean="0">
                          <a:solidFill>
                            <a:schemeClr val="bg1"/>
                          </a:solidFill>
                          <a:latin typeface="Cambria Math" panose="02040503050406030204" pitchFamily="18" charset="0"/>
                          <a:ea typeface="Cambria Math" panose="02040503050406030204" pitchFamily="18" charset="0"/>
                        </a:rPr>
                        <m:t>≤</m:t>
                      </m:r>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𝑡</m:t>
                          </m:r>
                        </m:e>
                        <m:sub>
                          <m:r>
                            <a:rPr lang="en-US" b="0" i="1" smtClean="0">
                              <a:solidFill>
                                <a:schemeClr val="bg1"/>
                              </a:solidFill>
                              <a:latin typeface="Cambria Math" panose="02040503050406030204" pitchFamily="18" charset="0"/>
                              <a:ea typeface="Cambria Math" panose="02040503050406030204" pitchFamily="18" charset="0"/>
                            </a:rPr>
                            <m:t>𝐾𝐹𝑅</m:t>
                          </m:r>
                        </m:sub>
                      </m:sSub>
                    </m:oMath>
                  </m:oMathPara>
                </a14:m>
                <a:endParaRPr lang="en-US" b="0" i="1" dirty="0">
                  <a:solidFill>
                    <a:schemeClr val="bg1"/>
                  </a:solidFill>
                  <a:latin typeface="Cambria Math" panose="02040503050406030204" pitchFamily="18" charset="0"/>
                </a:endParaRPr>
              </a:p>
              <a:p>
                <a:pPr marL="0" indent="0">
                  <a:spcAft>
                    <a:spcPts val="600"/>
                  </a:spcAft>
                  <a:buNone/>
                </a:pPr>
                <a:endParaRPr lang="en-US" b="0" i="1" dirty="0">
                  <a:solidFill>
                    <a:schemeClr val="bg1"/>
                  </a:solidFill>
                  <a:latin typeface="Cambria Math" panose="02040503050406030204" pitchFamily="18" charset="0"/>
                </a:endParaRPr>
              </a:p>
              <a:p>
                <a:pPr marL="0" indent="0">
                  <a:spcAft>
                    <a:spcPts val="600"/>
                  </a:spcAft>
                  <a:buNone/>
                </a:pPr>
                <a:r>
                  <a:rPr lang="en-US" dirty="0">
                    <a:solidFill>
                      <a:schemeClr val="bg1"/>
                    </a:solidFill>
                  </a:rPr>
                  <a:t>We can calculate the speedup:</a:t>
                </a:r>
              </a:p>
              <a:p>
                <a:pPr marL="0" indent="0">
                  <a:spcAft>
                    <a:spcPts val="600"/>
                  </a:spcAft>
                  <a:buNone/>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𝑆</m:t>
                      </m:r>
                      <m:r>
                        <a:rPr lang="en-US" b="0" i="1" smtClean="0">
                          <a:solidFill>
                            <a:schemeClr val="bg1"/>
                          </a:solidFill>
                          <a:latin typeface="Cambria Math" panose="02040503050406030204" pitchFamily="18" charset="0"/>
                        </a:rPr>
                        <m:t>=</m:t>
                      </m:r>
                      <m:f>
                        <m:fPr>
                          <m:ctrlPr>
                            <a:rPr lang="en-US" b="0" i="1" smtClean="0">
                              <a:solidFill>
                                <a:schemeClr val="bg1"/>
                              </a:solidFill>
                              <a:latin typeface="Cambria Math" panose="02040503050406030204" pitchFamily="18" charset="0"/>
                            </a:rPr>
                          </m:ctrlPr>
                        </m:fPr>
                        <m:num>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𝑡</m:t>
                              </m:r>
                            </m:e>
                            <m:sub>
                              <m:r>
                                <a:rPr lang="en-US" b="0" i="1" smtClean="0">
                                  <a:solidFill>
                                    <a:schemeClr val="bg1"/>
                                  </a:solidFill>
                                  <a:latin typeface="Cambria Math" panose="02040503050406030204" pitchFamily="18" charset="0"/>
                                </a:rPr>
                                <m:t>𝐾𝐹𝑅</m:t>
                              </m:r>
                            </m:sub>
                          </m:sSub>
                        </m:num>
                        <m:den>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𝑡</m:t>
                              </m:r>
                            </m:e>
                            <m:sub>
                              <m:r>
                                <a:rPr lang="en-US" b="0" i="1" smtClean="0">
                                  <a:solidFill>
                                    <a:schemeClr val="bg1"/>
                                  </a:solidFill>
                                  <a:latin typeface="Cambria Math" panose="02040503050406030204" pitchFamily="18" charset="0"/>
                                </a:rPr>
                                <m:t>𝐸𝐹𝑅</m:t>
                              </m:r>
                            </m:sub>
                          </m:sSub>
                        </m:den>
                      </m:f>
                      <m:r>
                        <a:rPr lang="en-US" b="0" i="1" smtClean="0">
                          <a:solidFill>
                            <a:schemeClr val="bg1"/>
                          </a:solidFill>
                          <a:latin typeface="Cambria Math" panose="02040503050406030204" pitchFamily="18" charset="0"/>
                        </a:rPr>
                        <m:t>=</m:t>
                      </m:r>
                      <m:f>
                        <m:fPr>
                          <m:ctrlPr>
                            <a:rPr lang="en-US" b="0"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2</m:t>
                          </m:r>
                        </m:num>
                        <m:den>
                          <m:r>
                            <a:rPr lang="en-US" i="1">
                              <a:solidFill>
                                <a:schemeClr val="bg1"/>
                              </a:solidFill>
                              <a:latin typeface="Cambria Math" panose="02040503050406030204" pitchFamily="18" charset="0"/>
                            </a:rPr>
                            <m:t>1+</m:t>
                          </m:r>
                          <m:sSup>
                            <m:sSupPr>
                              <m:ctrlPr>
                                <a:rPr lang="en-US" i="1">
                                  <a:solidFill>
                                    <a:schemeClr val="bg1"/>
                                  </a:solidFill>
                                  <a:latin typeface="Cambria Math" panose="02040503050406030204" pitchFamily="18" charset="0"/>
                                </a:rPr>
                              </m:ctrlPr>
                            </m:sSupPr>
                            <m:e>
                              <m:r>
                                <a:rPr lang="en-US" i="1">
                                  <a:solidFill>
                                    <a:schemeClr val="bg1"/>
                                  </a:solidFill>
                                  <a:latin typeface="Cambria Math" panose="02040503050406030204" pitchFamily="18" charset="0"/>
                                </a:rPr>
                                <m:t>(</m:t>
                              </m:r>
                              <m:f>
                                <m:fPr>
                                  <m:ctrlPr>
                                    <a:rPr lang="en-US" i="1">
                                      <a:solidFill>
                                        <a:schemeClr val="bg1"/>
                                      </a:solidFill>
                                      <a:latin typeface="Cambria Math" panose="02040503050406030204" pitchFamily="18" charset="0"/>
                                    </a:rPr>
                                  </m:ctrlPr>
                                </m:fPr>
                                <m:num>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𝜎</m:t>
                                      </m:r>
                                    </m:e>
                                    <m:sub>
                                      <m:r>
                                        <a:rPr lang="en-US" i="1">
                                          <a:solidFill>
                                            <a:schemeClr val="bg1"/>
                                          </a:solidFill>
                                          <a:latin typeface="Cambria Math" panose="02040503050406030204" pitchFamily="18" charset="0"/>
                                        </a:rPr>
                                        <m:t>𝑑</m:t>
                                      </m:r>
                                    </m:sub>
                                  </m:sSub>
                                </m:num>
                                <m:den>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𝜎</m:t>
                                      </m:r>
                                    </m:e>
                                    <m:sub>
                                      <m:r>
                                        <a:rPr lang="en-US" i="1">
                                          <a:solidFill>
                                            <a:schemeClr val="bg1"/>
                                          </a:solidFill>
                                          <a:latin typeface="Cambria Math" panose="02040503050406030204" pitchFamily="18" charset="0"/>
                                        </a:rPr>
                                        <m:t>𝑛𝑑</m:t>
                                      </m:r>
                                    </m:sub>
                                  </m:sSub>
                                </m:den>
                              </m:f>
                              <m:r>
                                <a:rPr lang="en-US" i="1">
                                  <a:solidFill>
                                    <a:schemeClr val="bg1"/>
                                  </a:solidFill>
                                  <a:latin typeface="Cambria Math" panose="02040503050406030204" pitchFamily="18" charset="0"/>
                                </a:rPr>
                                <m:t>)</m:t>
                              </m:r>
                            </m:e>
                            <m:sup>
                              <m:r>
                                <a:rPr lang="en-US" i="1">
                                  <a:solidFill>
                                    <a:schemeClr val="bg1"/>
                                  </a:solidFill>
                                  <a:latin typeface="Cambria Math" panose="02040503050406030204" pitchFamily="18" charset="0"/>
                                </a:rPr>
                                <m:t>2</m:t>
                              </m:r>
                            </m:sup>
                          </m:sSup>
                        </m:den>
                      </m:f>
                      <m:r>
                        <a:rPr lang="en-US" b="0" i="1" smtClean="0">
                          <a:solidFill>
                            <a:schemeClr val="bg1"/>
                          </a:solidFill>
                          <a:latin typeface="Cambria Math" panose="02040503050406030204" pitchFamily="18" charset="0"/>
                          <a:ea typeface="Cambria Math" panose="02040503050406030204" pitchFamily="18" charset="0"/>
                        </a:rPr>
                        <m:t>≥1</m:t>
                      </m:r>
                    </m:oMath>
                  </m:oMathPara>
                </a14:m>
                <a:endParaRPr lang="en-US" dirty="0">
                  <a:solidFill>
                    <a:schemeClr val="bg1"/>
                  </a:solidFill>
                </a:endParaRPr>
              </a:p>
            </p:txBody>
          </p:sp>
        </mc:Choice>
        <mc:Fallback xmlns="">
          <p:sp>
            <p:nvSpPr>
              <p:cNvPr id="4" name="Text Placeholder 3">
                <a:extLst>
                  <a:ext uri="{FF2B5EF4-FFF2-40B4-BE49-F238E27FC236}">
                    <a16:creationId xmlns:a16="http://schemas.microsoft.com/office/drawing/2014/main" id="{E0BB14DF-9900-BB4F-A9C7-4187F3C49550}"/>
                  </a:ext>
                </a:extLst>
              </p:cNvPr>
              <p:cNvSpPr>
                <a:spLocks noGrp="1" noRot="1" noChangeAspect="1" noMove="1" noResize="1" noEditPoints="1" noAdjustHandles="1" noChangeArrowheads="1" noChangeShapeType="1" noTextEdit="1"/>
              </p:cNvSpPr>
              <p:nvPr>
                <p:ph type="body" sz="quarter" idx="13"/>
              </p:nvPr>
            </p:nvSpPr>
            <p:spPr>
              <a:xfrm>
                <a:off x="838200" y="1825624"/>
                <a:ext cx="10515600" cy="4499983"/>
              </a:xfrm>
              <a:blipFill>
                <a:blip r:embed="rId3"/>
                <a:stretch>
                  <a:fillRect l="-174" t="-1353"/>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C06AD29C-7B16-2849-9F44-43A7FE4A17D1}"/>
              </a:ext>
            </a:extLst>
          </p:cNvPr>
          <p:cNvSpPr>
            <a:spLocks noGrp="1"/>
          </p:cNvSpPr>
          <p:nvPr>
            <p:ph type="sldNum" sz="quarter" idx="14"/>
          </p:nvPr>
        </p:nvSpPr>
        <p:spPr/>
        <p:txBody>
          <a:bodyPr/>
          <a:lstStyle/>
          <a:p>
            <a:fld id="{3DD97BEB-BAEF-0344-9D5C-EC73E478698A}" type="slidenum">
              <a:rPr lang="en-US" smtClean="0"/>
              <a:pPr/>
              <a:t>69</a:t>
            </a:fld>
            <a:endParaRPr lang="en-US"/>
          </a:p>
        </p:txBody>
      </p:sp>
    </p:spTree>
    <p:extLst>
      <p:ext uri="{BB962C8B-B14F-4D97-AF65-F5344CB8AC3E}">
        <p14:creationId xmlns:p14="http://schemas.microsoft.com/office/powerpoint/2010/main" val="3891857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A9D02-56D8-1B45-BA0D-5EBCD078A6DF}"/>
              </a:ext>
            </a:extLst>
          </p:cNvPr>
          <p:cNvSpPr>
            <a:spLocks noGrp="1"/>
          </p:cNvSpPr>
          <p:nvPr>
            <p:ph type="title"/>
          </p:nvPr>
        </p:nvSpPr>
        <p:spPr>
          <a:xfrm>
            <a:off x="838201" y="556181"/>
            <a:ext cx="11095298" cy="553336"/>
          </a:xfrm>
        </p:spPr>
        <p:txBody>
          <a:bodyPr/>
          <a:lstStyle/>
          <a:p>
            <a:r>
              <a:rPr lang="en-US" dirty="0"/>
              <a:t>Advantage of the Dominant Eye Over the Non-dominant Eye</a:t>
            </a:r>
          </a:p>
        </p:txBody>
      </p:sp>
      <p:sp>
        <p:nvSpPr>
          <p:cNvPr id="4" name="Text Placeholder 3">
            <a:extLst>
              <a:ext uri="{FF2B5EF4-FFF2-40B4-BE49-F238E27FC236}">
                <a16:creationId xmlns:a16="http://schemas.microsoft.com/office/drawing/2014/main" id="{5F0CDF1B-331A-484A-A16C-49F73EA241A4}"/>
              </a:ext>
            </a:extLst>
          </p:cNvPr>
          <p:cNvSpPr>
            <a:spLocks noGrp="1"/>
          </p:cNvSpPr>
          <p:nvPr>
            <p:ph type="body" sz="quarter" idx="13"/>
          </p:nvPr>
        </p:nvSpPr>
        <p:spPr>
          <a:xfrm>
            <a:off x="838200" y="1825625"/>
            <a:ext cx="9940636" cy="3792538"/>
          </a:xfrm>
        </p:spPr>
        <p:txBody>
          <a:bodyPr/>
          <a:lstStyle/>
          <a:p>
            <a:pPr algn="just"/>
            <a:r>
              <a:rPr lang="en-US" dirty="0"/>
              <a:t>better color-vision discrimination ability</a:t>
            </a:r>
            <a:r>
              <a:rPr lang="zh-CN" altLang="en-US" dirty="0"/>
              <a:t> </a:t>
            </a:r>
            <a:r>
              <a:rPr lang="en-US" altLang="zh-CN" dirty="0"/>
              <a:t>[</a:t>
            </a:r>
            <a:r>
              <a:rPr lang="en-US" dirty="0" err="1"/>
              <a:t>Koctekin</a:t>
            </a:r>
            <a:r>
              <a:rPr lang="en-US" dirty="0"/>
              <a:t> 2013</a:t>
            </a:r>
            <a:r>
              <a:rPr lang="en-US" altLang="zh-CN" dirty="0"/>
              <a:t>]</a:t>
            </a:r>
          </a:p>
          <a:p>
            <a:pPr algn="just"/>
            <a:r>
              <a:rPr lang="en-US" dirty="0"/>
              <a:t>shorter reaction time on visually triggered manual action</a:t>
            </a:r>
            <a:r>
              <a:rPr lang="zh-CN" altLang="en-US" dirty="0"/>
              <a:t> </a:t>
            </a:r>
            <a:r>
              <a:rPr lang="en-US" altLang="zh-CN" dirty="0"/>
              <a:t>[</a:t>
            </a:r>
            <a:r>
              <a:rPr lang="en-US" dirty="0" err="1"/>
              <a:t>Chaumillon</a:t>
            </a:r>
            <a:r>
              <a:rPr lang="en-US" dirty="0"/>
              <a:t> </a:t>
            </a:r>
            <a:r>
              <a:rPr lang="en-US" altLang="zh-CN" dirty="0"/>
              <a:t>2014]</a:t>
            </a:r>
            <a:endParaRPr lang="en-US" dirty="0"/>
          </a:p>
          <a:p>
            <a:pPr algn="just"/>
            <a:r>
              <a:rPr lang="en-US" altLang="zh-CN" dirty="0"/>
              <a:t>better</a:t>
            </a:r>
            <a:r>
              <a:rPr lang="zh-CN" altLang="en-US" dirty="0"/>
              <a:t> </a:t>
            </a:r>
            <a:r>
              <a:rPr lang="en-US" altLang="zh-CN" dirty="0"/>
              <a:t>visual acuity, contrast sensitivity [</a:t>
            </a:r>
            <a:r>
              <a:rPr lang="en-US" altLang="zh-CN" dirty="0" err="1"/>
              <a:t>Shneor</a:t>
            </a:r>
            <a:r>
              <a:rPr lang="zh-CN" altLang="en-US" dirty="0"/>
              <a:t> </a:t>
            </a:r>
            <a:r>
              <a:rPr lang="en-US" altLang="zh-CN" dirty="0"/>
              <a:t>2006]</a:t>
            </a:r>
            <a:endParaRPr lang="en-US" dirty="0"/>
          </a:p>
        </p:txBody>
      </p:sp>
      <p:sp>
        <p:nvSpPr>
          <p:cNvPr id="5" name="Slide Number Placeholder 4">
            <a:extLst>
              <a:ext uri="{FF2B5EF4-FFF2-40B4-BE49-F238E27FC236}">
                <a16:creationId xmlns:a16="http://schemas.microsoft.com/office/drawing/2014/main" id="{E2598C02-D8E8-5D4C-9A69-E241CDE1DC72}"/>
              </a:ext>
            </a:extLst>
          </p:cNvPr>
          <p:cNvSpPr>
            <a:spLocks noGrp="1"/>
          </p:cNvSpPr>
          <p:nvPr>
            <p:ph type="sldNum" sz="quarter" idx="14"/>
          </p:nvPr>
        </p:nvSpPr>
        <p:spPr/>
        <p:txBody>
          <a:bodyPr/>
          <a:lstStyle/>
          <a:p>
            <a:fld id="{3DD97BEB-BAEF-0344-9D5C-EC73E478698A}" type="slidenum">
              <a:rPr lang="en-US" smtClean="0"/>
              <a:pPr/>
              <a:t>7</a:t>
            </a:fld>
            <a:endParaRPr lang="en-US"/>
          </a:p>
        </p:txBody>
      </p:sp>
      <p:sp>
        <p:nvSpPr>
          <p:cNvPr id="6" name="Text Placeholder 5">
            <a:extLst>
              <a:ext uri="{FF2B5EF4-FFF2-40B4-BE49-F238E27FC236}">
                <a16:creationId xmlns:a16="http://schemas.microsoft.com/office/drawing/2014/main" id="{CBE3598F-559B-B54E-9430-E7AF7D59F630}"/>
              </a:ext>
            </a:extLst>
          </p:cNvPr>
          <p:cNvSpPr>
            <a:spLocks noGrp="1"/>
          </p:cNvSpPr>
          <p:nvPr>
            <p:ph type="body" sz="quarter" idx="15"/>
          </p:nvPr>
        </p:nvSpPr>
        <p:spPr/>
        <p:txBody>
          <a:bodyPr/>
          <a:lstStyle/>
          <a:p>
            <a:endParaRPr lang="en-US" dirty="0"/>
          </a:p>
        </p:txBody>
      </p:sp>
      <p:pic>
        <p:nvPicPr>
          <p:cNvPr id="3" name="Audio 2">
            <a:hlinkClick r:id="" action="ppaction://media"/>
            <a:extLst>
              <a:ext uri="{FF2B5EF4-FFF2-40B4-BE49-F238E27FC236}">
                <a16:creationId xmlns:a16="http://schemas.microsoft.com/office/drawing/2014/main" id="{9BB15EA3-B300-A740-A0EE-F94BFDCC60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24031903"/>
      </p:ext>
    </p:extLst>
  </p:cSld>
  <p:clrMapOvr>
    <a:masterClrMapping/>
  </p:clrMapOvr>
  <mc:AlternateContent xmlns:mc="http://schemas.openxmlformats.org/markup-compatibility/2006" xmlns:p14="http://schemas.microsoft.com/office/powerpoint/2010/main">
    <mc:Choice Requires="p14">
      <p:transition spd="slow" p14:dur="2000" advTm="20512"/>
    </mc:Choice>
    <mc:Fallback xmlns="">
      <p:transition spd="slow" advTm="20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AC1D1-1D80-D745-81DD-839F17E475E8}"/>
              </a:ext>
            </a:extLst>
          </p:cNvPr>
          <p:cNvSpPr>
            <a:spLocks noGrp="1"/>
          </p:cNvSpPr>
          <p:nvPr>
            <p:ph type="title"/>
          </p:nvPr>
        </p:nvSpPr>
        <p:spPr/>
        <p:txBody>
          <a:bodyPr/>
          <a:lstStyle/>
          <a:p>
            <a:r>
              <a:rPr lang="en-US" dirty="0"/>
              <a:t>Theoretical Speedup</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E0BB14DF-9900-BB4F-A9C7-4187F3C49550}"/>
                  </a:ext>
                </a:extLst>
              </p:cNvPr>
              <p:cNvSpPr>
                <a:spLocks noGrp="1"/>
              </p:cNvSpPr>
              <p:nvPr>
                <p:ph type="body" sz="quarter" idx="13"/>
              </p:nvPr>
            </p:nvSpPr>
            <p:spPr>
              <a:xfrm>
                <a:off x="838200" y="1825624"/>
                <a:ext cx="10515600" cy="4499983"/>
              </a:xfrm>
            </p:spPr>
            <p:txBody>
              <a:bodyPr>
                <a:normAutofit fontScale="62500" lnSpcReduction="20000"/>
              </a:bodyPr>
              <a:lstStyle/>
              <a:p>
                <a:pPr marL="0" indent="0">
                  <a:spcAft>
                    <a:spcPts val="600"/>
                  </a:spcAft>
                  <a:buNone/>
                </a:pPr>
                <a:r>
                  <a:rPr lang="en-US" dirty="0"/>
                  <a:t>Regular rendering per eye 			</a:t>
                </a:r>
                <a14:m>
                  <m:oMath xmlns:m="http://schemas.openxmlformats.org/officeDocument/2006/math">
                    <m:r>
                      <a:rPr lang="en-US" b="0" i="1" smtClean="0">
                        <a:latin typeface="Cambria Math" panose="02040503050406030204" pitchFamily="18" charset="0"/>
                      </a:rPr>
                      <m:t>𝑇</m:t>
                    </m:r>
                  </m:oMath>
                </a14:m>
                <a:endParaRPr lang="en-US" dirty="0"/>
              </a:p>
              <a:p>
                <a:pPr marL="0" indent="0">
                  <a:spcAft>
                    <a:spcPts val="600"/>
                  </a:spcAft>
                  <a:buNone/>
                </a:pPr>
                <a:r>
                  <a:rPr lang="en-US" dirty="0"/>
                  <a:t>Regular rendering both eyes (RR)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𝑅𝑅</m:t>
                        </m:r>
                      </m:sub>
                    </m:sSub>
                    <m:r>
                      <a:rPr lang="en-US" b="0" i="1" smtClean="0">
                        <a:latin typeface="Cambria Math" panose="02040503050406030204" pitchFamily="18" charset="0"/>
                      </a:rPr>
                      <m:t>=2</m:t>
                    </m:r>
                    <m:r>
                      <a:rPr lang="en-US" b="0" i="1" smtClean="0">
                        <a:latin typeface="Cambria Math" panose="02040503050406030204" pitchFamily="18" charset="0"/>
                      </a:rPr>
                      <m:t>𝑇</m:t>
                    </m:r>
                  </m:oMath>
                </a14:m>
                <a:endParaRPr lang="en-US" dirty="0"/>
              </a:p>
              <a:p>
                <a:pPr marL="0" indent="0">
                  <a:spcAft>
                    <a:spcPts val="600"/>
                  </a:spcAft>
                  <a:buNone/>
                </a:pPr>
                <a:r>
                  <a:rPr lang="en-US" dirty="0"/>
                  <a:t>Kernel foveated rendering with parameter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𝑑</m:t>
                        </m:r>
                      </m:sub>
                    </m:sSub>
                  </m:oMath>
                </a14:m>
                <a:r>
                  <a:rPr lang="en-US" dirty="0"/>
                  <a:t>:		</a:t>
                </a:r>
              </a:p>
              <a:p>
                <a:pPr marL="0" indent="0">
                  <a:spcAft>
                    <a:spcPts val="600"/>
                  </a:spcAft>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𝐾𝐹𝑅</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𝑇</m:t>
                          </m:r>
                        </m:num>
                        <m:den>
                          <m:sSup>
                            <m:sSupPr>
                              <m:ctrlPr>
                                <a:rPr lang="en-US" b="0" i="1" smtClean="0">
                                  <a:latin typeface="Cambria Math" panose="02040503050406030204" pitchFamily="18" charset="0"/>
                                </a:rPr>
                              </m:ctrlPr>
                            </m:sSupPr>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𝑑</m:t>
                                  </m:r>
                                </m:sub>
                              </m:sSub>
                            </m:e>
                            <m:sup>
                              <m:r>
                                <a:rPr lang="en-US" b="0" i="1" smtClean="0">
                                  <a:latin typeface="Cambria Math" panose="02040503050406030204" pitchFamily="18" charset="0"/>
                                </a:rPr>
                                <m:t>2</m:t>
                              </m:r>
                            </m:sup>
                          </m:sSup>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𝑇</m:t>
                          </m:r>
                        </m:num>
                        <m:den>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𝑑</m:t>
                                  </m:r>
                                </m:sub>
                              </m:sSub>
                            </m:e>
                            <m:sup>
                              <m:r>
                                <a:rPr lang="en-US" i="1">
                                  <a:latin typeface="Cambria Math" panose="02040503050406030204" pitchFamily="18" charset="0"/>
                                </a:rPr>
                                <m:t>2</m:t>
                              </m:r>
                            </m:sup>
                          </m:sSup>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2</m:t>
                          </m:r>
                          <m:r>
                            <a:rPr lang="en-US" i="1">
                              <a:latin typeface="Cambria Math" panose="02040503050406030204" pitchFamily="18" charset="0"/>
                            </a:rPr>
                            <m:t>𝑇</m:t>
                          </m:r>
                        </m:num>
                        <m:den>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𝑑</m:t>
                                  </m:r>
                                </m:sub>
                              </m:sSub>
                            </m:e>
                            <m:sup>
                              <m:r>
                                <a:rPr lang="en-US" i="1">
                                  <a:latin typeface="Cambria Math" panose="02040503050406030204" pitchFamily="18" charset="0"/>
                                </a:rPr>
                                <m:t>2</m:t>
                              </m:r>
                            </m:sup>
                          </m:sSup>
                        </m:den>
                      </m:f>
                    </m:oMath>
                  </m:oMathPara>
                </a14:m>
                <a:endParaRPr lang="en-US" dirty="0"/>
              </a:p>
              <a:p>
                <a:pPr marL="0" indent="0">
                  <a:spcAft>
                    <a:spcPts val="600"/>
                  </a:spcAft>
                  <a:buNone/>
                </a:pPr>
                <a:r>
                  <a:rPr lang="en-US" dirty="0"/>
                  <a:t>Eye-dominance-guided with parameter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𝑑</m:t>
                        </m:r>
                      </m:sub>
                    </m:sSub>
                  </m:oMath>
                </a14:m>
                <a:r>
                  <a:rPr lang="en-US" dirty="0"/>
                  <a:t> (dominant eye)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rPr>
                          <m:t>𝑑</m:t>
                        </m:r>
                      </m:sub>
                    </m:sSub>
                    <m:r>
                      <a:rPr lang="en-US" i="1">
                        <a:latin typeface="Cambria Math" panose="02040503050406030204" pitchFamily="18" charset="0"/>
                      </a:rPr>
                      <m:t> </m:t>
                    </m:r>
                  </m:oMath>
                </a14:m>
                <a:r>
                  <a:rPr lang="en-US" dirty="0"/>
                  <a:t>(non-dominant eye):</a:t>
                </a:r>
              </a:p>
              <a:p>
                <a:pPr marL="0" indent="0" algn="ctr">
                  <a:spcAft>
                    <a:spcPts val="600"/>
                  </a:spcAft>
                  <a:buNone/>
                </a:pP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𝐸𝐹𝑅</m:t>
                        </m:r>
                      </m:sub>
                    </m:sSub>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𝑇</m:t>
                        </m:r>
                      </m:num>
                      <m:den>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𝑑</m:t>
                                </m:r>
                              </m:sub>
                            </m:sSub>
                          </m:e>
                          <m:sup>
                            <m:r>
                              <a:rPr lang="en-US" i="1">
                                <a:latin typeface="Cambria Math" panose="02040503050406030204" pitchFamily="18" charset="0"/>
                              </a:rPr>
                              <m:t>2</m:t>
                            </m:r>
                          </m:sup>
                        </m:sSup>
                      </m:den>
                    </m:f>
                    <m:r>
                      <a:rPr lang="en-US" b="0" i="0" smtClean="0">
                        <a:latin typeface="Cambria Math" panose="02040503050406030204" pitchFamily="18" charset="0"/>
                      </a:rPr>
                      <m:t>+</m:t>
                    </m:r>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𝑇</m:t>
                        </m:r>
                      </m:num>
                      <m:den>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𝑛</m:t>
                                </m:r>
                                <m:r>
                                  <a:rPr lang="en-US" i="1">
                                    <a:latin typeface="Cambria Math" panose="02040503050406030204" pitchFamily="18" charset="0"/>
                                  </a:rPr>
                                  <m:t>𝑑</m:t>
                                </m:r>
                              </m:sub>
                            </m:sSub>
                          </m:e>
                          <m:sup>
                            <m:r>
                              <a:rPr lang="en-US" i="1">
                                <a:latin typeface="Cambria Math" panose="02040503050406030204" pitchFamily="18" charset="0"/>
                              </a:rPr>
                              <m:t>2</m:t>
                            </m:r>
                          </m:sup>
                        </m:sSup>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𝑇</m:t>
                        </m:r>
                      </m:num>
                      <m:den>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𝑑</m:t>
                                </m:r>
                              </m:sub>
                            </m:sSub>
                          </m:e>
                          <m:sup>
                            <m:r>
                              <a:rPr lang="en-US" i="1">
                                <a:latin typeface="Cambria Math" panose="02040503050406030204" pitchFamily="18" charset="0"/>
                              </a:rPr>
                              <m:t>2</m:t>
                            </m:r>
                          </m:sup>
                        </m:sSup>
                      </m:den>
                    </m:f>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𝑑</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𝑛𝑑</m:t>
                                </m:r>
                              </m:sub>
                            </m:sSub>
                          </m:den>
                        </m:f>
                        <m:r>
                          <a:rPr lang="en-US" b="0" i="1" smtClean="0">
                            <a:latin typeface="Cambria Math" panose="02040503050406030204" pitchFamily="18" charset="0"/>
                          </a:rPr>
                          <m:t>)</m:t>
                        </m:r>
                      </m:e>
                      <m:sup>
                        <m:r>
                          <a:rPr lang="en-US" b="0" i="1" smtClean="0">
                            <a:latin typeface="Cambria Math" panose="02040503050406030204" pitchFamily="18" charset="0"/>
                          </a:rPr>
                          <m:t>2</m:t>
                        </m:r>
                      </m:sup>
                    </m:sSup>
                    <m:r>
                      <a:rPr lang="en-US" b="0" i="1" smtClean="0">
                        <a:latin typeface="Cambria Math" panose="02040503050406030204" pitchFamily="18" charset="0"/>
                      </a:rPr>
                      <m:t>)</m:t>
                    </m:r>
                  </m:oMath>
                </a14:m>
                <a:endParaRPr lang="en-US" dirty="0"/>
              </a:p>
              <a:p>
                <a:pPr marL="0" indent="0">
                  <a:spcAft>
                    <a:spcPts val="600"/>
                  </a:spcAft>
                  <a:buNone/>
                </a:pPr>
                <a:r>
                  <a:rPr lang="en-US" dirty="0"/>
                  <a:t>With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𝑛𝑑</m:t>
                        </m:r>
                      </m:sub>
                    </m:sSub>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𝑑</m:t>
                        </m:r>
                      </m:sub>
                    </m:sSub>
                  </m:oMath>
                </a14:m>
                <a:r>
                  <a:rPr lang="en-US" dirty="0"/>
                  <a:t>,</a:t>
                </a:r>
              </a:p>
              <a:p>
                <a:pPr marL="0" indent="0">
                  <a:spcAft>
                    <a:spcPts val="600"/>
                  </a:spcAft>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(1+</m:t>
                      </m:r>
                      <m:sSup>
                        <m:sSupPr>
                          <m:ctrlPr>
                            <a:rPr lang="en-US" i="1">
                              <a:latin typeface="Cambria Math" panose="02040503050406030204" pitchFamily="18" charset="0"/>
                            </a:rPr>
                          </m:ctrlPr>
                        </m:sSupPr>
                        <m:e>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𝑑</m:t>
                                  </m:r>
                                </m:sub>
                              </m:sSub>
                            </m:num>
                            <m:den>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𝑛𝑑</m:t>
                                  </m:r>
                                </m:sub>
                              </m:sSub>
                            </m:den>
                          </m:f>
                          <m:r>
                            <a:rPr lang="en-US" i="1">
                              <a:latin typeface="Cambria Math" panose="02040503050406030204" pitchFamily="18" charset="0"/>
                            </a:rPr>
                            <m:t>)</m:t>
                          </m:r>
                        </m:e>
                        <m:sup>
                          <m:r>
                            <a:rPr lang="en-US" i="1">
                              <a:latin typeface="Cambria Math" panose="02040503050406030204" pitchFamily="18" charset="0"/>
                            </a:rPr>
                            <m:t>2</m:t>
                          </m:r>
                        </m:sup>
                      </m:sSup>
                      <m:r>
                        <a:rPr lang="en-US" i="1">
                          <a:latin typeface="Cambria Math" panose="02040503050406030204" pitchFamily="18" charset="0"/>
                        </a:rPr>
                        <m:t>)</m:t>
                      </m:r>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2⇒</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𝐸𝐹𝑅</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𝐾𝐹𝑅</m:t>
                          </m:r>
                        </m:sub>
                      </m:sSub>
                    </m:oMath>
                  </m:oMathPara>
                </a14:m>
                <a:endParaRPr lang="en-US" b="0" i="1" dirty="0">
                  <a:latin typeface="Cambria Math" panose="02040503050406030204" pitchFamily="18" charset="0"/>
                </a:endParaRPr>
              </a:p>
              <a:p>
                <a:pPr marL="0" indent="0">
                  <a:spcAft>
                    <a:spcPts val="600"/>
                  </a:spcAft>
                  <a:buNone/>
                </a:pPr>
                <a:endParaRPr lang="en-US" b="0" i="1" dirty="0">
                  <a:latin typeface="Cambria Math" panose="02040503050406030204" pitchFamily="18" charset="0"/>
                </a:endParaRPr>
              </a:p>
              <a:p>
                <a:pPr marL="0" indent="0">
                  <a:spcAft>
                    <a:spcPts val="600"/>
                  </a:spcAft>
                  <a:buNone/>
                </a:pPr>
                <a:r>
                  <a:rPr lang="en-US" dirty="0"/>
                  <a:t>We can calculate the speedup:</a:t>
                </a:r>
              </a:p>
              <a:p>
                <a:pPr marL="0" indent="0">
                  <a:spcAft>
                    <a:spcPts val="600"/>
                  </a:spcAft>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𝐾𝐹𝑅</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𝐸𝐹𝑅</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r>
                            <a:rPr lang="en-US" i="1">
                              <a:latin typeface="Cambria Math" panose="02040503050406030204" pitchFamily="18" charset="0"/>
                            </a:rPr>
                            <m:t>1+</m:t>
                          </m:r>
                          <m:sSup>
                            <m:sSupPr>
                              <m:ctrlPr>
                                <a:rPr lang="en-US" i="1">
                                  <a:latin typeface="Cambria Math" panose="02040503050406030204" pitchFamily="18" charset="0"/>
                                </a:rPr>
                              </m:ctrlPr>
                            </m:sSupPr>
                            <m:e>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𝑑</m:t>
                                      </m:r>
                                    </m:sub>
                                  </m:sSub>
                                </m:num>
                                <m:den>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𝑛𝑑</m:t>
                                      </m:r>
                                    </m:sub>
                                  </m:sSub>
                                </m:den>
                              </m:f>
                              <m:r>
                                <a:rPr lang="en-US" i="1">
                                  <a:latin typeface="Cambria Math" panose="02040503050406030204" pitchFamily="18" charset="0"/>
                                </a:rPr>
                                <m:t>)</m:t>
                              </m:r>
                            </m:e>
                            <m:sup>
                              <m:r>
                                <a:rPr lang="en-US" i="1">
                                  <a:latin typeface="Cambria Math" panose="02040503050406030204" pitchFamily="18" charset="0"/>
                                </a:rPr>
                                <m:t>2</m:t>
                              </m:r>
                            </m:sup>
                          </m:sSup>
                        </m:den>
                      </m:f>
                      <m:r>
                        <a:rPr lang="en-US" b="0" i="1" smtClean="0">
                          <a:latin typeface="Cambria Math" panose="02040503050406030204" pitchFamily="18" charset="0"/>
                          <a:ea typeface="Cambria Math" panose="02040503050406030204" pitchFamily="18" charset="0"/>
                        </a:rPr>
                        <m:t>≥1</m:t>
                      </m:r>
                    </m:oMath>
                  </m:oMathPara>
                </a14:m>
                <a:endParaRPr lang="en-US" dirty="0"/>
              </a:p>
            </p:txBody>
          </p:sp>
        </mc:Choice>
        <mc:Fallback xmlns="">
          <p:sp>
            <p:nvSpPr>
              <p:cNvPr id="4" name="Text Placeholder 3">
                <a:extLst>
                  <a:ext uri="{FF2B5EF4-FFF2-40B4-BE49-F238E27FC236}">
                    <a16:creationId xmlns:a16="http://schemas.microsoft.com/office/drawing/2014/main" id="{E0BB14DF-9900-BB4F-A9C7-4187F3C49550}"/>
                  </a:ext>
                </a:extLst>
              </p:cNvPr>
              <p:cNvSpPr>
                <a:spLocks noGrp="1" noRot="1" noChangeAspect="1" noMove="1" noResize="1" noEditPoints="1" noAdjustHandles="1" noChangeArrowheads="1" noChangeShapeType="1" noTextEdit="1"/>
              </p:cNvSpPr>
              <p:nvPr>
                <p:ph type="body" sz="quarter" idx="13"/>
              </p:nvPr>
            </p:nvSpPr>
            <p:spPr>
              <a:xfrm>
                <a:off x="838200" y="1825624"/>
                <a:ext cx="10515600" cy="4499983"/>
              </a:xfrm>
              <a:blipFill>
                <a:blip r:embed="rId3"/>
                <a:stretch>
                  <a:fillRect l="-121" t="-1695"/>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C06AD29C-7B16-2849-9F44-43A7FE4A17D1}"/>
              </a:ext>
            </a:extLst>
          </p:cNvPr>
          <p:cNvSpPr>
            <a:spLocks noGrp="1"/>
          </p:cNvSpPr>
          <p:nvPr>
            <p:ph type="sldNum" sz="quarter" idx="14"/>
          </p:nvPr>
        </p:nvSpPr>
        <p:spPr/>
        <p:txBody>
          <a:bodyPr/>
          <a:lstStyle/>
          <a:p>
            <a:fld id="{3DD97BEB-BAEF-0344-9D5C-EC73E478698A}" type="slidenum">
              <a:rPr lang="en-US" smtClean="0"/>
              <a:pPr/>
              <a:t>70</a:t>
            </a:fld>
            <a:endParaRPr lang="en-US"/>
          </a:p>
        </p:txBody>
      </p:sp>
    </p:spTree>
    <p:extLst>
      <p:ext uri="{BB962C8B-B14F-4D97-AF65-F5344CB8AC3E}">
        <p14:creationId xmlns:p14="http://schemas.microsoft.com/office/powerpoint/2010/main" val="11417277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8693-53FC-4840-83C4-A346BCA03F70}"/>
              </a:ext>
            </a:extLst>
          </p:cNvPr>
          <p:cNvSpPr>
            <a:spLocks noGrp="1"/>
          </p:cNvSpPr>
          <p:nvPr>
            <p:ph type="title"/>
          </p:nvPr>
        </p:nvSpPr>
        <p:spPr/>
        <p:txBody>
          <a:bodyPr/>
          <a:lstStyle/>
          <a:p>
            <a:r>
              <a:rPr lang="en-US" dirty="0"/>
              <a:t>Validation Test</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F995A061-6DD5-134F-9E3B-43D4AD775466}"/>
                  </a:ext>
                </a:extLst>
              </p:cNvPr>
              <p:cNvSpPr>
                <a:spLocks noGrp="1"/>
              </p:cNvSpPr>
              <p:nvPr>
                <p:ph type="body" sz="quarter" idx="13"/>
              </p:nvPr>
            </p:nvSpPr>
            <p:spPr>
              <a:xfrm>
                <a:off x="838200" y="1825625"/>
                <a:ext cx="10515600" cy="3792538"/>
              </a:xfrm>
            </p:spPr>
            <p:txBody>
              <a:bodyPr/>
              <a:lstStyle/>
              <a:p>
                <a:r>
                  <a:rPr lang="en-US" dirty="0"/>
                  <a:t>Eye Tracking Data Analysis</a:t>
                </a:r>
              </a:p>
              <a:p>
                <a:r>
                  <a:rPr lang="en-US" dirty="0"/>
                  <a:t>Controlling for Lack of Attention and Exhaustion </a:t>
                </a:r>
              </a:p>
              <a:p>
                <a:pPr lvl="1"/>
                <a:r>
                  <a:rPr lang="en-US" dirty="0"/>
                  <a:t>Randomly inserted 30% of the trials to be validation trials in the random test </a:t>
                </a:r>
              </a:p>
              <a:p>
                <a:pPr lvl="1"/>
                <a:r>
                  <a:rPr lang="en-US" dirty="0"/>
                  <a:t>Estimation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𝑈𝐹</m:t>
                        </m:r>
                      </m:sub>
                    </m:sSub>
                  </m:oMath>
                </a14:m>
                <a:endParaRPr lang="en-US" dirty="0"/>
              </a:p>
              <a:p>
                <a:pPr lvl="2"/>
                <a:r>
                  <a:rPr lang="en-US" dirty="0"/>
                  <a:t>presented TP with identical full-resolution rendering results for both comparison frames</a:t>
                </a:r>
              </a:p>
              <a:p>
                <a:pPr lvl="1"/>
                <a:r>
                  <a:rPr lang="en-US" dirty="0"/>
                  <a:t>Estimation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𝑁</m:t>
                        </m:r>
                        <m:r>
                          <a:rPr lang="en-US" i="1">
                            <a:latin typeface="Cambria Math" panose="02040503050406030204" pitchFamily="18" charset="0"/>
                          </a:rPr>
                          <m:t>𝐹</m:t>
                        </m:r>
                      </m:sub>
                    </m:sSub>
                  </m:oMath>
                </a14:m>
                <a:endParaRPr lang="en-US" dirty="0"/>
              </a:p>
              <a:p>
                <a:pPr lvl="2"/>
                <a:r>
                  <a:rPr lang="en-US" dirty="0"/>
                  <a:t>presented TP with identical rendering results with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𝑈𝐹</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rPr>
                          <m:t>𝐹</m:t>
                        </m:r>
                      </m:sub>
                    </m:sSub>
                    <m:r>
                      <a:rPr lang="en-US" b="0" i="1" smtClean="0">
                        <a:latin typeface="Cambria Math" panose="02040503050406030204" pitchFamily="18" charset="0"/>
                      </a:rPr>
                      <m:t> </m:t>
                    </m:r>
                  </m:oMath>
                </a14:m>
                <a:r>
                  <a:rPr lang="en-US" dirty="0"/>
                  <a:t>for both comparison frames</a:t>
                </a:r>
              </a:p>
              <a:p>
                <a:pPr lvl="1"/>
                <a:r>
                  <a:rPr lang="en-US" dirty="0"/>
                  <a:t>Validation</a:t>
                </a:r>
              </a:p>
              <a:p>
                <a:pPr lvl="2"/>
                <a:r>
                  <a:rPr lang="en-US" dirty="0"/>
                  <a:t>If the participant declared these validation trials to have a low score for similarity (3 or lower), we would ask TP to pause and take a break for at least 30 seconds, and then continue the user study</a:t>
                </a:r>
              </a:p>
              <a:p>
                <a:pPr lvl="2"/>
                <a:r>
                  <a:rPr lang="en-US" i="1" dirty="0"/>
                  <a:t>If error </a:t>
                </a:r>
                <a:r>
                  <a:rPr lang="en-US" dirty="0"/>
                  <a:t>≥ 5 in the random test, we would terminate the user study and discard the data of TP</a:t>
                </a:r>
              </a:p>
              <a:p>
                <a:pPr lvl="1"/>
                <a:endParaRPr lang="en-US" dirty="0"/>
              </a:p>
              <a:p>
                <a:pPr lvl="2"/>
                <a:endParaRPr lang="en-US" dirty="0"/>
              </a:p>
              <a:p>
                <a:pPr lvl="2"/>
                <a:endParaRPr lang="en-US" dirty="0"/>
              </a:p>
              <a:p>
                <a:endParaRPr lang="en-US" dirty="0"/>
              </a:p>
            </p:txBody>
          </p:sp>
        </mc:Choice>
        <mc:Fallback xmlns="">
          <p:sp>
            <p:nvSpPr>
              <p:cNvPr id="4" name="Text Placeholder 3">
                <a:extLst>
                  <a:ext uri="{FF2B5EF4-FFF2-40B4-BE49-F238E27FC236}">
                    <a16:creationId xmlns:a16="http://schemas.microsoft.com/office/drawing/2014/main" id="{F995A061-6DD5-134F-9E3B-43D4AD775466}"/>
                  </a:ext>
                </a:extLst>
              </p:cNvPr>
              <p:cNvSpPr>
                <a:spLocks noGrp="1" noRot="1" noChangeAspect="1" noMove="1" noResize="1" noEditPoints="1" noAdjustHandles="1" noChangeArrowheads="1" noChangeShapeType="1" noTextEdit="1"/>
              </p:cNvSpPr>
              <p:nvPr>
                <p:ph type="body" sz="quarter" idx="13"/>
              </p:nvPr>
            </p:nvSpPr>
            <p:spPr>
              <a:xfrm>
                <a:off x="838200" y="1825625"/>
                <a:ext cx="10515600" cy="3792538"/>
              </a:xfrm>
              <a:blipFill>
                <a:blip r:embed="rId3"/>
                <a:stretch>
                  <a:fillRect l="-603" t="-2349"/>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C82D61B1-0B34-5F4A-8C2F-CDB94CA532EF}"/>
              </a:ext>
            </a:extLst>
          </p:cNvPr>
          <p:cNvSpPr>
            <a:spLocks noGrp="1"/>
          </p:cNvSpPr>
          <p:nvPr>
            <p:ph type="sldNum" sz="quarter" idx="14"/>
          </p:nvPr>
        </p:nvSpPr>
        <p:spPr/>
        <p:txBody>
          <a:bodyPr/>
          <a:lstStyle/>
          <a:p>
            <a:fld id="{3DD97BEB-BAEF-0344-9D5C-EC73E478698A}" type="slidenum">
              <a:rPr lang="en-US" smtClean="0"/>
              <a:pPr/>
              <a:t>71</a:t>
            </a:fld>
            <a:endParaRPr lang="en-US" dirty="0"/>
          </a:p>
        </p:txBody>
      </p:sp>
      <p:sp>
        <p:nvSpPr>
          <p:cNvPr id="6" name="Text Placeholder 5">
            <a:extLst>
              <a:ext uri="{FF2B5EF4-FFF2-40B4-BE49-F238E27FC236}">
                <a16:creationId xmlns:a16="http://schemas.microsoft.com/office/drawing/2014/main" id="{27FE2007-BD6C-BA4B-83BF-0BFDE7368B7F}"/>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355923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b="5976"/>
          <a:stretch/>
        </p:blipFill>
        <p:spPr>
          <a:xfrm>
            <a:off x="-428939" y="-2"/>
            <a:ext cx="6860453" cy="6966859"/>
          </a:xfrm>
          <a:prstGeom prst="rect">
            <a:avLst/>
          </a:prstGeom>
        </p:spPr>
      </p:pic>
      <p:sp>
        <p:nvSpPr>
          <p:cNvPr id="4" name="矩形 3"/>
          <p:cNvSpPr/>
          <p:nvPr/>
        </p:nvSpPr>
        <p:spPr>
          <a:xfrm>
            <a:off x="6431514" y="-2"/>
            <a:ext cx="5760486" cy="7292946"/>
          </a:xfrm>
          <a:prstGeom prst="rect">
            <a:avLst/>
          </a:prstGeom>
          <a:solidFill>
            <a:srgbClr val="E8E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3" name="表格 14"/>
          <p:cNvGraphicFramePr>
            <a:graphicFrameLocks noGrp="1"/>
          </p:cNvGraphicFramePr>
          <p:nvPr/>
        </p:nvGraphicFramePr>
        <p:xfrm>
          <a:off x="4756444" y="807415"/>
          <a:ext cx="6987300" cy="3211685"/>
        </p:xfrm>
        <a:graphic>
          <a:graphicData uri="http://schemas.openxmlformats.org/drawingml/2006/table">
            <a:tbl>
              <a:tblPr firstCol="1">
                <a:effectLst/>
                <a:tableStyleId>{8799B23B-EC83-4686-B30A-512413B5E67A}</a:tableStyleId>
              </a:tblPr>
              <a:tblGrid>
                <a:gridCol w="1963770">
                  <a:extLst>
                    <a:ext uri="{9D8B030D-6E8A-4147-A177-3AD203B41FA5}">
                      <a16:colId xmlns:a16="http://schemas.microsoft.com/office/drawing/2014/main" val="20000"/>
                    </a:ext>
                  </a:extLst>
                </a:gridCol>
                <a:gridCol w="1929008">
                  <a:extLst>
                    <a:ext uri="{9D8B030D-6E8A-4147-A177-3AD203B41FA5}">
                      <a16:colId xmlns:a16="http://schemas.microsoft.com/office/drawing/2014/main" val="20001"/>
                    </a:ext>
                  </a:extLst>
                </a:gridCol>
                <a:gridCol w="1347697">
                  <a:extLst>
                    <a:ext uri="{9D8B030D-6E8A-4147-A177-3AD203B41FA5}">
                      <a16:colId xmlns:a16="http://schemas.microsoft.com/office/drawing/2014/main" val="20002"/>
                    </a:ext>
                  </a:extLst>
                </a:gridCol>
                <a:gridCol w="1746825">
                  <a:extLst>
                    <a:ext uri="{9D8B030D-6E8A-4147-A177-3AD203B41FA5}">
                      <a16:colId xmlns:a16="http://schemas.microsoft.com/office/drawing/2014/main" val="20003"/>
                    </a:ext>
                  </a:extLst>
                </a:gridCol>
              </a:tblGrid>
              <a:tr h="750525">
                <a:tc>
                  <a:txBody>
                    <a:bodyPr/>
                    <a:lstStyle/>
                    <a:p>
                      <a:pPr lvl="0" algn="ctr" rtl="0">
                        <a:spcBef>
                          <a:spcPts val="0"/>
                        </a:spcBef>
                        <a:buNone/>
                      </a:pPr>
                      <a:r>
                        <a:rPr lang="en" sz="1800" dirty="0">
                          <a:solidFill>
                            <a:schemeClr val="tx1"/>
                          </a:solidFill>
                          <a:latin typeface="Arial" panose="020B0604020202020204" pitchFamily="34" charset="0"/>
                          <a:ea typeface="Arial Unicode MS" panose="020B0604020202020204" pitchFamily="34" charset="-122"/>
                          <a:cs typeface="Arial" panose="020B0604020202020204" pitchFamily="34" charset="0"/>
                          <a:sym typeface="Walter Turncoat"/>
                        </a:rPr>
                        <a:t>Application</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10000"/>
                      </a:schemeClr>
                    </a:solidFill>
                  </a:tcPr>
                </a:tc>
                <a:tc>
                  <a:txBody>
                    <a:bodyPr/>
                    <a:lstStyle/>
                    <a:p>
                      <a:pPr lvl="0" algn="ctr" rtl="0">
                        <a:spcBef>
                          <a:spcPts val="0"/>
                        </a:spcBef>
                        <a:buNone/>
                      </a:pPr>
                      <a:r>
                        <a:rPr lang="en" sz="1800" dirty="0">
                          <a:solidFill>
                            <a:schemeClr val="tx1"/>
                          </a:solidFill>
                          <a:latin typeface="Arial" panose="020B0604020202020204" pitchFamily="34" charset="0"/>
                          <a:ea typeface="Arial Unicode MS" panose="020B0604020202020204" pitchFamily="34" charset="-122"/>
                          <a:cs typeface="Arial" panose="020B0604020202020204" pitchFamily="34" charset="0"/>
                          <a:sym typeface="Walter Turncoat"/>
                        </a:rPr>
                        <a:t>Resolution</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10000"/>
                      </a:schemeClr>
                    </a:solidFill>
                  </a:tcPr>
                </a:tc>
                <a:tc>
                  <a:txBody>
                    <a:bodyPr/>
                    <a:lstStyle/>
                    <a:p>
                      <a:pPr lvl="0" algn="ctr" rtl="0">
                        <a:spcBef>
                          <a:spcPts val="0"/>
                        </a:spcBef>
                        <a:buNone/>
                      </a:pPr>
                      <a:r>
                        <a:rPr lang="en" sz="1800">
                          <a:solidFill>
                            <a:schemeClr val="tx1"/>
                          </a:solidFill>
                          <a:latin typeface="Arial" panose="020B0604020202020204" pitchFamily="34" charset="0"/>
                          <a:ea typeface="Arial Unicode MS" panose="020B0604020202020204" pitchFamily="34" charset="-122"/>
                          <a:cs typeface="Arial" panose="020B0604020202020204" pitchFamily="34" charset="0"/>
                          <a:sym typeface="Walter Turncoat"/>
                        </a:rPr>
                        <a:t>Frame rate</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10000"/>
                      </a:schemeClr>
                    </a:solidFill>
                  </a:tcPr>
                </a:tc>
                <a:tc>
                  <a:txBody>
                    <a:bodyPr/>
                    <a:lstStyle/>
                    <a:p>
                      <a:pPr lvl="0" algn="ctr" rtl="0">
                        <a:spcBef>
                          <a:spcPts val="0"/>
                        </a:spcBef>
                        <a:buNone/>
                      </a:pPr>
                      <a:r>
                        <a:rPr lang="en" sz="1800" dirty="0">
                          <a:solidFill>
                            <a:schemeClr val="tx1"/>
                          </a:solidFill>
                          <a:latin typeface="Arial" panose="020B0604020202020204" pitchFamily="34" charset="0"/>
                          <a:ea typeface="Arial Unicode MS" panose="020B0604020202020204" pitchFamily="34" charset="-122"/>
                          <a:cs typeface="Arial" panose="020B0604020202020204" pitchFamily="34" charset="0"/>
                          <a:sym typeface="Walter Turncoat"/>
                        </a:rPr>
                        <a:t>MPixels / sec</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10000"/>
                      </a:schemeClr>
                    </a:solidFill>
                  </a:tcPr>
                </a:tc>
                <a:extLst>
                  <a:ext uri="{0D108BD9-81ED-4DB2-BD59-A6C34878D82A}">
                    <a16:rowId xmlns:a16="http://schemas.microsoft.com/office/drawing/2014/main" val="10000"/>
                  </a:ext>
                </a:extLst>
              </a:tr>
              <a:tr h="750525">
                <a:tc>
                  <a:txBody>
                    <a:bodyPr/>
                    <a:lstStyle/>
                    <a:p>
                      <a:pPr lvl="0" algn="ctr" rtl="0">
                        <a:spcBef>
                          <a:spcPts val="0"/>
                        </a:spcBef>
                        <a:buNone/>
                      </a:pPr>
                      <a:r>
                        <a:rPr lang="en" sz="1800" dirty="0">
                          <a:solidFill>
                            <a:schemeClr val="tx1"/>
                          </a:solidFill>
                          <a:latin typeface="Arial" panose="020B0604020202020204" pitchFamily="34" charset="0"/>
                          <a:ea typeface="Arial Unicode MS" panose="020B0604020202020204" pitchFamily="34" charset="-122"/>
                          <a:cs typeface="Arial" panose="020B0604020202020204" pitchFamily="34" charset="0"/>
                          <a:sym typeface="Walter Turncoat"/>
                        </a:rPr>
                        <a:t>Desktop game</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10000"/>
                      </a:schemeClr>
                    </a:solidFill>
                  </a:tcPr>
                </a:tc>
                <a:tc>
                  <a:txBody>
                    <a:bodyPr/>
                    <a:lstStyle/>
                    <a:p>
                      <a:pPr lvl="0" algn="ctr" rtl="0">
                        <a:spcBef>
                          <a:spcPts val="0"/>
                        </a:spcBef>
                        <a:buNone/>
                      </a:pPr>
                      <a:r>
                        <a:rPr lang="en" sz="1800" dirty="0">
                          <a:solidFill>
                            <a:schemeClr val="tx1"/>
                          </a:solidFill>
                          <a:latin typeface="Arial" panose="020B0604020202020204" pitchFamily="34" charset="0"/>
                          <a:ea typeface="Arial Unicode MS" panose="020B0604020202020204" pitchFamily="34" charset="-122"/>
                          <a:cs typeface="Arial" panose="020B0604020202020204" pitchFamily="34" charset="0"/>
                          <a:sym typeface="Walter Turncoat"/>
                        </a:rPr>
                        <a:t>1920 x 1080 x 1</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10000"/>
                      </a:schemeClr>
                    </a:solidFill>
                  </a:tcPr>
                </a:tc>
                <a:tc>
                  <a:txBody>
                    <a:bodyPr/>
                    <a:lstStyle/>
                    <a:p>
                      <a:pPr lvl="0" algn="ctr" rtl="0">
                        <a:spcBef>
                          <a:spcPts val="0"/>
                        </a:spcBef>
                        <a:buNone/>
                      </a:pPr>
                      <a:r>
                        <a:rPr lang="en" sz="1800" dirty="0">
                          <a:solidFill>
                            <a:schemeClr val="tx1"/>
                          </a:solidFill>
                          <a:latin typeface="Arial" panose="020B0604020202020204" pitchFamily="34" charset="0"/>
                          <a:ea typeface="Arial Unicode MS" panose="020B0604020202020204" pitchFamily="34" charset="-122"/>
                          <a:cs typeface="Arial" panose="020B0604020202020204" pitchFamily="34" charset="0"/>
                          <a:sym typeface="Walter Turncoat"/>
                        </a:rPr>
                        <a:t>60</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10000"/>
                      </a:schemeClr>
                    </a:solidFill>
                  </a:tcPr>
                </a:tc>
                <a:tc>
                  <a:txBody>
                    <a:bodyPr/>
                    <a:lstStyle/>
                    <a:p>
                      <a:pPr lvl="0" algn="ctr" rtl="0">
                        <a:spcBef>
                          <a:spcPts val="0"/>
                        </a:spcBef>
                        <a:buNone/>
                      </a:pPr>
                      <a:r>
                        <a:rPr lang="en" sz="1800" dirty="0">
                          <a:solidFill>
                            <a:schemeClr val="tx1"/>
                          </a:solidFill>
                          <a:latin typeface="Arial" panose="020B0604020202020204" pitchFamily="34" charset="0"/>
                          <a:ea typeface="Arial Unicode MS" panose="020B0604020202020204" pitchFamily="34" charset="-122"/>
                          <a:cs typeface="Arial" panose="020B0604020202020204" pitchFamily="34" charset="0"/>
                          <a:sym typeface="Walter Turncoat"/>
                        </a:rPr>
                        <a:t>124</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10000"/>
                      </a:schemeClr>
                    </a:solidFill>
                  </a:tcPr>
                </a:tc>
                <a:extLst>
                  <a:ext uri="{0D108BD9-81ED-4DB2-BD59-A6C34878D82A}">
                    <a16:rowId xmlns:a16="http://schemas.microsoft.com/office/drawing/2014/main" val="10001"/>
                  </a:ext>
                </a:extLst>
              </a:tr>
              <a:tr h="750525">
                <a:tc>
                  <a:txBody>
                    <a:bodyPr/>
                    <a:lstStyle/>
                    <a:p>
                      <a:pPr lvl="0" algn="ctr" rtl="0">
                        <a:spcBef>
                          <a:spcPts val="0"/>
                        </a:spcBef>
                        <a:buNone/>
                      </a:pPr>
                      <a:r>
                        <a:rPr lang="en" sz="1800" dirty="0">
                          <a:solidFill>
                            <a:schemeClr val="tx1"/>
                          </a:solidFill>
                          <a:latin typeface="Arial" panose="020B0604020202020204" pitchFamily="34" charset="0"/>
                          <a:ea typeface="Arial Unicode MS" panose="020B0604020202020204" pitchFamily="34" charset="-122"/>
                          <a:cs typeface="Arial" panose="020B0604020202020204" pitchFamily="34" charset="0"/>
                          <a:sym typeface="Walter Turncoat"/>
                        </a:rPr>
                        <a:t>2018 VR</a:t>
                      </a:r>
                    </a:p>
                    <a:p>
                      <a:pPr lvl="0" algn="ctr" rtl="0">
                        <a:spcBef>
                          <a:spcPts val="0"/>
                        </a:spcBef>
                        <a:buNone/>
                      </a:pPr>
                      <a:r>
                        <a:rPr lang="en" sz="1800" dirty="0">
                          <a:solidFill>
                            <a:schemeClr val="tx1"/>
                          </a:solidFill>
                          <a:latin typeface="Arial" panose="020B0604020202020204" pitchFamily="34" charset="0"/>
                          <a:ea typeface="Arial Unicode MS" panose="020B0604020202020204" pitchFamily="34" charset="-122"/>
                          <a:cs typeface="Arial" panose="020B0604020202020204" pitchFamily="34" charset="0"/>
                          <a:sym typeface="Walter Turncoat"/>
                        </a:rPr>
                        <a:t>(HTC Vive PRO)</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10000"/>
                      </a:schemeClr>
                    </a:solidFill>
                  </a:tcPr>
                </a:tc>
                <a:tc>
                  <a:txBody>
                    <a:bodyPr/>
                    <a:lstStyle/>
                    <a:p>
                      <a:pPr lvl="0" algn="ctr" rtl="0">
                        <a:spcBef>
                          <a:spcPts val="0"/>
                        </a:spcBef>
                        <a:buNone/>
                      </a:pPr>
                      <a:r>
                        <a:rPr lang="en" sz="1800" dirty="0">
                          <a:solidFill>
                            <a:schemeClr val="tx1"/>
                          </a:solidFill>
                          <a:latin typeface="Arial" panose="020B0604020202020204" pitchFamily="34" charset="0"/>
                          <a:ea typeface="Arial Unicode MS" panose="020B0604020202020204" pitchFamily="34" charset="-122"/>
                          <a:cs typeface="Arial" panose="020B0604020202020204" pitchFamily="34" charset="0"/>
                          <a:sym typeface="Walter Turncoat"/>
                        </a:rPr>
                        <a:t>1440 x 1600 x 2</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10000"/>
                      </a:schemeClr>
                    </a:solidFill>
                  </a:tcPr>
                </a:tc>
                <a:tc>
                  <a:txBody>
                    <a:bodyPr/>
                    <a:lstStyle/>
                    <a:p>
                      <a:pPr lvl="0" algn="ctr" rtl="0">
                        <a:spcBef>
                          <a:spcPts val="0"/>
                        </a:spcBef>
                        <a:buNone/>
                      </a:pPr>
                      <a:r>
                        <a:rPr lang="en" sz="1800" dirty="0">
                          <a:solidFill>
                            <a:schemeClr val="tx1"/>
                          </a:solidFill>
                          <a:latin typeface="Arial" panose="020B0604020202020204" pitchFamily="34" charset="0"/>
                          <a:ea typeface="Arial Unicode MS" panose="020B0604020202020204" pitchFamily="34" charset="-122"/>
                          <a:cs typeface="Arial" panose="020B0604020202020204" pitchFamily="34" charset="0"/>
                          <a:sym typeface="Walter Turncoat"/>
                        </a:rPr>
                        <a:t>90</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10000"/>
                      </a:schemeClr>
                    </a:solidFill>
                  </a:tcPr>
                </a:tc>
                <a:tc>
                  <a:txBody>
                    <a:bodyPr/>
                    <a:lstStyle/>
                    <a:p>
                      <a:pPr lvl="0" algn="ctr" rtl="0">
                        <a:spcBef>
                          <a:spcPts val="0"/>
                        </a:spcBef>
                        <a:buNone/>
                      </a:pPr>
                      <a:r>
                        <a:rPr lang="en" sz="1800" dirty="0">
                          <a:solidFill>
                            <a:schemeClr val="tx1"/>
                          </a:solidFill>
                          <a:latin typeface="Arial" panose="020B0604020202020204" pitchFamily="34" charset="0"/>
                          <a:ea typeface="Arial Unicode MS" panose="020B0604020202020204" pitchFamily="34" charset="-122"/>
                          <a:cs typeface="Arial" panose="020B0604020202020204" pitchFamily="34" charset="0"/>
                          <a:sym typeface="Walter Turncoat"/>
                        </a:rPr>
                        <a:t>414</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10000"/>
                      </a:schemeClr>
                    </a:solidFill>
                  </a:tcPr>
                </a:tc>
                <a:extLst>
                  <a:ext uri="{0D108BD9-81ED-4DB2-BD59-A6C34878D82A}">
                    <a16:rowId xmlns:a16="http://schemas.microsoft.com/office/drawing/2014/main" val="10002"/>
                  </a:ext>
                </a:extLst>
              </a:tr>
              <a:tr h="750525">
                <a:tc>
                  <a:txBody>
                    <a:bodyPr/>
                    <a:lstStyle/>
                    <a:p>
                      <a:pPr lvl="0" algn="ctr" rtl="0">
                        <a:spcBef>
                          <a:spcPts val="0"/>
                        </a:spcBef>
                        <a:buNone/>
                      </a:pPr>
                      <a:r>
                        <a:rPr lang="en" sz="1800" dirty="0">
                          <a:solidFill>
                            <a:schemeClr val="tx1"/>
                          </a:solidFill>
                          <a:latin typeface="Arial" panose="020B0604020202020204" pitchFamily="34" charset="0"/>
                          <a:ea typeface="Arial Unicode MS" panose="020B0604020202020204" pitchFamily="34" charset="-122"/>
                          <a:cs typeface="Arial" panose="020B0604020202020204" pitchFamily="34" charset="0"/>
                          <a:sym typeface="Walter Turncoat"/>
                        </a:rPr>
                        <a:t>2020 VR</a:t>
                      </a:r>
                    </a:p>
                    <a:p>
                      <a:pPr lvl="0" algn="ctr" rtl="0">
                        <a:spcBef>
                          <a:spcPts val="0"/>
                        </a:spcBef>
                        <a:buNone/>
                      </a:pPr>
                      <a:r>
                        <a:rPr lang="en" sz="1800" dirty="0">
                          <a:solidFill>
                            <a:schemeClr val="tx1"/>
                          </a:solidFill>
                          <a:latin typeface="Arial" panose="020B0604020202020204" pitchFamily="34" charset="0"/>
                          <a:ea typeface="Arial Unicode MS" panose="020B0604020202020204" pitchFamily="34" charset="-122"/>
                          <a:cs typeface="Arial" panose="020B0604020202020204" pitchFamily="34" charset="0"/>
                          <a:sym typeface="Walter Turncoat"/>
                        </a:rPr>
                        <a:t>(</a:t>
                      </a:r>
                      <a:r>
                        <a:rPr lang="en" sz="1800" dirty="0" err="1">
                          <a:solidFill>
                            <a:schemeClr val="tx1"/>
                          </a:solidFill>
                          <a:latin typeface="Arial" panose="020B0604020202020204" pitchFamily="34" charset="0"/>
                          <a:ea typeface="Arial Unicode MS" panose="020B0604020202020204" pitchFamily="34" charset="-122"/>
                          <a:cs typeface="Arial" panose="020B0604020202020204" pitchFamily="34" charset="0"/>
                          <a:sym typeface="Walter Turncoat"/>
                        </a:rPr>
                        <a:t>Varjo</a:t>
                      </a:r>
                      <a:r>
                        <a:rPr lang="en" sz="1800" dirty="0">
                          <a:solidFill>
                            <a:schemeClr val="tx1"/>
                          </a:solidFill>
                          <a:latin typeface="Arial" panose="020B0604020202020204" pitchFamily="34" charset="0"/>
                          <a:ea typeface="Arial Unicode MS" panose="020B0604020202020204" pitchFamily="34" charset="-122"/>
                          <a:cs typeface="Arial" panose="020B0604020202020204" pitchFamily="34" charset="0"/>
                          <a:sym typeface="Walter Turncoat"/>
                        </a:rPr>
                        <a:t>)</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10000"/>
                      </a:schemeClr>
                    </a:solidFill>
                  </a:tcPr>
                </a:tc>
                <a:tc>
                  <a:txBody>
                    <a:bodyPr/>
                    <a:lstStyle/>
                    <a:p>
                      <a:pPr lvl="0" algn="ctr" rtl="0">
                        <a:spcBef>
                          <a:spcPts val="0"/>
                        </a:spcBef>
                        <a:buNone/>
                      </a:pPr>
                      <a:r>
                        <a:rPr lang="en" sz="1800" dirty="0">
                          <a:solidFill>
                            <a:schemeClr val="tx1"/>
                          </a:solidFill>
                          <a:latin typeface="Arial" panose="020B0604020202020204" pitchFamily="34" charset="0"/>
                          <a:ea typeface="Arial Unicode MS" panose="020B0604020202020204" pitchFamily="34" charset="-122"/>
                          <a:cs typeface="Arial" panose="020B0604020202020204" pitchFamily="34" charset="0"/>
                          <a:sym typeface="Walter Turncoat"/>
                        </a:rPr>
                        <a:t>1920 x 1080 x 2 +</a:t>
                      </a:r>
                    </a:p>
                    <a:p>
                      <a:pPr lvl="0" algn="ctr" rtl="0">
                        <a:spcBef>
                          <a:spcPts val="0"/>
                        </a:spcBef>
                        <a:buNone/>
                      </a:pPr>
                      <a:r>
                        <a:rPr lang="en" sz="1800" dirty="0">
                          <a:solidFill>
                            <a:schemeClr val="tx1"/>
                          </a:solidFill>
                          <a:latin typeface="Arial" panose="020B0604020202020204" pitchFamily="34" charset="0"/>
                          <a:ea typeface="Arial Unicode MS" panose="020B0604020202020204" pitchFamily="34" charset="-122"/>
                          <a:cs typeface="Arial" panose="020B0604020202020204" pitchFamily="34" charset="0"/>
                          <a:sym typeface="Walter Turncoat"/>
                        </a:rPr>
                        <a:t>1440 x 1600 x 2</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10000"/>
                      </a:schemeClr>
                    </a:solidFill>
                  </a:tcPr>
                </a:tc>
                <a:tc>
                  <a:txBody>
                    <a:bodyPr/>
                    <a:lstStyle/>
                    <a:p>
                      <a:pPr lvl="0" algn="ctr" rtl="0">
                        <a:spcBef>
                          <a:spcPts val="0"/>
                        </a:spcBef>
                        <a:buNone/>
                      </a:pPr>
                      <a:r>
                        <a:rPr lang="en" sz="1800" dirty="0">
                          <a:solidFill>
                            <a:schemeClr val="tx1"/>
                          </a:solidFill>
                          <a:latin typeface="Arial" panose="020B0604020202020204" pitchFamily="34" charset="0"/>
                          <a:ea typeface="Arial Unicode MS" panose="020B0604020202020204" pitchFamily="34" charset="-122"/>
                          <a:cs typeface="Arial" panose="020B0604020202020204" pitchFamily="34" charset="0"/>
                          <a:sym typeface="Walter Turncoat"/>
                        </a:rPr>
                        <a:t>90</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10000"/>
                      </a:schemeClr>
                    </a:solidFill>
                  </a:tcPr>
                </a:tc>
                <a:tc>
                  <a:txBody>
                    <a:bodyPr/>
                    <a:lstStyle/>
                    <a:p>
                      <a:pPr lvl="0" algn="ctr" rtl="0">
                        <a:spcBef>
                          <a:spcPts val="0"/>
                        </a:spcBef>
                        <a:buNone/>
                      </a:pPr>
                      <a:r>
                        <a:rPr lang="en" sz="1800" dirty="0">
                          <a:solidFill>
                            <a:schemeClr val="tx1"/>
                          </a:solidFill>
                          <a:latin typeface="Arial" panose="020B0604020202020204" pitchFamily="34" charset="0"/>
                          <a:ea typeface="Arial Unicode MS" panose="020B0604020202020204" pitchFamily="34" charset="-122"/>
                          <a:cs typeface="Arial" panose="020B0604020202020204" pitchFamily="34" charset="0"/>
                          <a:sym typeface="Walter Turncoat"/>
                        </a:rPr>
                        <a:t>788</a:t>
                      </a:r>
                    </a:p>
                  </a:txBody>
                  <a:tcPr marL="91425" marR="91425" marT="68575" marB="6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10000"/>
                      </a:schemeClr>
                    </a:solidFill>
                  </a:tcPr>
                </a:tc>
                <a:extLst>
                  <a:ext uri="{0D108BD9-81ED-4DB2-BD59-A6C34878D82A}">
                    <a16:rowId xmlns:a16="http://schemas.microsoft.com/office/drawing/2014/main" val="3047026625"/>
                  </a:ext>
                </a:extLst>
              </a:tr>
            </a:tbl>
          </a:graphicData>
        </a:graphic>
      </p:graphicFrame>
      <p:sp>
        <p:nvSpPr>
          <p:cNvPr id="2" name="Slide Number Placeholder 1"/>
          <p:cNvSpPr>
            <a:spLocks noGrp="1"/>
          </p:cNvSpPr>
          <p:nvPr>
            <p:ph type="sldNum" sz="quarter" idx="12"/>
          </p:nvPr>
        </p:nvSpPr>
        <p:spPr/>
        <p:txBody>
          <a:bodyPr/>
          <a:lstStyle/>
          <a:p>
            <a:fld id="{AD3FABAC-FA63-4425-8B44-F3EAA7C2B502}" type="slidenum">
              <a:rPr lang="zh-CN" altLang="en-US" smtClean="0"/>
              <a:t>8</a:t>
            </a:fld>
            <a:endParaRPr lang="zh-CN" altLang="en-US"/>
          </a:p>
        </p:txBody>
      </p:sp>
      <p:pic>
        <p:nvPicPr>
          <p:cNvPr id="6" name="Audio 5">
            <a:hlinkClick r:id="" action="ppaction://media"/>
            <a:extLst>
              <a:ext uri="{FF2B5EF4-FFF2-40B4-BE49-F238E27FC236}">
                <a16:creationId xmlns:a16="http://schemas.microsoft.com/office/drawing/2014/main" id="{03FBBADC-3CBB-5647-BE86-9E7650EBEB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01724544"/>
      </p:ext>
    </p:extLst>
  </p:cSld>
  <p:clrMapOvr>
    <a:masterClrMapping/>
  </p:clrMapOvr>
  <mc:AlternateContent xmlns:mc="http://schemas.openxmlformats.org/markup-compatibility/2006" xmlns:p14="http://schemas.microsoft.com/office/powerpoint/2010/main">
    <mc:Choice Requires="p14">
      <p:transition spd="med" p14:dur="700" advTm="16017">
        <p:fade/>
      </p:transition>
    </mc:Choice>
    <mc:Fallback xmlns="">
      <p:transition spd="med" advTm="160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99788-572C-414C-AE40-CFD4375498B1}"/>
              </a:ext>
            </a:extLst>
          </p:cNvPr>
          <p:cNvSpPr>
            <a:spLocks noGrp="1"/>
          </p:cNvSpPr>
          <p:nvPr>
            <p:ph type="title"/>
          </p:nvPr>
        </p:nvSpPr>
        <p:spPr/>
        <p:txBody>
          <a:bodyPr/>
          <a:lstStyle/>
          <a:p>
            <a:r>
              <a:rPr lang="en-US" dirty="0"/>
              <a:t>Foveated Rendering</a:t>
            </a:r>
          </a:p>
        </p:txBody>
      </p:sp>
      <p:sp>
        <p:nvSpPr>
          <p:cNvPr id="4" name="Text Placeholder 3">
            <a:extLst>
              <a:ext uri="{FF2B5EF4-FFF2-40B4-BE49-F238E27FC236}">
                <a16:creationId xmlns:a16="http://schemas.microsoft.com/office/drawing/2014/main" id="{80C702D2-1B64-5E4F-852E-567531ED9241}"/>
              </a:ext>
            </a:extLst>
          </p:cNvPr>
          <p:cNvSpPr>
            <a:spLocks noGrp="1"/>
          </p:cNvSpPr>
          <p:nvPr>
            <p:ph type="body" sz="quarter" idx="13"/>
          </p:nvPr>
        </p:nvSpPr>
        <p:spPr>
          <a:xfrm>
            <a:off x="838200" y="1825625"/>
            <a:ext cx="5736220" cy="3792538"/>
          </a:xfrm>
        </p:spPr>
        <p:txBody>
          <a:bodyPr/>
          <a:lstStyle/>
          <a:p>
            <a:r>
              <a:rPr lang="en-US" dirty="0"/>
              <a:t>VR requires enormous rendering budget</a:t>
            </a:r>
          </a:p>
          <a:p>
            <a:r>
              <a:rPr lang="en-US" dirty="0"/>
              <a:t>Most pixels are outside the fovea</a:t>
            </a:r>
            <a:r>
              <a:rPr lang="en-US" dirty="0">
                <a:cs typeface="Arial" panose="020B0604020202020204" pitchFamily="34" charset="0"/>
              </a:rPr>
              <a:t> </a:t>
            </a:r>
          </a:p>
          <a:p>
            <a:endParaRPr lang="en-US" dirty="0"/>
          </a:p>
        </p:txBody>
      </p:sp>
      <p:sp>
        <p:nvSpPr>
          <p:cNvPr id="5" name="Slide Number Placeholder 4">
            <a:extLst>
              <a:ext uri="{FF2B5EF4-FFF2-40B4-BE49-F238E27FC236}">
                <a16:creationId xmlns:a16="http://schemas.microsoft.com/office/drawing/2014/main" id="{F0C829B1-5EF8-054F-8C5A-4F4F75651616}"/>
              </a:ext>
            </a:extLst>
          </p:cNvPr>
          <p:cNvSpPr>
            <a:spLocks noGrp="1"/>
          </p:cNvSpPr>
          <p:nvPr>
            <p:ph type="sldNum" sz="quarter" idx="14"/>
          </p:nvPr>
        </p:nvSpPr>
        <p:spPr/>
        <p:txBody>
          <a:bodyPr/>
          <a:lstStyle/>
          <a:p>
            <a:fld id="{3DD97BEB-BAEF-0344-9D5C-EC73E478698A}" type="slidenum">
              <a:rPr lang="en-US" smtClean="0"/>
              <a:pPr/>
              <a:t>9</a:t>
            </a:fld>
            <a:endParaRPr lang="en-US"/>
          </a:p>
        </p:txBody>
      </p:sp>
      <p:sp>
        <p:nvSpPr>
          <p:cNvPr id="6" name="Text Placeholder 5">
            <a:extLst>
              <a:ext uri="{FF2B5EF4-FFF2-40B4-BE49-F238E27FC236}">
                <a16:creationId xmlns:a16="http://schemas.microsoft.com/office/drawing/2014/main" id="{518EFF23-1057-B242-BC10-F3C48F5A14DC}"/>
              </a:ext>
            </a:extLst>
          </p:cNvPr>
          <p:cNvSpPr>
            <a:spLocks noGrp="1"/>
          </p:cNvSpPr>
          <p:nvPr>
            <p:ph type="body" sz="quarter" idx="15"/>
          </p:nvPr>
        </p:nvSpPr>
        <p:spPr/>
        <p:txBody>
          <a:bodyPr/>
          <a:lstStyle/>
          <a:p>
            <a:endParaRPr lang="en-US" dirty="0"/>
          </a:p>
        </p:txBody>
      </p:sp>
      <p:pic>
        <p:nvPicPr>
          <p:cNvPr id="8" name="Picture 7">
            <a:extLst>
              <a:ext uri="{FF2B5EF4-FFF2-40B4-BE49-F238E27FC236}">
                <a16:creationId xmlns:a16="http://schemas.microsoft.com/office/drawing/2014/main" id="{C6FE9612-2D06-C443-86B9-6F7AD2EB754C}"/>
              </a:ext>
            </a:extLst>
          </p:cNvPr>
          <p:cNvPicPr>
            <a:picLocks noChangeAspect="1"/>
          </p:cNvPicPr>
          <p:nvPr/>
        </p:nvPicPr>
        <p:blipFill>
          <a:blip r:embed="rId5"/>
          <a:stretch>
            <a:fillRect/>
          </a:stretch>
        </p:blipFill>
        <p:spPr>
          <a:xfrm>
            <a:off x="7311993" y="1960563"/>
            <a:ext cx="3810000" cy="3657600"/>
          </a:xfrm>
          <a:prstGeom prst="rect">
            <a:avLst/>
          </a:prstGeom>
        </p:spPr>
      </p:pic>
      <p:pic>
        <p:nvPicPr>
          <p:cNvPr id="3" name="Audio 2">
            <a:hlinkClick r:id="" action="ppaction://media"/>
            <a:extLst>
              <a:ext uri="{FF2B5EF4-FFF2-40B4-BE49-F238E27FC236}">
                <a16:creationId xmlns:a16="http://schemas.microsoft.com/office/drawing/2014/main" id="{625CB929-0D64-B045-BFF2-4F8A20C55B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42036751"/>
      </p:ext>
    </p:extLst>
  </p:cSld>
  <p:clrMapOvr>
    <a:masterClrMapping/>
  </p:clrMapOvr>
  <mc:AlternateContent xmlns:mc="http://schemas.openxmlformats.org/markup-compatibility/2006" xmlns:p14="http://schemas.microsoft.com/office/powerpoint/2010/main">
    <mc:Choice Requires="p14">
      <p:transition spd="slow" p14:dur="2000" advTm="27805"/>
    </mc:Choice>
    <mc:Fallback xmlns="">
      <p:transition spd="slow" advTm="27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heme 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BlankTemplate-2018-widescreen" id="{248506C5-A0C4-C049-BC49-3BDAD1D9F804}" vid="{F2077408-1EC2-4343-94FE-7809B7E01E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 1</Template>
  <TotalTime>8945</TotalTime>
  <Words>5032</Words>
  <Application>Microsoft Office PowerPoint</Application>
  <PresentationFormat>Widescreen</PresentationFormat>
  <Paragraphs>765</Paragraphs>
  <Slides>71</Slides>
  <Notes>63</Notes>
  <HiddenSlides>0</HiddenSlides>
  <MMClips>67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LucidaGrande</vt:lpstr>
      <vt:lpstr>Arial</vt:lpstr>
      <vt:lpstr>Calibri</vt:lpstr>
      <vt:lpstr>Cambria Math</vt:lpstr>
      <vt:lpstr>Courier New</vt:lpstr>
      <vt:lpstr>Wingdings</vt:lpstr>
      <vt:lpstr>Theme 1</vt:lpstr>
      <vt:lpstr>Eye-dominance-guided Foveated Rendering</vt:lpstr>
      <vt:lpstr>PowerPoint Presentation</vt:lpstr>
      <vt:lpstr>PowerPoint Presentation</vt:lpstr>
      <vt:lpstr>PowerPoint Presentation</vt:lpstr>
      <vt:lpstr>PowerPoint Presentation</vt:lpstr>
      <vt:lpstr>PowerPoint Presentation</vt:lpstr>
      <vt:lpstr>Advantage of the Dominant Eye Over the Non-dominant Eye</vt:lpstr>
      <vt:lpstr>PowerPoint Presentation</vt:lpstr>
      <vt:lpstr>Foveated Rendering</vt:lpstr>
      <vt:lpstr>Foveated Rendering</vt:lpstr>
      <vt:lpstr>PowerPoint Presentation</vt:lpstr>
      <vt:lpstr>PowerPoint Presentation</vt:lpstr>
      <vt:lpstr>Can we do better?</vt:lpstr>
      <vt:lpstr>PowerPoint Presentation</vt:lpstr>
      <vt:lpstr>PowerPoint Presentation</vt:lpstr>
      <vt:lpstr>Eye-dominance-guided Foveated Rendering</vt:lpstr>
      <vt:lpstr>PowerPoint Presentation</vt:lpstr>
      <vt:lpstr>A foveation model with adjustable foveation level?</vt:lpstr>
      <vt:lpstr>Kernel Foveation Model</vt:lpstr>
      <vt:lpstr>Kernel Foveation Model</vt:lpstr>
      <vt:lpstr>Kernel Foveation Model</vt:lpstr>
      <vt:lpstr>Kernel Foveation Model</vt:lpstr>
      <vt:lpstr>Kernel Foveation Model</vt:lpstr>
      <vt:lpstr>Kernel Foveation Model</vt:lpstr>
      <vt:lpstr>Kernel Foveation Model</vt:lpstr>
      <vt:lpstr>Kernel Foveation Model</vt:lpstr>
      <vt:lpstr>Kernel Foveation Model</vt:lpstr>
      <vt:lpstr>Kernel Foveation Model</vt:lpstr>
      <vt:lpstr>Kernel Foveation Model</vt:lpstr>
      <vt:lpstr>Kernel Foveation Model</vt:lpstr>
      <vt:lpstr>Kernel Foveation Model</vt:lpstr>
      <vt:lpstr>PowerPoint Presentation</vt:lpstr>
      <vt:lpstr>User Study</vt:lpstr>
      <vt:lpstr>Pre-experiment: Dominant Eye Identification </vt:lpstr>
      <vt:lpstr>Main Study</vt:lpstr>
      <vt:lpstr>Main Study</vt:lpstr>
      <vt:lpstr>Main Study</vt:lpstr>
      <vt:lpstr>Main Study</vt:lpstr>
      <vt:lpstr>Main Study</vt:lpstr>
      <vt:lpstr>Main Study</vt:lpstr>
      <vt:lpstr>User Study</vt:lpstr>
      <vt:lpstr>Slider Test</vt:lpstr>
      <vt:lpstr>Slider Test</vt:lpstr>
      <vt:lpstr>Slider Test</vt:lpstr>
      <vt:lpstr>User Study</vt:lpstr>
      <vt:lpstr>Random Test</vt:lpstr>
      <vt:lpstr>Random Test</vt:lpstr>
      <vt:lpstr>Random Test</vt:lpstr>
      <vt:lpstr>User Study Result</vt:lpstr>
      <vt:lpstr>PowerPoint Presentation</vt:lpstr>
      <vt:lpstr>Analysis: Relationship between σ_UF and σ_NF </vt:lpstr>
      <vt:lpstr>Analysis: Relationship between σ_UF and σ_NF </vt:lpstr>
      <vt:lpstr>Quality Evaluation</vt:lpstr>
      <vt:lpstr>Rendering Acceleration</vt:lpstr>
      <vt:lpstr>Rendering Acceleration</vt:lpstr>
      <vt:lpstr>PowerPoint Presentation</vt:lpstr>
      <vt:lpstr>Limitations</vt:lpstr>
      <vt:lpstr>Limitations &amp; Future Work</vt:lpstr>
      <vt:lpstr>Conclusion</vt:lpstr>
      <vt:lpstr>Conclusion</vt:lpstr>
      <vt:lpstr>Conclusion</vt:lpstr>
      <vt:lpstr>Conclusion</vt:lpstr>
      <vt:lpstr>Demo</vt:lpstr>
      <vt:lpstr>PowerPoint Presentation</vt:lpstr>
      <vt:lpstr>Thank You</vt:lpstr>
      <vt:lpstr>Analysis: Parameters Estimated with Different Scenes </vt:lpstr>
      <vt:lpstr>Analysis: Parameter Estimated with Different Tests</vt:lpstr>
      <vt:lpstr>Analysis: Score Estimated with Different Comparison</vt:lpstr>
      <vt:lpstr>Theoretical Speedup</vt:lpstr>
      <vt:lpstr>Theoretical Speedup</vt:lpstr>
      <vt:lpstr>Validation Test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Ruofei Du</cp:lastModifiedBy>
  <cp:revision>72</cp:revision>
  <cp:lastPrinted>2017-01-26T18:50:32Z</cp:lastPrinted>
  <dcterms:created xsi:type="dcterms:W3CDTF">2020-01-08T19:18:32Z</dcterms:created>
  <dcterms:modified xsi:type="dcterms:W3CDTF">2021-10-20T21:59:10Z</dcterms:modified>
</cp:coreProperties>
</file>