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570" r:id="rId2"/>
    <p:sldId id="601" r:id="rId3"/>
    <p:sldId id="615" r:id="rId4"/>
    <p:sldId id="616" r:id="rId5"/>
    <p:sldId id="573" r:id="rId6"/>
    <p:sldId id="574" r:id="rId7"/>
    <p:sldId id="575" r:id="rId8"/>
    <p:sldId id="572" r:id="rId9"/>
    <p:sldId id="404" r:id="rId10"/>
    <p:sldId id="576" r:id="rId11"/>
    <p:sldId id="577" r:id="rId12"/>
    <p:sldId id="613" r:id="rId13"/>
    <p:sldId id="329" r:id="rId14"/>
    <p:sldId id="301" r:id="rId15"/>
    <p:sldId id="299" r:id="rId16"/>
    <p:sldId id="302" r:id="rId17"/>
    <p:sldId id="271" r:id="rId18"/>
    <p:sldId id="315" r:id="rId19"/>
    <p:sldId id="316" r:id="rId20"/>
    <p:sldId id="306" r:id="rId21"/>
    <p:sldId id="332" r:id="rId22"/>
    <p:sldId id="333" r:id="rId23"/>
    <p:sldId id="305" r:id="rId24"/>
    <p:sldId id="334" r:id="rId25"/>
    <p:sldId id="503" r:id="rId26"/>
    <p:sldId id="312" r:id="rId27"/>
    <p:sldId id="504" r:id="rId28"/>
    <p:sldId id="274" r:id="rId29"/>
    <p:sldId id="325" r:id="rId30"/>
    <p:sldId id="320" r:id="rId31"/>
    <p:sldId id="273" r:id="rId32"/>
    <p:sldId id="282" r:id="rId33"/>
    <p:sldId id="283" r:id="rId34"/>
    <p:sldId id="284" r:id="rId35"/>
    <p:sldId id="285" r:id="rId36"/>
    <p:sldId id="286" r:id="rId37"/>
    <p:sldId id="277" r:id="rId38"/>
    <p:sldId id="293" r:id="rId39"/>
    <p:sldId id="294" r:id="rId40"/>
    <p:sldId id="295" r:id="rId41"/>
    <p:sldId id="296" r:id="rId42"/>
    <p:sldId id="280" r:id="rId43"/>
    <p:sldId id="617" r:id="rId44"/>
    <p:sldId id="614" r:id="rId45"/>
    <p:sldId id="600" r:id="rId46"/>
    <p:sldId id="578" r:id="rId47"/>
    <p:sldId id="579" r:id="rId48"/>
    <p:sldId id="372" r:id="rId49"/>
    <p:sldId id="580" r:id="rId50"/>
    <p:sldId id="581" r:id="rId51"/>
    <p:sldId id="582" r:id="rId52"/>
    <p:sldId id="583" r:id="rId53"/>
    <p:sldId id="603" r:id="rId54"/>
    <p:sldId id="585" r:id="rId55"/>
    <p:sldId id="604" r:id="rId56"/>
    <p:sldId id="587" r:id="rId57"/>
    <p:sldId id="605" r:id="rId58"/>
    <p:sldId id="606" r:id="rId59"/>
    <p:sldId id="607" r:id="rId60"/>
    <p:sldId id="591" r:id="rId61"/>
    <p:sldId id="592" r:id="rId62"/>
    <p:sldId id="593" r:id="rId63"/>
    <p:sldId id="594" r:id="rId64"/>
    <p:sldId id="595" r:id="rId65"/>
    <p:sldId id="596" r:id="rId66"/>
    <p:sldId id="597" r:id="rId67"/>
    <p:sldId id="598" r:id="rId68"/>
    <p:sldId id="608"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2692"/>
  </p:normalViewPr>
  <p:slideViewPr>
    <p:cSldViewPr snapToGrid="0" snapToObjects="1">
      <p:cViewPr varScale="1">
        <p:scale>
          <a:sx n="93" d="100"/>
          <a:sy n="93" d="100"/>
        </p:scale>
        <p:origin x="123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081c1135a9929553/I3D/slides/45E405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081c1135a9929553/I3D/slides/excelFunction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081c1135a9929553/I3D/slides/excelFunction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E:\FoveatedLightField\TVCG\UserStudy\Analysis\percentageAnalysi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E:\FoveatedLightField\TVCG\UserStudy\Analysis\percentageAnalysi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E:\FoveatedLightField\TVCG\UserStudy\Analysis\SlideResult.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noFill/>
            <a:ln>
              <a:noFill/>
            </a:ln>
            <a:effectLst/>
          </c:spPr>
          <c:invertIfNegative val="0"/>
          <c:cat>
            <c:strRef>
              <c:f>Sheet2!$A$1:$A$3</c:f>
              <c:strCache>
                <c:ptCount val="3"/>
                <c:pt idx="0">
                  <c:v>iPhone7 Plus</c:v>
                </c:pt>
                <c:pt idx="1">
                  <c:v>27'' Desktop Monitor</c:v>
                </c:pt>
                <c:pt idx="2">
                  <c:v>2016 VR HMD</c:v>
                </c:pt>
              </c:strCache>
            </c:strRef>
          </c:cat>
          <c:val>
            <c:numRef>
              <c:f>Sheet2!$B$1:$B$3</c:f>
              <c:numCache>
                <c:formatCode>0%</c:formatCode>
                <c:ptCount val="3"/>
                <c:pt idx="0">
                  <c:v>0.96</c:v>
                </c:pt>
                <c:pt idx="1">
                  <c:v>0.27</c:v>
                </c:pt>
                <c:pt idx="2">
                  <c:v>0.04</c:v>
                </c:pt>
              </c:numCache>
            </c:numRef>
          </c:val>
          <c:extLst>
            <c:ext xmlns:c16="http://schemas.microsoft.com/office/drawing/2014/chart" uri="{C3380CC4-5D6E-409C-BE32-E72D297353CC}">
              <c16:uniqueId val="{00000000-C44F-4F4E-B430-7220D54FA93D}"/>
            </c:ext>
          </c:extLst>
        </c:ser>
        <c:dLbls>
          <c:showLegendKey val="0"/>
          <c:showVal val="0"/>
          <c:showCatName val="0"/>
          <c:showSerName val="0"/>
          <c:showPercent val="0"/>
          <c:showBubbleSize val="0"/>
        </c:dLbls>
        <c:gapWidth val="219"/>
        <c:overlap val="-27"/>
        <c:axId val="42721664"/>
        <c:axId val="42723200"/>
      </c:barChart>
      <c:catAx>
        <c:axId val="42721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2723200"/>
        <c:crosses val="autoZero"/>
        <c:auto val="1"/>
        <c:lblAlgn val="ctr"/>
        <c:lblOffset val="100"/>
        <c:noMultiLvlLbl val="0"/>
      </c:catAx>
      <c:valAx>
        <c:axId val="42723200"/>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27216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070595342248883E-2"/>
          <c:y val="8.2654717838820696E-2"/>
          <c:w val="0.89655796150481193"/>
          <c:h val="0.79253135024788568"/>
        </c:manualLayout>
      </c:layout>
      <c:lineChart>
        <c:grouping val="standard"/>
        <c:varyColors val="0"/>
        <c:dLbls>
          <c:showLegendKey val="0"/>
          <c:showVal val="0"/>
          <c:showCatName val="0"/>
          <c:showSerName val="0"/>
          <c:showPercent val="0"/>
          <c:showBubbleSize val="0"/>
        </c:dLbls>
        <c:marker val="1"/>
        <c:smooth val="0"/>
        <c:axId val="42977152"/>
        <c:axId val="42978688"/>
      </c:lineChart>
      <c:catAx>
        <c:axId val="42977152"/>
        <c:scaling>
          <c:orientation val="minMax"/>
        </c:scaling>
        <c:delete val="1"/>
        <c:axPos val="b"/>
        <c:numFmt formatCode="General" sourceLinked="1"/>
        <c:majorTickMark val="out"/>
        <c:minorTickMark val="none"/>
        <c:tickLblPos val="nextTo"/>
        <c:crossAx val="42978688"/>
        <c:crosses val="autoZero"/>
        <c:auto val="1"/>
        <c:lblAlgn val="ctr"/>
        <c:lblOffset val="100"/>
        <c:noMultiLvlLbl val="0"/>
      </c:catAx>
      <c:valAx>
        <c:axId val="42978688"/>
        <c:scaling>
          <c:orientation val="minMax"/>
          <c:max val="1"/>
        </c:scaling>
        <c:delete val="1"/>
        <c:axPos val="l"/>
        <c:numFmt formatCode="General" sourceLinked="1"/>
        <c:majorTickMark val="out"/>
        <c:minorTickMark val="none"/>
        <c:tickLblPos val="nextTo"/>
        <c:crossAx val="42977152"/>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654355348228592E-2"/>
          <c:y val="5.5646054078965883E-2"/>
          <c:w val="0.90789691089608826"/>
          <c:h val="0.89068352315102794"/>
        </c:manualLayout>
      </c:layout>
      <c:lineChart>
        <c:grouping val="standard"/>
        <c:varyColors val="0"/>
        <c:ser>
          <c:idx val="0"/>
          <c:order val="0"/>
          <c:tx>
            <c:strRef>
              <c:f>Sheet1!$A$1</c:f>
              <c:strCache>
                <c:ptCount val="1"/>
                <c:pt idx="0">
                  <c:v>x</c:v>
                </c:pt>
              </c:strCache>
            </c:strRef>
          </c:tx>
          <c:spPr>
            <a:ln w="28575" cap="rnd">
              <a:solidFill>
                <a:schemeClr val="accent1"/>
              </a:solidFill>
              <a:round/>
            </a:ln>
            <a:effectLst/>
          </c:spPr>
          <c:marker>
            <c:symbol val="none"/>
          </c:marker>
          <c:val>
            <c:numRef>
              <c:f>Sheet1!$A$2:$A$1002</c:f>
              <c:numCache>
                <c:formatCode>General</c:formatCode>
                <c:ptCount val="1001"/>
                <c:pt idx="0">
                  <c:v>0</c:v>
                </c:pt>
                <c:pt idx="1">
                  <c:v>1E-3</c:v>
                </c:pt>
                <c:pt idx="2">
                  <c:v>2E-3</c:v>
                </c:pt>
                <c:pt idx="3">
                  <c:v>3.0000000000000001E-3</c:v>
                </c:pt>
                <c:pt idx="4">
                  <c:v>4.0000000000000001E-3</c:v>
                </c:pt>
                <c:pt idx="5">
                  <c:v>5.0000000000000001E-3</c:v>
                </c:pt>
                <c:pt idx="6">
                  <c:v>6.0000000000000001E-3</c:v>
                </c:pt>
                <c:pt idx="7">
                  <c:v>7.0000000000000001E-3</c:v>
                </c:pt>
                <c:pt idx="8">
                  <c:v>8.0000000000000002E-3</c:v>
                </c:pt>
                <c:pt idx="9">
                  <c:v>8.9999999999999993E-3</c:v>
                </c:pt>
                <c:pt idx="10">
                  <c:v>0.01</c:v>
                </c:pt>
                <c:pt idx="11">
                  <c:v>1.0999999999999999E-2</c:v>
                </c:pt>
                <c:pt idx="12">
                  <c:v>1.2E-2</c:v>
                </c:pt>
                <c:pt idx="13">
                  <c:v>1.2999999999999999E-2</c:v>
                </c:pt>
                <c:pt idx="14">
                  <c:v>1.4E-2</c:v>
                </c:pt>
                <c:pt idx="15">
                  <c:v>1.4999999999999999E-2</c:v>
                </c:pt>
                <c:pt idx="16">
                  <c:v>1.6E-2</c:v>
                </c:pt>
                <c:pt idx="17">
                  <c:v>1.7000000000000001E-2</c:v>
                </c:pt>
                <c:pt idx="18">
                  <c:v>1.7999999999999999E-2</c:v>
                </c:pt>
                <c:pt idx="19">
                  <c:v>1.9E-2</c:v>
                </c:pt>
                <c:pt idx="20">
                  <c:v>0.02</c:v>
                </c:pt>
                <c:pt idx="21">
                  <c:v>2.1000000000000001E-2</c:v>
                </c:pt>
                <c:pt idx="22">
                  <c:v>2.1999999999999999E-2</c:v>
                </c:pt>
                <c:pt idx="23">
                  <c:v>2.3E-2</c:v>
                </c:pt>
                <c:pt idx="24">
                  <c:v>2.4E-2</c:v>
                </c:pt>
                <c:pt idx="25">
                  <c:v>2.5000000000000001E-2</c:v>
                </c:pt>
                <c:pt idx="26">
                  <c:v>2.5999999999999999E-2</c:v>
                </c:pt>
                <c:pt idx="27">
                  <c:v>2.7E-2</c:v>
                </c:pt>
                <c:pt idx="28">
                  <c:v>2.8000000000000001E-2</c:v>
                </c:pt>
                <c:pt idx="29">
                  <c:v>2.9000000000000001E-2</c:v>
                </c:pt>
                <c:pt idx="30">
                  <c:v>0.03</c:v>
                </c:pt>
                <c:pt idx="31">
                  <c:v>3.1E-2</c:v>
                </c:pt>
                <c:pt idx="32">
                  <c:v>3.2000000000000001E-2</c:v>
                </c:pt>
                <c:pt idx="33">
                  <c:v>3.3000000000000002E-2</c:v>
                </c:pt>
                <c:pt idx="34">
                  <c:v>3.4000000000000002E-2</c:v>
                </c:pt>
                <c:pt idx="35">
                  <c:v>3.5000000000000003E-2</c:v>
                </c:pt>
                <c:pt idx="36">
                  <c:v>3.5999999999999997E-2</c:v>
                </c:pt>
                <c:pt idx="37">
                  <c:v>3.6999999999999998E-2</c:v>
                </c:pt>
                <c:pt idx="38">
                  <c:v>3.7999999999999999E-2</c:v>
                </c:pt>
                <c:pt idx="39">
                  <c:v>3.9E-2</c:v>
                </c:pt>
                <c:pt idx="40">
                  <c:v>0.04</c:v>
                </c:pt>
                <c:pt idx="41">
                  <c:v>4.1000000000000002E-2</c:v>
                </c:pt>
                <c:pt idx="42">
                  <c:v>4.2000000000000003E-2</c:v>
                </c:pt>
                <c:pt idx="43">
                  <c:v>4.2999999999999997E-2</c:v>
                </c:pt>
                <c:pt idx="44">
                  <c:v>4.3999999999999997E-2</c:v>
                </c:pt>
                <c:pt idx="45">
                  <c:v>4.4999999999999998E-2</c:v>
                </c:pt>
                <c:pt idx="46">
                  <c:v>4.5999999999999999E-2</c:v>
                </c:pt>
                <c:pt idx="47">
                  <c:v>4.7E-2</c:v>
                </c:pt>
                <c:pt idx="48">
                  <c:v>4.8000000000000001E-2</c:v>
                </c:pt>
                <c:pt idx="49">
                  <c:v>4.9000000000000002E-2</c:v>
                </c:pt>
                <c:pt idx="50">
                  <c:v>0.05</c:v>
                </c:pt>
                <c:pt idx="51">
                  <c:v>5.0999999999999997E-2</c:v>
                </c:pt>
                <c:pt idx="52">
                  <c:v>5.1999999999999998E-2</c:v>
                </c:pt>
                <c:pt idx="53">
                  <c:v>5.2999999999999999E-2</c:v>
                </c:pt>
                <c:pt idx="54">
                  <c:v>5.3999999999999999E-2</c:v>
                </c:pt>
                <c:pt idx="55">
                  <c:v>5.5E-2</c:v>
                </c:pt>
                <c:pt idx="56">
                  <c:v>5.6000000000000001E-2</c:v>
                </c:pt>
                <c:pt idx="57">
                  <c:v>5.7000000000000002E-2</c:v>
                </c:pt>
                <c:pt idx="58">
                  <c:v>5.8000000000000003E-2</c:v>
                </c:pt>
                <c:pt idx="59">
                  <c:v>5.8999999999999997E-2</c:v>
                </c:pt>
                <c:pt idx="60">
                  <c:v>0.06</c:v>
                </c:pt>
                <c:pt idx="61">
                  <c:v>6.0999999999999999E-2</c:v>
                </c:pt>
                <c:pt idx="62">
                  <c:v>6.2E-2</c:v>
                </c:pt>
                <c:pt idx="63">
                  <c:v>6.3E-2</c:v>
                </c:pt>
                <c:pt idx="64">
                  <c:v>6.4000000000000001E-2</c:v>
                </c:pt>
                <c:pt idx="65">
                  <c:v>6.5000000000000002E-2</c:v>
                </c:pt>
                <c:pt idx="66">
                  <c:v>6.6000000000000003E-2</c:v>
                </c:pt>
                <c:pt idx="67">
                  <c:v>6.7000000000000004E-2</c:v>
                </c:pt>
                <c:pt idx="68">
                  <c:v>6.8000000000000005E-2</c:v>
                </c:pt>
                <c:pt idx="69">
                  <c:v>6.9000000000000006E-2</c:v>
                </c:pt>
                <c:pt idx="70">
                  <c:v>7.0000000000000007E-2</c:v>
                </c:pt>
                <c:pt idx="71">
                  <c:v>7.0999999999999994E-2</c:v>
                </c:pt>
                <c:pt idx="72">
                  <c:v>7.1999999999999995E-2</c:v>
                </c:pt>
                <c:pt idx="73">
                  <c:v>7.2999999999999995E-2</c:v>
                </c:pt>
                <c:pt idx="74">
                  <c:v>7.3999999999999996E-2</c:v>
                </c:pt>
                <c:pt idx="75">
                  <c:v>7.4999999999999997E-2</c:v>
                </c:pt>
                <c:pt idx="76">
                  <c:v>7.5999999999999998E-2</c:v>
                </c:pt>
                <c:pt idx="77">
                  <c:v>7.6999999999999999E-2</c:v>
                </c:pt>
                <c:pt idx="78">
                  <c:v>7.8E-2</c:v>
                </c:pt>
                <c:pt idx="79">
                  <c:v>7.9000000000000001E-2</c:v>
                </c:pt>
                <c:pt idx="80">
                  <c:v>0.08</c:v>
                </c:pt>
                <c:pt idx="81">
                  <c:v>8.1000000000000003E-2</c:v>
                </c:pt>
                <c:pt idx="82">
                  <c:v>8.2000000000000003E-2</c:v>
                </c:pt>
                <c:pt idx="83">
                  <c:v>8.3000000000000004E-2</c:v>
                </c:pt>
                <c:pt idx="84">
                  <c:v>8.4000000000000005E-2</c:v>
                </c:pt>
                <c:pt idx="85">
                  <c:v>8.5000000000000006E-2</c:v>
                </c:pt>
                <c:pt idx="86">
                  <c:v>8.5999999999999993E-2</c:v>
                </c:pt>
                <c:pt idx="87">
                  <c:v>8.6999999999999994E-2</c:v>
                </c:pt>
                <c:pt idx="88">
                  <c:v>8.7999999999999995E-2</c:v>
                </c:pt>
                <c:pt idx="89">
                  <c:v>8.8999999999999996E-2</c:v>
                </c:pt>
                <c:pt idx="90">
                  <c:v>0.09</c:v>
                </c:pt>
                <c:pt idx="91">
                  <c:v>9.0999999999999998E-2</c:v>
                </c:pt>
                <c:pt idx="92">
                  <c:v>9.1999999999999998E-2</c:v>
                </c:pt>
                <c:pt idx="93">
                  <c:v>9.2999999999999999E-2</c:v>
                </c:pt>
                <c:pt idx="94">
                  <c:v>9.4E-2</c:v>
                </c:pt>
                <c:pt idx="95">
                  <c:v>9.5000000000000001E-2</c:v>
                </c:pt>
                <c:pt idx="96">
                  <c:v>9.6000000000000002E-2</c:v>
                </c:pt>
                <c:pt idx="97">
                  <c:v>9.7000000000000003E-2</c:v>
                </c:pt>
                <c:pt idx="98">
                  <c:v>9.8000000000000004E-2</c:v>
                </c:pt>
                <c:pt idx="99">
                  <c:v>9.9000000000000005E-2</c:v>
                </c:pt>
                <c:pt idx="100">
                  <c:v>0.1</c:v>
                </c:pt>
                <c:pt idx="101">
                  <c:v>0.10100000000000001</c:v>
                </c:pt>
                <c:pt idx="102">
                  <c:v>0.10199999999999999</c:v>
                </c:pt>
                <c:pt idx="103">
                  <c:v>0.10299999999999999</c:v>
                </c:pt>
                <c:pt idx="104">
                  <c:v>0.104</c:v>
                </c:pt>
                <c:pt idx="105">
                  <c:v>0.105</c:v>
                </c:pt>
                <c:pt idx="106">
                  <c:v>0.106</c:v>
                </c:pt>
                <c:pt idx="107">
                  <c:v>0.107</c:v>
                </c:pt>
                <c:pt idx="108">
                  <c:v>0.108</c:v>
                </c:pt>
                <c:pt idx="109">
                  <c:v>0.109</c:v>
                </c:pt>
                <c:pt idx="110">
                  <c:v>0.11</c:v>
                </c:pt>
                <c:pt idx="111">
                  <c:v>0.111</c:v>
                </c:pt>
                <c:pt idx="112">
                  <c:v>0.112</c:v>
                </c:pt>
                <c:pt idx="113">
                  <c:v>0.113</c:v>
                </c:pt>
                <c:pt idx="114">
                  <c:v>0.114</c:v>
                </c:pt>
                <c:pt idx="115">
                  <c:v>0.115</c:v>
                </c:pt>
                <c:pt idx="116">
                  <c:v>0.11600000000000001</c:v>
                </c:pt>
                <c:pt idx="117">
                  <c:v>0.11700000000000001</c:v>
                </c:pt>
                <c:pt idx="118">
                  <c:v>0.11799999999999999</c:v>
                </c:pt>
                <c:pt idx="119">
                  <c:v>0.11899999999999999</c:v>
                </c:pt>
                <c:pt idx="120">
                  <c:v>0.12</c:v>
                </c:pt>
                <c:pt idx="121">
                  <c:v>0.121</c:v>
                </c:pt>
                <c:pt idx="122">
                  <c:v>0.122</c:v>
                </c:pt>
                <c:pt idx="123">
                  <c:v>0.123</c:v>
                </c:pt>
                <c:pt idx="124">
                  <c:v>0.124</c:v>
                </c:pt>
                <c:pt idx="125">
                  <c:v>0.125</c:v>
                </c:pt>
                <c:pt idx="126">
                  <c:v>0.126</c:v>
                </c:pt>
                <c:pt idx="127">
                  <c:v>0.127</c:v>
                </c:pt>
                <c:pt idx="128">
                  <c:v>0.128</c:v>
                </c:pt>
                <c:pt idx="129">
                  <c:v>0.129</c:v>
                </c:pt>
                <c:pt idx="130">
                  <c:v>0.13</c:v>
                </c:pt>
                <c:pt idx="131">
                  <c:v>0.13100000000000001</c:v>
                </c:pt>
                <c:pt idx="132">
                  <c:v>0.13200000000000001</c:v>
                </c:pt>
                <c:pt idx="133">
                  <c:v>0.13300000000000001</c:v>
                </c:pt>
                <c:pt idx="134">
                  <c:v>0.13400000000000001</c:v>
                </c:pt>
                <c:pt idx="135">
                  <c:v>0.13500000000000001</c:v>
                </c:pt>
                <c:pt idx="136">
                  <c:v>0.13600000000000001</c:v>
                </c:pt>
                <c:pt idx="137">
                  <c:v>0.13700000000000001</c:v>
                </c:pt>
                <c:pt idx="138">
                  <c:v>0.13800000000000001</c:v>
                </c:pt>
                <c:pt idx="139">
                  <c:v>0.13900000000000001</c:v>
                </c:pt>
                <c:pt idx="140">
                  <c:v>0.14000000000000001</c:v>
                </c:pt>
                <c:pt idx="141">
                  <c:v>0.14099999999999999</c:v>
                </c:pt>
                <c:pt idx="142">
                  <c:v>0.14199999999999999</c:v>
                </c:pt>
                <c:pt idx="143">
                  <c:v>0.14299999999999999</c:v>
                </c:pt>
                <c:pt idx="144">
                  <c:v>0.14399999999999999</c:v>
                </c:pt>
                <c:pt idx="145">
                  <c:v>0.14499999999999999</c:v>
                </c:pt>
                <c:pt idx="146">
                  <c:v>0.14599999999999999</c:v>
                </c:pt>
                <c:pt idx="147">
                  <c:v>0.14699999999999999</c:v>
                </c:pt>
                <c:pt idx="148">
                  <c:v>0.14799999999999999</c:v>
                </c:pt>
                <c:pt idx="149">
                  <c:v>0.14899999999999999</c:v>
                </c:pt>
                <c:pt idx="150">
                  <c:v>0.15</c:v>
                </c:pt>
                <c:pt idx="151">
                  <c:v>0.151</c:v>
                </c:pt>
                <c:pt idx="152">
                  <c:v>0.152</c:v>
                </c:pt>
                <c:pt idx="153">
                  <c:v>0.153</c:v>
                </c:pt>
                <c:pt idx="154">
                  <c:v>0.154</c:v>
                </c:pt>
                <c:pt idx="155">
                  <c:v>0.155</c:v>
                </c:pt>
                <c:pt idx="156">
                  <c:v>0.156</c:v>
                </c:pt>
                <c:pt idx="157">
                  <c:v>0.157</c:v>
                </c:pt>
                <c:pt idx="158">
                  <c:v>0.158</c:v>
                </c:pt>
                <c:pt idx="159">
                  <c:v>0.159</c:v>
                </c:pt>
                <c:pt idx="160">
                  <c:v>0.16</c:v>
                </c:pt>
                <c:pt idx="161">
                  <c:v>0.161</c:v>
                </c:pt>
                <c:pt idx="162">
                  <c:v>0.16200000000000001</c:v>
                </c:pt>
                <c:pt idx="163">
                  <c:v>0.16300000000000001</c:v>
                </c:pt>
                <c:pt idx="164">
                  <c:v>0.16400000000000001</c:v>
                </c:pt>
                <c:pt idx="165">
                  <c:v>0.16500000000000001</c:v>
                </c:pt>
                <c:pt idx="166">
                  <c:v>0.16600000000000001</c:v>
                </c:pt>
                <c:pt idx="167">
                  <c:v>0.16700000000000001</c:v>
                </c:pt>
                <c:pt idx="168">
                  <c:v>0.16800000000000001</c:v>
                </c:pt>
                <c:pt idx="169">
                  <c:v>0.16900000000000001</c:v>
                </c:pt>
                <c:pt idx="170">
                  <c:v>0.17</c:v>
                </c:pt>
                <c:pt idx="171">
                  <c:v>0.17100000000000001</c:v>
                </c:pt>
                <c:pt idx="172">
                  <c:v>0.17199999999999999</c:v>
                </c:pt>
                <c:pt idx="173">
                  <c:v>0.17299999999999999</c:v>
                </c:pt>
                <c:pt idx="174">
                  <c:v>0.17399999999999999</c:v>
                </c:pt>
                <c:pt idx="175">
                  <c:v>0.17499999999999999</c:v>
                </c:pt>
                <c:pt idx="176">
                  <c:v>0.17599999999999999</c:v>
                </c:pt>
                <c:pt idx="177">
                  <c:v>0.17699999999999999</c:v>
                </c:pt>
                <c:pt idx="178">
                  <c:v>0.17799999999999999</c:v>
                </c:pt>
                <c:pt idx="179">
                  <c:v>0.17899999999999999</c:v>
                </c:pt>
                <c:pt idx="180">
                  <c:v>0.18</c:v>
                </c:pt>
                <c:pt idx="181">
                  <c:v>0.18099999999999999</c:v>
                </c:pt>
                <c:pt idx="182">
                  <c:v>0.182</c:v>
                </c:pt>
                <c:pt idx="183">
                  <c:v>0.183</c:v>
                </c:pt>
                <c:pt idx="184">
                  <c:v>0.184</c:v>
                </c:pt>
                <c:pt idx="185">
                  <c:v>0.185</c:v>
                </c:pt>
                <c:pt idx="186">
                  <c:v>0.186</c:v>
                </c:pt>
                <c:pt idx="187">
                  <c:v>0.187</c:v>
                </c:pt>
                <c:pt idx="188">
                  <c:v>0.188</c:v>
                </c:pt>
                <c:pt idx="189">
                  <c:v>0.189</c:v>
                </c:pt>
                <c:pt idx="190">
                  <c:v>0.19</c:v>
                </c:pt>
                <c:pt idx="191">
                  <c:v>0.191</c:v>
                </c:pt>
                <c:pt idx="192">
                  <c:v>0.192</c:v>
                </c:pt>
                <c:pt idx="193">
                  <c:v>0.193</c:v>
                </c:pt>
                <c:pt idx="194">
                  <c:v>0.19400000000000001</c:v>
                </c:pt>
                <c:pt idx="195">
                  <c:v>0.19500000000000001</c:v>
                </c:pt>
                <c:pt idx="196">
                  <c:v>0.19600000000000001</c:v>
                </c:pt>
                <c:pt idx="197">
                  <c:v>0.19700000000000001</c:v>
                </c:pt>
                <c:pt idx="198">
                  <c:v>0.19800000000000001</c:v>
                </c:pt>
                <c:pt idx="199">
                  <c:v>0.19900000000000001</c:v>
                </c:pt>
                <c:pt idx="200">
                  <c:v>0.2</c:v>
                </c:pt>
                <c:pt idx="201">
                  <c:v>0.20100000000000001</c:v>
                </c:pt>
                <c:pt idx="202">
                  <c:v>0.20200000000000001</c:v>
                </c:pt>
                <c:pt idx="203">
                  <c:v>0.20300000000000001</c:v>
                </c:pt>
                <c:pt idx="204">
                  <c:v>0.20399999999999999</c:v>
                </c:pt>
                <c:pt idx="205">
                  <c:v>0.20499999999999999</c:v>
                </c:pt>
                <c:pt idx="206">
                  <c:v>0.20599999999999999</c:v>
                </c:pt>
                <c:pt idx="207">
                  <c:v>0.20699999999999999</c:v>
                </c:pt>
                <c:pt idx="208">
                  <c:v>0.20799999999999999</c:v>
                </c:pt>
                <c:pt idx="209">
                  <c:v>0.20899999999999999</c:v>
                </c:pt>
                <c:pt idx="210">
                  <c:v>0.21</c:v>
                </c:pt>
                <c:pt idx="211">
                  <c:v>0.21099999999999999</c:v>
                </c:pt>
                <c:pt idx="212">
                  <c:v>0.21199999999999999</c:v>
                </c:pt>
                <c:pt idx="213">
                  <c:v>0.21299999999999999</c:v>
                </c:pt>
                <c:pt idx="214">
                  <c:v>0.214</c:v>
                </c:pt>
                <c:pt idx="215">
                  <c:v>0.215</c:v>
                </c:pt>
                <c:pt idx="216">
                  <c:v>0.216</c:v>
                </c:pt>
                <c:pt idx="217">
                  <c:v>0.217</c:v>
                </c:pt>
                <c:pt idx="218">
                  <c:v>0.218</c:v>
                </c:pt>
                <c:pt idx="219">
                  <c:v>0.219</c:v>
                </c:pt>
                <c:pt idx="220">
                  <c:v>0.22</c:v>
                </c:pt>
                <c:pt idx="221">
                  <c:v>0.221</c:v>
                </c:pt>
                <c:pt idx="222">
                  <c:v>0.222</c:v>
                </c:pt>
                <c:pt idx="223">
                  <c:v>0.223</c:v>
                </c:pt>
                <c:pt idx="224">
                  <c:v>0.224</c:v>
                </c:pt>
                <c:pt idx="225">
                  <c:v>0.22500000000000001</c:v>
                </c:pt>
                <c:pt idx="226">
                  <c:v>0.22600000000000001</c:v>
                </c:pt>
                <c:pt idx="227">
                  <c:v>0.22700000000000001</c:v>
                </c:pt>
                <c:pt idx="228">
                  <c:v>0.22800000000000001</c:v>
                </c:pt>
                <c:pt idx="229">
                  <c:v>0.22900000000000001</c:v>
                </c:pt>
                <c:pt idx="230">
                  <c:v>0.23</c:v>
                </c:pt>
                <c:pt idx="231">
                  <c:v>0.23100000000000001</c:v>
                </c:pt>
                <c:pt idx="232">
                  <c:v>0.23200000000000001</c:v>
                </c:pt>
                <c:pt idx="233">
                  <c:v>0.23300000000000001</c:v>
                </c:pt>
                <c:pt idx="234">
                  <c:v>0.23400000000000001</c:v>
                </c:pt>
                <c:pt idx="235">
                  <c:v>0.23499999999999999</c:v>
                </c:pt>
                <c:pt idx="236">
                  <c:v>0.23599999999999999</c:v>
                </c:pt>
                <c:pt idx="237">
                  <c:v>0.23699999999999999</c:v>
                </c:pt>
                <c:pt idx="238">
                  <c:v>0.23799999999999999</c:v>
                </c:pt>
                <c:pt idx="239">
                  <c:v>0.23899999999999999</c:v>
                </c:pt>
                <c:pt idx="240">
                  <c:v>0.24</c:v>
                </c:pt>
                <c:pt idx="241">
                  <c:v>0.24099999999999999</c:v>
                </c:pt>
                <c:pt idx="242">
                  <c:v>0.24199999999999999</c:v>
                </c:pt>
                <c:pt idx="243">
                  <c:v>0.24299999999999999</c:v>
                </c:pt>
                <c:pt idx="244">
                  <c:v>0.24399999999999999</c:v>
                </c:pt>
                <c:pt idx="245">
                  <c:v>0.245</c:v>
                </c:pt>
                <c:pt idx="246">
                  <c:v>0.246</c:v>
                </c:pt>
                <c:pt idx="247">
                  <c:v>0.247</c:v>
                </c:pt>
                <c:pt idx="248">
                  <c:v>0.248</c:v>
                </c:pt>
                <c:pt idx="249">
                  <c:v>0.249</c:v>
                </c:pt>
                <c:pt idx="250">
                  <c:v>0.25</c:v>
                </c:pt>
                <c:pt idx="251">
                  <c:v>0.251</c:v>
                </c:pt>
                <c:pt idx="252">
                  <c:v>0.252</c:v>
                </c:pt>
                <c:pt idx="253">
                  <c:v>0.253</c:v>
                </c:pt>
                <c:pt idx="254">
                  <c:v>0.254</c:v>
                </c:pt>
                <c:pt idx="255">
                  <c:v>0.255</c:v>
                </c:pt>
                <c:pt idx="256">
                  <c:v>0.25600000000000001</c:v>
                </c:pt>
                <c:pt idx="257">
                  <c:v>0.25700000000000001</c:v>
                </c:pt>
                <c:pt idx="258">
                  <c:v>0.25800000000000001</c:v>
                </c:pt>
                <c:pt idx="259">
                  <c:v>0.25900000000000001</c:v>
                </c:pt>
                <c:pt idx="260">
                  <c:v>0.26</c:v>
                </c:pt>
                <c:pt idx="261">
                  <c:v>0.26100000000000001</c:v>
                </c:pt>
                <c:pt idx="262">
                  <c:v>0.26200000000000001</c:v>
                </c:pt>
                <c:pt idx="263">
                  <c:v>0.26300000000000001</c:v>
                </c:pt>
                <c:pt idx="264">
                  <c:v>0.26400000000000001</c:v>
                </c:pt>
                <c:pt idx="265">
                  <c:v>0.26500000000000001</c:v>
                </c:pt>
                <c:pt idx="266">
                  <c:v>0.26600000000000001</c:v>
                </c:pt>
                <c:pt idx="267">
                  <c:v>0.26700000000000002</c:v>
                </c:pt>
                <c:pt idx="268">
                  <c:v>0.26800000000000002</c:v>
                </c:pt>
                <c:pt idx="269">
                  <c:v>0.26900000000000002</c:v>
                </c:pt>
                <c:pt idx="270">
                  <c:v>0.27</c:v>
                </c:pt>
                <c:pt idx="271">
                  <c:v>0.27100000000000002</c:v>
                </c:pt>
                <c:pt idx="272">
                  <c:v>0.27200000000000002</c:v>
                </c:pt>
                <c:pt idx="273">
                  <c:v>0.27300000000000002</c:v>
                </c:pt>
                <c:pt idx="274">
                  <c:v>0.27400000000000002</c:v>
                </c:pt>
                <c:pt idx="275">
                  <c:v>0.27500000000000002</c:v>
                </c:pt>
                <c:pt idx="276">
                  <c:v>0.27600000000000002</c:v>
                </c:pt>
                <c:pt idx="277">
                  <c:v>0.27700000000000002</c:v>
                </c:pt>
                <c:pt idx="278">
                  <c:v>0.27800000000000002</c:v>
                </c:pt>
                <c:pt idx="279">
                  <c:v>0.27900000000000003</c:v>
                </c:pt>
                <c:pt idx="280">
                  <c:v>0.28000000000000003</c:v>
                </c:pt>
                <c:pt idx="281">
                  <c:v>0.28100000000000003</c:v>
                </c:pt>
                <c:pt idx="282">
                  <c:v>0.28199999999999997</c:v>
                </c:pt>
                <c:pt idx="283">
                  <c:v>0.28299999999999997</c:v>
                </c:pt>
                <c:pt idx="284">
                  <c:v>0.28399999999999997</c:v>
                </c:pt>
                <c:pt idx="285">
                  <c:v>0.28499999999999998</c:v>
                </c:pt>
                <c:pt idx="286">
                  <c:v>0.28599999999999998</c:v>
                </c:pt>
                <c:pt idx="287">
                  <c:v>0.28699999999999998</c:v>
                </c:pt>
                <c:pt idx="288">
                  <c:v>0.28799999999999998</c:v>
                </c:pt>
                <c:pt idx="289">
                  <c:v>0.28899999999999998</c:v>
                </c:pt>
                <c:pt idx="290">
                  <c:v>0.28999999999999998</c:v>
                </c:pt>
                <c:pt idx="291">
                  <c:v>0.29099999999999998</c:v>
                </c:pt>
                <c:pt idx="292">
                  <c:v>0.29199999999999998</c:v>
                </c:pt>
                <c:pt idx="293">
                  <c:v>0.29299999999999998</c:v>
                </c:pt>
                <c:pt idx="294">
                  <c:v>0.29399999999999998</c:v>
                </c:pt>
                <c:pt idx="295">
                  <c:v>0.29499999999999998</c:v>
                </c:pt>
                <c:pt idx="296">
                  <c:v>0.29599999999999999</c:v>
                </c:pt>
                <c:pt idx="297">
                  <c:v>0.29699999999999999</c:v>
                </c:pt>
                <c:pt idx="298">
                  <c:v>0.29799999999999999</c:v>
                </c:pt>
                <c:pt idx="299">
                  <c:v>0.29899999999999999</c:v>
                </c:pt>
                <c:pt idx="300">
                  <c:v>0.3</c:v>
                </c:pt>
                <c:pt idx="301">
                  <c:v>0.30099999999999999</c:v>
                </c:pt>
                <c:pt idx="302">
                  <c:v>0.30199999999999999</c:v>
                </c:pt>
                <c:pt idx="303">
                  <c:v>0.30299999999999999</c:v>
                </c:pt>
                <c:pt idx="304">
                  <c:v>0.30399999999999999</c:v>
                </c:pt>
                <c:pt idx="305">
                  <c:v>0.30499999999999999</c:v>
                </c:pt>
                <c:pt idx="306">
                  <c:v>0.30599999999999999</c:v>
                </c:pt>
                <c:pt idx="307">
                  <c:v>0.307</c:v>
                </c:pt>
                <c:pt idx="308">
                  <c:v>0.308</c:v>
                </c:pt>
                <c:pt idx="309">
                  <c:v>0.309</c:v>
                </c:pt>
                <c:pt idx="310">
                  <c:v>0.31</c:v>
                </c:pt>
                <c:pt idx="311">
                  <c:v>0.311</c:v>
                </c:pt>
                <c:pt idx="312">
                  <c:v>0.312</c:v>
                </c:pt>
                <c:pt idx="313">
                  <c:v>0.313</c:v>
                </c:pt>
                <c:pt idx="314">
                  <c:v>0.314</c:v>
                </c:pt>
                <c:pt idx="315">
                  <c:v>0.315</c:v>
                </c:pt>
                <c:pt idx="316">
                  <c:v>0.316</c:v>
                </c:pt>
                <c:pt idx="317">
                  <c:v>0.317</c:v>
                </c:pt>
                <c:pt idx="318">
                  <c:v>0.318</c:v>
                </c:pt>
                <c:pt idx="319">
                  <c:v>0.31900000000000001</c:v>
                </c:pt>
                <c:pt idx="320">
                  <c:v>0.32</c:v>
                </c:pt>
                <c:pt idx="321">
                  <c:v>0.32100000000000001</c:v>
                </c:pt>
                <c:pt idx="322">
                  <c:v>0.32200000000000001</c:v>
                </c:pt>
                <c:pt idx="323">
                  <c:v>0.32300000000000001</c:v>
                </c:pt>
                <c:pt idx="324">
                  <c:v>0.32400000000000001</c:v>
                </c:pt>
                <c:pt idx="325">
                  <c:v>0.32500000000000001</c:v>
                </c:pt>
                <c:pt idx="326">
                  <c:v>0.32600000000000001</c:v>
                </c:pt>
                <c:pt idx="327">
                  <c:v>0.32700000000000001</c:v>
                </c:pt>
                <c:pt idx="328">
                  <c:v>0.32800000000000001</c:v>
                </c:pt>
                <c:pt idx="329">
                  <c:v>0.32900000000000001</c:v>
                </c:pt>
                <c:pt idx="330">
                  <c:v>0.33</c:v>
                </c:pt>
                <c:pt idx="331">
                  <c:v>0.33100000000000002</c:v>
                </c:pt>
                <c:pt idx="332">
                  <c:v>0.33200000000000002</c:v>
                </c:pt>
                <c:pt idx="333">
                  <c:v>0.33300000000000002</c:v>
                </c:pt>
                <c:pt idx="334">
                  <c:v>0.33400000000000002</c:v>
                </c:pt>
                <c:pt idx="335">
                  <c:v>0.33500000000000002</c:v>
                </c:pt>
                <c:pt idx="336">
                  <c:v>0.33600000000000002</c:v>
                </c:pt>
                <c:pt idx="337">
                  <c:v>0.33700000000000002</c:v>
                </c:pt>
                <c:pt idx="338">
                  <c:v>0.33800000000000002</c:v>
                </c:pt>
                <c:pt idx="339">
                  <c:v>0.33900000000000002</c:v>
                </c:pt>
                <c:pt idx="340">
                  <c:v>0.34</c:v>
                </c:pt>
                <c:pt idx="341">
                  <c:v>0.34100000000000003</c:v>
                </c:pt>
                <c:pt idx="342">
                  <c:v>0.34200000000000003</c:v>
                </c:pt>
                <c:pt idx="343">
                  <c:v>0.34300000000000003</c:v>
                </c:pt>
                <c:pt idx="344">
                  <c:v>0.34399999999999997</c:v>
                </c:pt>
                <c:pt idx="345">
                  <c:v>0.34499999999999997</c:v>
                </c:pt>
                <c:pt idx="346">
                  <c:v>0.34599999999999997</c:v>
                </c:pt>
                <c:pt idx="347">
                  <c:v>0.34699999999999998</c:v>
                </c:pt>
                <c:pt idx="348">
                  <c:v>0.34799999999999998</c:v>
                </c:pt>
                <c:pt idx="349">
                  <c:v>0.34899999999999998</c:v>
                </c:pt>
                <c:pt idx="350">
                  <c:v>0.35</c:v>
                </c:pt>
                <c:pt idx="351">
                  <c:v>0.35099999999999998</c:v>
                </c:pt>
                <c:pt idx="352">
                  <c:v>0.35199999999999998</c:v>
                </c:pt>
                <c:pt idx="353">
                  <c:v>0.35299999999999998</c:v>
                </c:pt>
                <c:pt idx="354">
                  <c:v>0.35399999999999998</c:v>
                </c:pt>
                <c:pt idx="355">
                  <c:v>0.35499999999999998</c:v>
                </c:pt>
                <c:pt idx="356">
                  <c:v>0.35599999999999998</c:v>
                </c:pt>
                <c:pt idx="357">
                  <c:v>0.35699999999999998</c:v>
                </c:pt>
                <c:pt idx="358">
                  <c:v>0.35799999999999998</c:v>
                </c:pt>
                <c:pt idx="359">
                  <c:v>0.35899999999999999</c:v>
                </c:pt>
                <c:pt idx="360">
                  <c:v>0.36</c:v>
                </c:pt>
                <c:pt idx="361">
                  <c:v>0.36099999999999999</c:v>
                </c:pt>
                <c:pt idx="362">
                  <c:v>0.36199999999999999</c:v>
                </c:pt>
                <c:pt idx="363">
                  <c:v>0.36299999999999999</c:v>
                </c:pt>
                <c:pt idx="364">
                  <c:v>0.36399999999999999</c:v>
                </c:pt>
                <c:pt idx="365">
                  <c:v>0.36499999999999999</c:v>
                </c:pt>
                <c:pt idx="366">
                  <c:v>0.36599999999999999</c:v>
                </c:pt>
                <c:pt idx="367">
                  <c:v>0.36699999999999999</c:v>
                </c:pt>
                <c:pt idx="368">
                  <c:v>0.36799999999999999</c:v>
                </c:pt>
                <c:pt idx="369">
                  <c:v>0.36899999999999999</c:v>
                </c:pt>
                <c:pt idx="370">
                  <c:v>0.37</c:v>
                </c:pt>
                <c:pt idx="371">
                  <c:v>0.371</c:v>
                </c:pt>
                <c:pt idx="372">
                  <c:v>0.372</c:v>
                </c:pt>
                <c:pt idx="373">
                  <c:v>0.373</c:v>
                </c:pt>
                <c:pt idx="374">
                  <c:v>0.374</c:v>
                </c:pt>
                <c:pt idx="375">
                  <c:v>0.375</c:v>
                </c:pt>
                <c:pt idx="376">
                  <c:v>0.376</c:v>
                </c:pt>
                <c:pt idx="377">
                  <c:v>0.377</c:v>
                </c:pt>
                <c:pt idx="378">
                  <c:v>0.378</c:v>
                </c:pt>
                <c:pt idx="379">
                  <c:v>0.379</c:v>
                </c:pt>
                <c:pt idx="380">
                  <c:v>0.38</c:v>
                </c:pt>
                <c:pt idx="381">
                  <c:v>0.38100000000000001</c:v>
                </c:pt>
                <c:pt idx="382">
                  <c:v>0.38200000000000001</c:v>
                </c:pt>
                <c:pt idx="383">
                  <c:v>0.38300000000000001</c:v>
                </c:pt>
                <c:pt idx="384">
                  <c:v>0.38400000000000001</c:v>
                </c:pt>
                <c:pt idx="385">
                  <c:v>0.38500000000000001</c:v>
                </c:pt>
                <c:pt idx="386">
                  <c:v>0.38600000000000001</c:v>
                </c:pt>
                <c:pt idx="387">
                  <c:v>0.38700000000000001</c:v>
                </c:pt>
                <c:pt idx="388">
                  <c:v>0.38800000000000001</c:v>
                </c:pt>
                <c:pt idx="389">
                  <c:v>0.38900000000000001</c:v>
                </c:pt>
                <c:pt idx="390">
                  <c:v>0.39</c:v>
                </c:pt>
                <c:pt idx="391">
                  <c:v>0.39100000000000001</c:v>
                </c:pt>
                <c:pt idx="392">
                  <c:v>0.39200000000000002</c:v>
                </c:pt>
                <c:pt idx="393">
                  <c:v>0.39300000000000002</c:v>
                </c:pt>
                <c:pt idx="394">
                  <c:v>0.39400000000000002</c:v>
                </c:pt>
                <c:pt idx="395">
                  <c:v>0.39500000000000002</c:v>
                </c:pt>
                <c:pt idx="396">
                  <c:v>0.39600000000000002</c:v>
                </c:pt>
                <c:pt idx="397">
                  <c:v>0.39700000000000002</c:v>
                </c:pt>
                <c:pt idx="398">
                  <c:v>0.39800000000000002</c:v>
                </c:pt>
                <c:pt idx="399">
                  <c:v>0.39900000000000002</c:v>
                </c:pt>
                <c:pt idx="400">
                  <c:v>0.4</c:v>
                </c:pt>
                <c:pt idx="401">
                  <c:v>0.40100000000000002</c:v>
                </c:pt>
                <c:pt idx="402">
                  <c:v>0.40200000000000002</c:v>
                </c:pt>
                <c:pt idx="403">
                  <c:v>0.40300000000000002</c:v>
                </c:pt>
                <c:pt idx="404">
                  <c:v>0.40400000000000003</c:v>
                </c:pt>
                <c:pt idx="405">
                  <c:v>0.40500000000000003</c:v>
                </c:pt>
                <c:pt idx="406">
                  <c:v>0.40600000000000003</c:v>
                </c:pt>
                <c:pt idx="407">
                  <c:v>0.40699999999999997</c:v>
                </c:pt>
                <c:pt idx="408">
                  <c:v>0.40799999999999997</c:v>
                </c:pt>
                <c:pt idx="409">
                  <c:v>0.40899999999999997</c:v>
                </c:pt>
                <c:pt idx="410">
                  <c:v>0.41</c:v>
                </c:pt>
                <c:pt idx="411">
                  <c:v>0.41099999999999998</c:v>
                </c:pt>
                <c:pt idx="412">
                  <c:v>0.41199999999999998</c:v>
                </c:pt>
                <c:pt idx="413">
                  <c:v>0.41299999999999998</c:v>
                </c:pt>
                <c:pt idx="414">
                  <c:v>0.41399999999999998</c:v>
                </c:pt>
                <c:pt idx="415">
                  <c:v>0.41499999999999998</c:v>
                </c:pt>
                <c:pt idx="416">
                  <c:v>0.41599999999999998</c:v>
                </c:pt>
                <c:pt idx="417">
                  <c:v>0.41699999999999998</c:v>
                </c:pt>
                <c:pt idx="418">
                  <c:v>0.41799999999999998</c:v>
                </c:pt>
                <c:pt idx="419">
                  <c:v>0.41899999999999998</c:v>
                </c:pt>
                <c:pt idx="420">
                  <c:v>0.42</c:v>
                </c:pt>
                <c:pt idx="421">
                  <c:v>0.42099999999999999</c:v>
                </c:pt>
                <c:pt idx="422">
                  <c:v>0.42199999999999999</c:v>
                </c:pt>
                <c:pt idx="423">
                  <c:v>0.42299999999999999</c:v>
                </c:pt>
                <c:pt idx="424">
                  <c:v>0.42399999999999999</c:v>
                </c:pt>
                <c:pt idx="425">
                  <c:v>0.42499999999999999</c:v>
                </c:pt>
                <c:pt idx="426">
                  <c:v>0.42599999999999999</c:v>
                </c:pt>
                <c:pt idx="427">
                  <c:v>0.42699999999999999</c:v>
                </c:pt>
                <c:pt idx="428">
                  <c:v>0.42799999999999999</c:v>
                </c:pt>
                <c:pt idx="429">
                  <c:v>0.42899999999999999</c:v>
                </c:pt>
                <c:pt idx="430">
                  <c:v>0.43</c:v>
                </c:pt>
                <c:pt idx="431">
                  <c:v>0.43099999999999999</c:v>
                </c:pt>
                <c:pt idx="432">
                  <c:v>0.432</c:v>
                </c:pt>
                <c:pt idx="433">
                  <c:v>0.433</c:v>
                </c:pt>
                <c:pt idx="434">
                  <c:v>0.434</c:v>
                </c:pt>
                <c:pt idx="435">
                  <c:v>0.435</c:v>
                </c:pt>
                <c:pt idx="436">
                  <c:v>0.436</c:v>
                </c:pt>
                <c:pt idx="437">
                  <c:v>0.437</c:v>
                </c:pt>
                <c:pt idx="438">
                  <c:v>0.438</c:v>
                </c:pt>
                <c:pt idx="439">
                  <c:v>0.439</c:v>
                </c:pt>
                <c:pt idx="440">
                  <c:v>0.44</c:v>
                </c:pt>
                <c:pt idx="441">
                  <c:v>0.441</c:v>
                </c:pt>
                <c:pt idx="442">
                  <c:v>0.442</c:v>
                </c:pt>
                <c:pt idx="443">
                  <c:v>0.443</c:v>
                </c:pt>
                <c:pt idx="444">
                  <c:v>0.44400000000000001</c:v>
                </c:pt>
                <c:pt idx="445">
                  <c:v>0.44500000000000001</c:v>
                </c:pt>
                <c:pt idx="446">
                  <c:v>0.44600000000000001</c:v>
                </c:pt>
                <c:pt idx="447">
                  <c:v>0.44700000000000001</c:v>
                </c:pt>
                <c:pt idx="448">
                  <c:v>0.44800000000000001</c:v>
                </c:pt>
                <c:pt idx="449">
                  <c:v>0.44900000000000001</c:v>
                </c:pt>
                <c:pt idx="450">
                  <c:v>0.45</c:v>
                </c:pt>
                <c:pt idx="451">
                  <c:v>0.45100000000000001</c:v>
                </c:pt>
                <c:pt idx="452">
                  <c:v>0.45200000000000001</c:v>
                </c:pt>
                <c:pt idx="453">
                  <c:v>0.45300000000000001</c:v>
                </c:pt>
                <c:pt idx="454">
                  <c:v>0.45400000000000001</c:v>
                </c:pt>
                <c:pt idx="455">
                  <c:v>0.45500000000000002</c:v>
                </c:pt>
                <c:pt idx="456">
                  <c:v>0.45600000000000002</c:v>
                </c:pt>
                <c:pt idx="457">
                  <c:v>0.45700000000000002</c:v>
                </c:pt>
                <c:pt idx="458">
                  <c:v>0.45800000000000002</c:v>
                </c:pt>
                <c:pt idx="459">
                  <c:v>0.45900000000000002</c:v>
                </c:pt>
                <c:pt idx="460">
                  <c:v>0.46</c:v>
                </c:pt>
                <c:pt idx="461">
                  <c:v>0.46100000000000002</c:v>
                </c:pt>
                <c:pt idx="462">
                  <c:v>0.46200000000000002</c:v>
                </c:pt>
                <c:pt idx="463">
                  <c:v>0.46300000000000002</c:v>
                </c:pt>
                <c:pt idx="464">
                  <c:v>0.46400000000000002</c:v>
                </c:pt>
                <c:pt idx="465">
                  <c:v>0.46500000000000002</c:v>
                </c:pt>
                <c:pt idx="466">
                  <c:v>0.46600000000000003</c:v>
                </c:pt>
                <c:pt idx="467">
                  <c:v>0.46700000000000003</c:v>
                </c:pt>
                <c:pt idx="468">
                  <c:v>0.46800000000000003</c:v>
                </c:pt>
                <c:pt idx="469">
                  <c:v>0.46899999999999997</c:v>
                </c:pt>
                <c:pt idx="470">
                  <c:v>0.47</c:v>
                </c:pt>
                <c:pt idx="471">
                  <c:v>0.47099999999999997</c:v>
                </c:pt>
                <c:pt idx="472">
                  <c:v>0.47199999999999998</c:v>
                </c:pt>
                <c:pt idx="473">
                  <c:v>0.47299999999999998</c:v>
                </c:pt>
                <c:pt idx="474">
                  <c:v>0.47399999999999998</c:v>
                </c:pt>
                <c:pt idx="475">
                  <c:v>0.47499999999999998</c:v>
                </c:pt>
                <c:pt idx="476">
                  <c:v>0.47599999999999998</c:v>
                </c:pt>
                <c:pt idx="477">
                  <c:v>0.47699999999999998</c:v>
                </c:pt>
                <c:pt idx="478">
                  <c:v>0.47799999999999998</c:v>
                </c:pt>
                <c:pt idx="479">
                  <c:v>0.47899999999999998</c:v>
                </c:pt>
                <c:pt idx="480">
                  <c:v>0.48</c:v>
                </c:pt>
                <c:pt idx="481">
                  <c:v>0.48099999999999998</c:v>
                </c:pt>
                <c:pt idx="482">
                  <c:v>0.48199999999999998</c:v>
                </c:pt>
                <c:pt idx="483">
                  <c:v>0.48299999999999998</c:v>
                </c:pt>
                <c:pt idx="484">
                  <c:v>0.48399999999999999</c:v>
                </c:pt>
                <c:pt idx="485">
                  <c:v>0.48499999999999999</c:v>
                </c:pt>
                <c:pt idx="486">
                  <c:v>0.48599999999999999</c:v>
                </c:pt>
                <c:pt idx="487">
                  <c:v>0.48699999999999999</c:v>
                </c:pt>
                <c:pt idx="488">
                  <c:v>0.48799999999999999</c:v>
                </c:pt>
                <c:pt idx="489">
                  <c:v>0.48899999999999999</c:v>
                </c:pt>
                <c:pt idx="490">
                  <c:v>0.49</c:v>
                </c:pt>
                <c:pt idx="491">
                  <c:v>0.49099999999999999</c:v>
                </c:pt>
                <c:pt idx="492">
                  <c:v>0.49199999999999999</c:v>
                </c:pt>
                <c:pt idx="493">
                  <c:v>0.49299999999999999</c:v>
                </c:pt>
                <c:pt idx="494">
                  <c:v>0.49399999999999999</c:v>
                </c:pt>
                <c:pt idx="495">
                  <c:v>0.495</c:v>
                </c:pt>
                <c:pt idx="496">
                  <c:v>0.496</c:v>
                </c:pt>
                <c:pt idx="497">
                  <c:v>0.497</c:v>
                </c:pt>
                <c:pt idx="498">
                  <c:v>0.498</c:v>
                </c:pt>
                <c:pt idx="499">
                  <c:v>0.499</c:v>
                </c:pt>
                <c:pt idx="500">
                  <c:v>0.5</c:v>
                </c:pt>
                <c:pt idx="501">
                  <c:v>0.501</c:v>
                </c:pt>
                <c:pt idx="502">
                  <c:v>0.502</c:v>
                </c:pt>
                <c:pt idx="503">
                  <c:v>0.503</c:v>
                </c:pt>
                <c:pt idx="504">
                  <c:v>0.504</c:v>
                </c:pt>
                <c:pt idx="505">
                  <c:v>0.505</c:v>
                </c:pt>
                <c:pt idx="506">
                  <c:v>0.50600000000000001</c:v>
                </c:pt>
                <c:pt idx="507">
                  <c:v>0.50700000000000001</c:v>
                </c:pt>
                <c:pt idx="508">
                  <c:v>0.50800000000000001</c:v>
                </c:pt>
                <c:pt idx="509">
                  <c:v>0.50900000000000001</c:v>
                </c:pt>
                <c:pt idx="510">
                  <c:v>0.51</c:v>
                </c:pt>
                <c:pt idx="511">
                  <c:v>0.51100000000000001</c:v>
                </c:pt>
                <c:pt idx="512">
                  <c:v>0.51200000000000001</c:v>
                </c:pt>
                <c:pt idx="513">
                  <c:v>0.51300000000000001</c:v>
                </c:pt>
                <c:pt idx="514">
                  <c:v>0.51400000000000001</c:v>
                </c:pt>
                <c:pt idx="515">
                  <c:v>0.51500000000000001</c:v>
                </c:pt>
                <c:pt idx="516">
                  <c:v>0.51600000000000001</c:v>
                </c:pt>
                <c:pt idx="517">
                  <c:v>0.51700000000000002</c:v>
                </c:pt>
                <c:pt idx="518">
                  <c:v>0.51800000000000002</c:v>
                </c:pt>
                <c:pt idx="519">
                  <c:v>0.51900000000000002</c:v>
                </c:pt>
                <c:pt idx="520">
                  <c:v>0.52</c:v>
                </c:pt>
                <c:pt idx="521">
                  <c:v>0.52100000000000002</c:v>
                </c:pt>
                <c:pt idx="522">
                  <c:v>0.52200000000000002</c:v>
                </c:pt>
                <c:pt idx="523">
                  <c:v>0.52300000000000002</c:v>
                </c:pt>
                <c:pt idx="524">
                  <c:v>0.52400000000000002</c:v>
                </c:pt>
                <c:pt idx="525">
                  <c:v>0.52500000000000002</c:v>
                </c:pt>
                <c:pt idx="526">
                  <c:v>0.52600000000000002</c:v>
                </c:pt>
                <c:pt idx="527">
                  <c:v>0.52700000000000002</c:v>
                </c:pt>
                <c:pt idx="528">
                  <c:v>0.52800000000000002</c:v>
                </c:pt>
                <c:pt idx="529">
                  <c:v>0.52900000000000003</c:v>
                </c:pt>
                <c:pt idx="530">
                  <c:v>0.53</c:v>
                </c:pt>
                <c:pt idx="531">
                  <c:v>0.53100000000000003</c:v>
                </c:pt>
                <c:pt idx="532">
                  <c:v>0.53200000000000003</c:v>
                </c:pt>
                <c:pt idx="533">
                  <c:v>0.53300000000000003</c:v>
                </c:pt>
                <c:pt idx="534">
                  <c:v>0.53400000000000003</c:v>
                </c:pt>
                <c:pt idx="535">
                  <c:v>0.53500000000000003</c:v>
                </c:pt>
                <c:pt idx="536">
                  <c:v>0.53600000000000003</c:v>
                </c:pt>
                <c:pt idx="537">
                  <c:v>0.53700000000000003</c:v>
                </c:pt>
                <c:pt idx="538">
                  <c:v>0.53800000000000003</c:v>
                </c:pt>
                <c:pt idx="539">
                  <c:v>0.53900000000000003</c:v>
                </c:pt>
                <c:pt idx="540">
                  <c:v>0.54</c:v>
                </c:pt>
                <c:pt idx="541">
                  <c:v>0.54100000000000004</c:v>
                </c:pt>
                <c:pt idx="542">
                  <c:v>0.54200000000000004</c:v>
                </c:pt>
                <c:pt idx="543">
                  <c:v>0.54300000000000004</c:v>
                </c:pt>
                <c:pt idx="544">
                  <c:v>0.54400000000000004</c:v>
                </c:pt>
                <c:pt idx="545">
                  <c:v>0.54500000000000004</c:v>
                </c:pt>
                <c:pt idx="546">
                  <c:v>0.54600000000000004</c:v>
                </c:pt>
                <c:pt idx="547">
                  <c:v>0.54700000000000004</c:v>
                </c:pt>
                <c:pt idx="548">
                  <c:v>0.54800000000000004</c:v>
                </c:pt>
                <c:pt idx="549">
                  <c:v>0.54900000000000004</c:v>
                </c:pt>
                <c:pt idx="550">
                  <c:v>0.55000000000000004</c:v>
                </c:pt>
                <c:pt idx="551">
                  <c:v>0.55100000000000005</c:v>
                </c:pt>
                <c:pt idx="552">
                  <c:v>0.55200000000000005</c:v>
                </c:pt>
                <c:pt idx="553">
                  <c:v>0.55300000000000005</c:v>
                </c:pt>
                <c:pt idx="554">
                  <c:v>0.55400000000000005</c:v>
                </c:pt>
                <c:pt idx="555">
                  <c:v>0.55500000000000005</c:v>
                </c:pt>
                <c:pt idx="556">
                  <c:v>0.55600000000000005</c:v>
                </c:pt>
                <c:pt idx="557">
                  <c:v>0.55700000000000005</c:v>
                </c:pt>
                <c:pt idx="558">
                  <c:v>0.55800000000000005</c:v>
                </c:pt>
                <c:pt idx="559">
                  <c:v>0.55900000000000005</c:v>
                </c:pt>
                <c:pt idx="560">
                  <c:v>0.56000000000000005</c:v>
                </c:pt>
                <c:pt idx="561">
                  <c:v>0.56100000000000005</c:v>
                </c:pt>
                <c:pt idx="562">
                  <c:v>0.56200000000000006</c:v>
                </c:pt>
                <c:pt idx="563">
                  <c:v>0.56299999999999994</c:v>
                </c:pt>
                <c:pt idx="564">
                  <c:v>0.56399999999999995</c:v>
                </c:pt>
                <c:pt idx="565">
                  <c:v>0.56499999999999995</c:v>
                </c:pt>
                <c:pt idx="566">
                  <c:v>0.56599999999999995</c:v>
                </c:pt>
                <c:pt idx="567">
                  <c:v>0.56699999999999995</c:v>
                </c:pt>
                <c:pt idx="568">
                  <c:v>0.56799999999999995</c:v>
                </c:pt>
                <c:pt idx="569">
                  <c:v>0.56899999999999995</c:v>
                </c:pt>
                <c:pt idx="570">
                  <c:v>0.56999999999999995</c:v>
                </c:pt>
                <c:pt idx="571">
                  <c:v>0.57099999999999995</c:v>
                </c:pt>
                <c:pt idx="572">
                  <c:v>0.57199999999999995</c:v>
                </c:pt>
                <c:pt idx="573">
                  <c:v>0.57299999999999995</c:v>
                </c:pt>
                <c:pt idx="574">
                  <c:v>0.57399999999999995</c:v>
                </c:pt>
                <c:pt idx="575">
                  <c:v>0.57499999999999996</c:v>
                </c:pt>
                <c:pt idx="576">
                  <c:v>0.57599999999999996</c:v>
                </c:pt>
                <c:pt idx="577">
                  <c:v>0.57699999999999996</c:v>
                </c:pt>
                <c:pt idx="578">
                  <c:v>0.57799999999999996</c:v>
                </c:pt>
                <c:pt idx="579">
                  <c:v>0.57899999999999996</c:v>
                </c:pt>
                <c:pt idx="580">
                  <c:v>0.57999999999999996</c:v>
                </c:pt>
                <c:pt idx="581">
                  <c:v>0.58099999999999996</c:v>
                </c:pt>
                <c:pt idx="582">
                  <c:v>0.58199999999999996</c:v>
                </c:pt>
                <c:pt idx="583">
                  <c:v>0.58299999999999996</c:v>
                </c:pt>
                <c:pt idx="584">
                  <c:v>0.58399999999999996</c:v>
                </c:pt>
                <c:pt idx="585">
                  <c:v>0.58499999999999996</c:v>
                </c:pt>
                <c:pt idx="586">
                  <c:v>0.58599999999999997</c:v>
                </c:pt>
                <c:pt idx="587">
                  <c:v>0.58699999999999997</c:v>
                </c:pt>
                <c:pt idx="588">
                  <c:v>0.58799999999999997</c:v>
                </c:pt>
                <c:pt idx="589">
                  <c:v>0.58899999999999997</c:v>
                </c:pt>
                <c:pt idx="590">
                  <c:v>0.59</c:v>
                </c:pt>
                <c:pt idx="591">
                  <c:v>0.59099999999999997</c:v>
                </c:pt>
                <c:pt idx="592">
                  <c:v>0.59199999999999997</c:v>
                </c:pt>
                <c:pt idx="593">
                  <c:v>0.59299999999999997</c:v>
                </c:pt>
                <c:pt idx="594">
                  <c:v>0.59399999999999997</c:v>
                </c:pt>
                <c:pt idx="595">
                  <c:v>0.59499999999999997</c:v>
                </c:pt>
                <c:pt idx="596">
                  <c:v>0.59599999999999997</c:v>
                </c:pt>
                <c:pt idx="597">
                  <c:v>0.59699999999999998</c:v>
                </c:pt>
                <c:pt idx="598">
                  <c:v>0.59799999999999998</c:v>
                </c:pt>
                <c:pt idx="599">
                  <c:v>0.59899999999999998</c:v>
                </c:pt>
                <c:pt idx="600">
                  <c:v>0.6</c:v>
                </c:pt>
                <c:pt idx="601">
                  <c:v>0.60099999999999998</c:v>
                </c:pt>
                <c:pt idx="602">
                  <c:v>0.60199999999999998</c:v>
                </c:pt>
                <c:pt idx="603">
                  <c:v>0.60299999999999998</c:v>
                </c:pt>
                <c:pt idx="604">
                  <c:v>0.60399999999999998</c:v>
                </c:pt>
                <c:pt idx="605">
                  <c:v>0.60499999999999998</c:v>
                </c:pt>
                <c:pt idx="606">
                  <c:v>0.60599999999999998</c:v>
                </c:pt>
                <c:pt idx="607">
                  <c:v>0.60699999999999998</c:v>
                </c:pt>
                <c:pt idx="608">
                  <c:v>0.60799999999999998</c:v>
                </c:pt>
                <c:pt idx="609">
                  <c:v>0.60899999999999999</c:v>
                </c:pt>
                <c:pt idx="610">
                  <c:v>0.61</c:v>
                </c:pt>
                <c:pt idx="611">
                  <c:v>0.61099999999999999</c:v>
                </c:pt>
                <c:pt idx="612">
                  <c:v>0.61199999999999999</c:v>
                </c:pt>
                <c:pt idx="613">
                  <c:v>0.61299999999999999</c:v>
                </c:pt>
                <c:pt idx="614">
                  <c:v>0.61399999999999999</c:v>
                </c:pt>
                <c:pt idx="615">
                  <c:v>0.61499999999999999</c:v>
                </c:pt>
                <c:pt idx="616">
                  <c:v>0.61599999999999999</c:v>
                </c:pt>
                <c:pt idx="617">
                  <c:v>0.61699999999999999</c:v>
                </c:pt>
                <c:pt idx="618">
                  <c:v>0.61799999999999999</c:v>
                </c:pt>
                <c:pt idx="619">
                  <c:v>0.61899999999999999</c:v>
                </c:pt>
                <c:pt idx="620">
                  <c:v>0.62</c:v>
                </c:pt>
                <c:pt idx="621">
                  <c:v>0.621</c:v>
                </c:pt>
                <c:pt idx="622">
                  <c:v>0.622</c:v>
                </c:pt>
                <c:pt idx="623">
                  <c:v>0.623</c:v>
                </c:pt>
                <c:pt idx="624">
                  <c:v>0.624</c:v>
                </c:pt>
                <c:pt idx="625">
                  <c:v>0.625</c:v>
                </c:pt>
                <c:pt idx="626">
                  <c:v>0.626</c:v>
                </c:pt>
                <c:pt idx="627">
                  <c:v>0.627</c:v>
                </c:pt>
                <c:pt idx="628">
                  <c:v>0.628</c:v>
                </c:pt>
                <c:pt idx="629">
                  <c:v>0.629</c:v>
                </c:pt>
                <c:pt idx="630">
                  <c:v>0.63</c:v>
                </c:pt>
                <c:pt idx="631">
                  <c:v>0.63100000000000001</c:v>
                </c:pt>
                <c:pt idx="632">
                  <c:v>0.63200000000000001</c:v>
                </c:pt>
                <c:pt idx="633">
                  <c:v>0.63300000000000001</c:v>
                </c:pt>
                <c:pt idx="634">
                  <c:v>0.63400000000000001</c:v>
                </c:pt>
                <c:pt idx="635">
                  <c:v>0.63500000000000001</c:v>
                </c:pt>
                <c:pt idx="636">
                  <c:v>0.63600000000000001</c:v>
                </c:pt>
                <c:pt idx="637">
                  <c:v>0.63700000000000001</c:v>
                </c:pt>
                <c:pt idx="638">
                  <c:v>0.63800000000000001</c:v>
                </c:pt>
                <c:pt idx="639">
                  <c:v>0.63900000000000001</c:v>
                </c:pt>
                <c:pt idx="640">
                  <c:v>0.64</c:v>
                </c:pt>
                <c:pt idx="641">
                  <c:v>0.64100000000000001</c:v>
                </c:pt>
                <c:pt idx="642">
                  <c:v>0.64200000000000002</c:v>
                </c:pt>
                <c:pt idx="643">
                  <c:v>0.64300000000000002</c:v>
                </c:pt>
                <c:pt idx="644">
                  <c:v>0.64400000000000002</c:v>
                </c:pt>
                <c:pt idx="645">
                  <c:v>0.64500000000000002</c:v>
                </c:pt>
                <c:pt idx="646">
                  <c:v>0.64600000000000002</c:v>
                </c:pt>
                <c:pt idx="647">
                  <c:v>0.64700000000000002</c:v>
                </c:pt>
                <c:pt idx="648">
                  <c:v>0.64800000000000002</c:v>
                </c:pt>
                <c:pt idx="649">
                  <c:v>0.64900000000000002</c:v>
                </c:pt>
                <c:pt idx="650">
                  <c:v>0.65</c:v>
                </c:pt>
                <c:pt idx="651">
                  <c:v>0.65100000000000002</c:v>
                </c:pt>
                <c:pt idx="652">
                  <c:v>0.65200000000000002</c:v>
                </c:pt>
                <c:pt idx="653">
                  <c:v>0.65300000000000002</c:v>
                </c:pt>
                <c:pt idx="654">
                  <c:v>0.65400000000000003</c:v>
                </c:pt>
                <c:pt idx="655">
                  <c:v>0.65500000000000003</c:v>
                </c:pt>
                <c:pt idx="656">
                  <c:v>0.65600000000000003</c:v>
                </c:pt>
                <c:pt idx="657">
                  <c:v>0.65700000000000003</c:v>
                </c:pt>
                <c:pt idx="658">
                  <c:v>0.65800000000000003</c:v>
                </c:pt>
                <c:pt idx="659">
                  <c:v>0.65900000000000003</c:v>
                </c:pt>
                <c:pt idx="660">
                  <c:v>0.66</c:v>
                </c:pt>
                <c:pt idx="661">
                  <c:v>0.66100000000000003</c:v>
                </c:pt>
                <c:pt idx="662">
                  <c:v>0.66200000000000003</c:v>
                </c:pt>
                <c:pt idx="663">
                  <c:v>0.66300000000000003</c:v>
                </c:pt>
                <c:pt idx="664">
                  <c:v>0.66400000000000003</c:v>
                </c:pt>
                <c:pt idx="665">
                  <c:v>0.66500000000000004</c:v>
                </c:pt>
                <c:pt idx="666">
                  <c:v>0.66600000000000004</c:v>
                </c:pt>
                <c:pt idx="667">
                  <c:v>0.66700000000000004</c:v>
                </c:pt>
                <c:pt idx="668">
                  <c:v>0.66800000000000004</c:v>
                </c:pt>
                <c:pt idx="669">
                  <c:v>0.66900000000000004</c:v>
                </c:pt>
                <c:pt idx="670">
                  <c:v>0.67</c:v>
                </c:pt>
                <c:pt idx="671">
                  <c:v>0.67100000000000004</c:v>
                </c:pt>
                <c:pt idx="672">
                  <c:v>0.67200000000000004</c:v>
                </c:pt>
                <c:pt idx="673">
                  <c:v>0.67300000000000004</c:v>
                </c:pt>
                <c:pt idx="674">
                  <c:v>0.67400000000000004</c:v>
                </c:pt>
                <c:pt idx="675">
                  <c:v>0.67500000000000004</c:v>
                </c:pt>
                <c:pt idx="676">
                  <c:v>0.67600000000000005</c:v>
                </c:pt>
                <c:pt idx="677">
                  <c:v>0.67700000000000005</c:v>
                </c:pt>
                <c:pt idx="678">
                  <c:v>0.67800000000000005</c:v>
                </c:pt>
                <c:pt idx="679">
                  <c:v>0.67900000000000005</c:v>
                </c:pt>
                <c:pt idx="680">
                  <c:v>0.68</c:v>
                </c:pt>
                <c:pt idx="681">
                  <c:v>0.68100000000000005</c:v>
                </c:pt>
                <c:pt idx="682">
                  <c:v>0.68200000000000005</c:v>
                </c:pt>
                <c:pt idx="683">
                  <c:v>0.68300000000000005</c:v>
                </c:pt>
                <c:pt idx="684">
                  <c:v>0.68400000000000005</c:v>
                </c:pt>
                <c:pt idx="685">
                  <c:v>0.68500000000000005</c:v>
                </c:pt>
                <c:pt idx="686">
                  <c:v>0.68600000000000005</c:v>
                </c:pt>
                <c:pt idx="687">
                  <c:v>0.68700000000000006</c:v>
                </c:pt>
                <c:pt idx="688">
                  <c:v>0.68799999999999994</c:v>
                </c:pt>
                <c:pt idx="689">
                  <c:v>0.68899999999999995</c:v>
                </c:pt>
                <c:pt idx="690">
                  <c:v>0.69</c:v>
                </c:pt>
                <c:pt idx="691">
                  <c:v>0.69099999999999995</c:v>
                </c:pt>
                <c:pt idx="692">
                  <c:v>0.69199999999999995</c:v>
                </c:pt>
                <c:pt idx="693">
                  <c:v>0.69299999999999995</c:v>
                </c:pt>
                <c:pt idx="694">
                  <c:v>0.69399999999999995</c:v>
                </c:pt>
                <c:pt idx="695">
                  <c:v>0.69499999999999995</c:v>
                </c:pt>
                <c:pt idx="696">
                  <c:v>0.69599999999999995</c:v>
                </c:pt>
                <c:pt idx="697">
                  <c:v>0.69699999999999995</c:v>
                </c:pt>
                <c:pt idx="698">
                  <c:v>0.69799999999999995</c:v>
                </c:pt>
                <c:pt idx="699">
                  <c:v>0.69899999999999995</c:v>
                </c:pt>
                <c:pt idx="700">
                  <c:v>0.7</c:v>
                </c:pt>
                <c:pt idx="701">
                  <c:v>0.70099999999999996</c:v>
                </c:pt>
                <c:pt idx="702">
                  <c:v>0.70199999999999996</c:v>
                </c:pt>
                <c:pt idx="703">
                  <c:v>0.70299999999999996</c:v>
                </c:pt>
                <c:pt idx="704">
                  <c:v>0.70399999999999996</c:v>
                </c:pt>
                <c:pt idx="705">
                  <c:v>0.70499999999999996</c:v>
                </c:pt>
                <c:pt idx="706">
                  <c:v>0.70599999999999996</c:v>
                </c:pt>
                <c:pt idx="707">
                  <c:v>0.70699999999999996</c:v>
                </c:pt>
                <c:pt idx="708">
                  <c:v>0.70799999999999996</c:v>
                </c:pt>
                <c:pt idx="709">
                  <c:v>0.70899999999999996</c:v>
                </c:pt>
                <c:pt idx="710">
                  <c:v>0.71</c:v>
                </c:pt>
                <c:pt idx="711">
                  <c:v>0.71099999999999997</c:v>
                </c:pt>
                <c:pt idx="712">
                  <c:v>0.71199999999999997</c:v>
                </c:pt>
                <c:pt idx="713">
                  <c:v>0.71299999999999997</c:v>
                </c:pt>
                <c:pt idx="714">
                  <c:v>0.71399999999999997</c:v>
                </c:pt>
                <c:pt idx="715">
                  <c:v>0.71499999999999997</c:v>
                </c:pt>
                <c:pt idx="716">
                  <c:v>0.71599999999999997</c:v>
                </c:pt>
                <c:pt idx="717">
                  <c:v>0.71699999999999997</c:v>
                </c:pt>
                <c:pt idx="718">
                  <c:v>0.71799999999999997</c:v>
                </c:pt>
                <c:pt idx="719">
                  <c:v>0.71899999999999997</c:v>
                </c:pt>
                <c:pt idx="720">
                  <c:v>0.72</c:v>
                </c:pt>
                <c:pt idx="721">
                  <c:v>0.72099999999999997</c:v>
                </c:pt>
                <c:pt idx="722">
                  <c:v>0.72199999999999998</c:v>
                </c:pt>
                <c:pt idx="723">
                  <c:v>0.72299999999999998</c:v>
                </c:pt>
                <c:pt idx="724">
                  <c:v>0.72399999999999998</c:v>
                </c:pt>
                <c:pt idx="725">
                  <c:v>0.72499999999999998</c:v>
                </c:pt>
                <c:pt idx="726">
                  <c:v>0.72599999999999998</c:v>
                </c:pt>
                <c:pt idx="727">
                  <c:v>0.72699999999999998</c:v>
                </c:pt>
                <c:pt idx="728">
                  <c:v>0.72799999999999998</c:v>
                </c:pt>
                <c:pt idx="729">
                  <c:v>0.72899999999999998</c:v>
                </c:pt>
                <c:pt idx="730">
                  <c:v>0.73</c:v>
                </c:pt>
                <c:pt idx="731">
                  <c:v>0.73099999999999998</c:v>
                </c:pt>
                <c:pt idx="732">
                  <c:v>0.73199999999999998</c:v>
                </c:pt>
                <c:pt idx="733">
                  <c:v>0.73299999999999998</c:v>
                </c:pt>
                <c:pt idx="734">
                  <c:v>0.73399999999999999</c:v>
                </c:pt>
                <c:pt idx="735">
                  <c:v>0.73499999999999999</c:v>
                </c:pt>
                <c:pt idx="736">
                  <c:v>0.73599999999999999</c:v>
                </c:pt>
                <c:pt idx="737">
                  <c:v>0.73699999999999999</c:v>
                </c:pt>
                <c:pt idx="738">
                  <c:v>0.73799999999999999</c:v>
                </c:pt>
                <c:pt idx="739">
                  <c:v>0.73899999999999999</c:v>
                </c:pt>
                <c:pt idx="740">
                  <c:v>0.74</c:v>
                </c:pt>
                <c:pt idx="741">
                  <c:v>0.74099999999999999</c:v>
                </c:pt>
                <c:pt idx="742">
                  <c:v>0.74199999999999999</c:v>
                </c:pt>
                <c:pt idx="743">
                  <c:v>0.74299999999999999</c:v>
                </c:pt>
                <c:pt idx="744">
                  <c:v>0.74399999999999999</c:v>
                </c:pt>
                <c:pt idx="745">
                  <c:v>0.745</c:v>
                </c:pt>
                <c:pt idx="746">
                  <c:v>0.746</c:v>
                </c:pt>
                <c:pt idx="747">
                  <c:v>0.747</c:v>
                </c:pt>
                <c:pt idx="748">
                  <c:v>0.748</c:v>
                </c:pt>
                <c:pt idx="749">
                  <c:v>0.749</c:v>
                </c:pt>
                <c:pt idx="750">
                  <c:v>0.75</c:v>
                </c:pt>
                <c:pt idx="751">
                  <c:v>0.751</c:v>
                </c:pt>
                <c:pt idx="752">
                  <c:v>0.752</c:v>
                </c:pt>
                <c:pt idx="753">
                  <c:v>0.753</c:v>
                </c:pt>
                <c:pt idx="754">
                  <c:v>0.754</c:v>
                </c:pt>
                <c:pt idx="755">
                  <c:v>0.755</c:v>
                </c:pt>
                <c:pt idx="756">
                  <c:v>0.75600000000000001</c:v>
                </c:pt>
                <c:pt idx="757">
                  <c:v>0.75700000000000001</c:v>
                </c:pt>
                <c:pt idx="758">
                  <c:v>0.75800000000000001</c:v>
                </c:pt>
                <c:pt idx="759">
                  <c:v>0.75900000000000001</c:v>
                </c:pt>
                <c:pt idx="760">
                  <c:v>0.76</c:v>
                </c:pt>
                <c:pt idx="761">
                  <c:v>0.76100000000000001</c:v>
                </c:pt>
                <c:pt idx="762">
                  <c:v>0.76200000000000001</c:v>
                </c:pt>
                <c:pt idx="763">
                  <c:v>0.76300000000000001</c:v>
                </c:pt>
                <c:pt idx="764">
                  <c:v>0.76400000000000001</c:v>
                </c:pt>
                <c:pt idx="765">
                  <c:v>0.76500000000000001</c:v>
                </c:pt>
                <c:pt idx="766">
                  <c:v>0.76600000000000001</c:v>
                </c:pt>
                <c:pt idx="767">
                  <c:v>0.76700000000000002</c:v>
                </c:pt>
                <c:pt idx="768">
                  <c:v>0.76800000000000002</c:v>
                </c:pt>
                <c:pt idx="769">
                  <c:v>0.76900000000000002</c:v>
                </c:pt>
                <c:pt idx="770">
                  <c:v>0.77</c:v>
                </c:pt>
                <c:pt idx="771">
                  <c:v>0.77100000000000002</c:v>
                </c:pt>
                <c:pt idx="772">
                  <c:v>0.77200000000000002</c:v>
                </c:pt>
                <c:pt idx="773">
                  <c:v>0.77300000000000002</c:v>
                </c:pt>
                <c:pt idx="774">
                  <c:v>0.77400000000000002</c:v>
                </c:pt>
                <c:pt idx="775">
                  <c:v>0.77500000000000002</c:v>
                </c:pt>
                <c:pt idx="776">
                  <c:v>0.77600000000000002</c:v>
                </c:pt>
                <c:pt idx="777">
                  <c:v>0.77700000000000002</c:v>
                </c:pt>
                <c:pt idx="778">
                  <c:v>0.77800000000000002</c:v>
                </c:pt>
                <c:pt idx="779">
                  <c:v>0.77900000000000003</c:v>
                </c:pt>
                <c:pt idx="780">
                  <c:v>0.78</c:v>
                </c:pt>
                <c:pt idx="781">
                  <c:v>0.78100000000000003</c:v>
                </c:pt>
                <c:pt idx="782">
                  <c:v>0.78200000000000003</c:v>
                </c:pt>
                <c:pt idx="783">
                  <c:v>0.78300000000000003</c:v>
                </c:pt>
                <c:pt idx="784">
                  <c:v>0.78400000000000003</c:v>
                </c:pt>
                <c:pt idx="785">
                  <c:v>0.78500000000000003</c:v>
                </c:pt>
                <c:pt idx="786">
                  <c:v>0.78600000000000003</c:v>
                </c:pt>
                <c:pt idx="787">
                  <c:v>0.78700000000000003</c:v>
                </c:pt>
                <c:pt idx="788">
                  <c:v>0.78800000000000003</c:v>
                </c:pt>
                <c:pt idx="789">
                  <c:v>0.78900000000000003</c:v>
                </c:pt>
                <c:pt idx="790">
                  <c:v>0.79</c:v>
                </c:pt>
                <c:pt idx="791">
                  <c:v>0.79100000000000004</c:v>
                </c:pt>
                <c:pt idx="792">
                  <c:v>0.79200000000000004</c:v>
                </c:pt>
                <c:pt idx="793">
                  <c:v>0.79300000000000004</c:v>
                </c:pt>
                <c:pt idx="794">
                  <c:v>0.79400000000000004</c:v>
                </c:pt>
                <c:pt idx="795">
                  <c:v>0.79500000000000004</c:v>
                </c:pt>
                <c:pt idx="796">
                  <c:v>0.79600000000000004</c:v>
                </c:pt>
                <c:pt idx="797">
                  <c:v>0.79700000000000004</c:v>
                </c:pt>
                <c:pt idx="798">
                  <c:v>0.79800000000000004</c:v>
                </c:pt>
                <c:pt idx="799">
                  <c:v>0.79900000000000004</c:v>
                </c:pt>
                <c:pt idx="800">
                  <c:v>0.8</c:v>
                </c:pt>
                <c:pt idx="801">
                  <c:v>0.80100000000000005</c:v>
                </c:pt>
                <c:pt idx="802">
                  <c:v>0.80200000000000005</c:v>
                </c:pt>
                <c:pt idx="803">
                  <c:v>0.80300000000000005</c:v>
                </c:pt>
                <c:pt idx="804">
                  <c:v>0.80400000000000005</c:v>
                </c:pt>
                <c:pt idx="805">
                  <c:v>0.80500000000000005</c:v>
                </c:pt>
                <c:pt idx="806">
                  <c:v>0.80600000000000005</c:v>
                </c:pt>
                <c:pt idx="807">
                  <c:v>0.80700000000000005</c:v>
                </c:pt>
                <c:pt idx="808">
                  <c:v>0.80800000000000005</c:v>
                </c:pt>
                <c:pt idx="809">
                  <c:v>0.80900000000000005</c:v>
                </c:pt>
                <c:pt idx="810">
                  <c:v>0.81</c:v>
                </c:pt>
                <c:pt idx="811">
                  <c:v>0.81100000000000005</c:v>
                </c:pt>
                <c:pt idx="812">
                  <c:v>0.81200000000000006</c:v>
                </c:pt>
                <c:pt idx="813">
                  <c:v>0.81299999999999994</c:v>
                </c:pt>
                <c:pt idx="814">
                  <c:v>0.81399999999999995</c:v>
                </c:pt>
                <c:pt idx="815">
                  <c:v>0.81499999999999995</c:v>
                </c:pt>
                <c:pt idx="816">
                  <c:v>0.81599999999999995</c:v>
                </c:pt>
                <c:pt idx="817">
                  <c:v>0.81699999999999995</c:v>
                </c:pt>
                <c:pt idx="818">
                  <c:v>0.81799999999999995</c:v>
                </c:pt>
                <c:pt idx="819">
                  <c:v>0.81899999999999995</c:v>
                </c:pt>
                <c:pt idx="820">
                  <c:v>0.82</c:v>
                </c:pt>
                <c:pt idx="821">
                  <c:v>0.82099999999999995</c:v>
                </c:pt>
                <c:pt idx="822">
                  <c:v>0.82199999999999995</c:v>
                </c:pt>
                <c:pt idx="823">
                  <c:v>0.82299999999999995</c:v>
                </c:pt>
                <c:pt idx="824">
                  <c:v>0.82399999999999995</c:v>
                </c:pt>
                <c:pt idx="825">
                  <c:v>0.82499999999999996</c:v>
                </c:pt>
                <c:pt idx="826">
                  <c:v>0.82599999999999996</c:v>
                </c:pt>
                <c:pt idx="827">
                  <c:v>0.82699999999999996</c:v>
                </c:pt>
                <c:pt idx="828">
                  <c:v>0.82799999999999996</c:v>
                </c:pt>
                <c:pt idx="829">
                  <c:v>0.82899999999999996</c:v>
                </c:pt>
                <c:pt idx="830">
                  <c:v>0.83</c:v>
                </c:pt>
                <c:pt idx="831">
                  <c:v>0.83099999999999996</c:v>
                </c:pt>
                <c:pt idx="832">
                  <c:v>0.83199999999999996</c:v>
                </c:pt>
                <c:pt idx="833">
                  <c:v>0.83299999999999996</c:v>
                </c:pt>
                <c:pt idx="834">
                  <c:v>0.83399999999999996</c:v>
                </c:pt>
                <c:pt idx="835">
                  <c:v>0.83499999999999996</c:v>
                </c:pt>
                <c:pt idx="836">
                  <c:v>0.83599999999999997</c:v>
                </c:pt>
                <c:pt idx="837">
                  <c:v>0.83699999999999997</c:v>
                </c:pt>
                <c:pt idx="838">
                  <c:v>0.83799999999999997</c:v>
                </c:pt>
                <c:pt idx="839">
                  <c:v>0.83899999999999997</c:v>
                </c:pt>
                <c:pt idx="840">
                  <c:v>0.84</c:v>
                </c:pt>
                <c:pt idx="841">
                  <c:v>0.84099999999999997</c:v>
                </c:pt>
                <c:pt idx="842">
                  <c:v>0.84199999999999997</c:v>
                </c:pt>
                <c:pt idx="843">
                  <c:v>0.84299999999999997</c:v>
                </c:pt>
                <c:pt idx="844">
                  <c:v>0.84399999999999997</c:v>
                </c:pt>
                <c:pt idx="845">
                  <c:v>0.84499999999999997</c:v>
                </c:pt>
                <c:pt idx="846">
                  <c:v>0.84599999999999997</c:v>
                </c:pt>
                <c:pt idx="847">
                  <c:v>0.84699999999999998</c:v>
                </c:pt>
                <c:pt idx="848">
                  <c:v>0.84799999999999998</c:v>
                </c:pt>
                <c:pt idx="849">
                  <c:v>0.84899999999999998</c:v>
                </c:pt>
                <c:pt idx="850">
                  <c:v>0.85</c:v>
                </c:pt>
                <c:pt idx="851">
                  <c:v>0.85099999999999998</c:v>
                </c:pt>
                <c:pt idx="852">
                  <c:v>0.85199999999999998</c:v>
                </c:pt>
                <c:pt idx="853">
                  <c:v>0.85299999999999998</c:v>
                </c:pt>
                <c:pt idx="854">
                  <c:v>0.85399999999999998</c:v>
                </c:pt>
                <c:pt idx="855">
                  <c:v>0.85499999999999998</c:v>
                </c:pt>
                <c:pt idx="856">
                  <c:v>0.85599999999999998</c:v>
                </c:pt>
                <c:pt idx="857">
                  <c:v>0.85699999999999998</c:v>
                </c:pt>
                <c:pt idx="858">
                  <c:v>0.85799999999999998</c:v>
                </c:pt>
                <c:pt idx="859">
                  <c:v>0.85899999999999999</c:v>
                </c:pt>
                <c:pt idx="860">
                  <c:v>0.86</c:v>
                </c:pt>
                <c:pt idx="861">
                  <c:v>0.86099999999999999</c:v>
                </c:pt>
                <c:pt idx="862">
                  <c:v>0.86199999999999999</c:v>
                </c:pt>
                <c:pt idx="863">
                  <c:v>0.86299999999999999</c:v>
                </c:pt>
                <c:pt idx="864">
                  <c:v>0.86399999999999999</c:v>
                </c:pt>
                <c:pt idx="865">
                  <c:v>0.86499999999999999</c:v>
                </c:pt>
                <c:pt idx="866">
                  <c:v>0.86599999999999999</c:v>
                </c:pt>
                <c:pt idx="867">
                  <c:v>0.86699999999999999</c:v>
                </c:pt>
                <c:pt idx="868">
                  <c:v>0.86799999999999999</c:v>
                </c:pt>
                <c:pt idx="869">
                  <c:v>0.86899999999999999</c:v>
                </c:pt>
                <c:pt idx="870">
                  <c:v>0.87</c:v>
                </c:pt>
                <c:pt idx="871">
                  <c:v>0.871</c:v>
                </c:pt>
                <c:pt idx="872">
                  <c:v>0.872</c:v>
                </c:pt>
                <c:pt idx="873">
                  <c:v>0.873</c:v>
                </c:pt>
                <c:pt idx="874">
                  <c:v>0.874</c:v>
                </c:pt>
                <c:pt idx="875">
                  <c:v>0.875</c:v>
                </c:pt>
                <c:pt idx="876">
                  <c:v>0.876</c:v>
                </c:pt>
                <c:pt idx="877">
                  <c:v>0.877</c:v>
                </c:pt>
                <c:pt idx="878">
                  <c:v>0.878</c:v>
                </c:pt>
                <c:pt idx="879">
                  <c:v>0.879</c:v>
                </c:pt>
                <c:pt idx="880">
                  <c:v>0.88</c:v>
                </c:pt>
                <c:pt idx="881">
                  <c:v>0.88100000000000001</c:v>
                </c:pt>
                <c:pt idx="882">
                  <c:v>0.88200000000000001</c:v>
                </c:pt>
                <c:pt idx="883">
                  <c:v>0.88300000000000001</c:v>
                </c:pt>
                <c:pt idx="884">
                  <c:v>0.88400000000000001</c:v>
                </c:pt>
                <c:pt idx="885">
                  <c:v>0.88500000000000001</c:v>
                </c:pt>
                <c:pt idx="886">
                  <c:v>0.88600000000000001</c:v>
                </c:pt>
                <c:pt idx="887">
                  <c:v>0.88700000000000001</c:v>
                </c:pt>
                <c:pt idx="888">
                  <c:v>0.88800000000000001</c:v>
                </c:pt>
                <c:pt idx="889">
                  <c:v>0.88900000000000001</c:v>
                </c:pt>
                <c:pt idx="890">
                  <c:v>0.89</c:v>
                </c:pt>
                <c:pt idx="891">
                  <c:v>0.89100000000000001</c:v>
                </c:pt>
                <c:pt idx="892">
                  <c:v>0.89200000000000002</c:v>
                </c:pt>
                <c:pt idx="893">
                  <c:v>0.89300000000000002</c:v>
                </c:pt>
                <c:pt idx="894">
                  <c:v>0.89400000000000002</c:v>
                </c:pt>
                <c:pt idx="895">
                  <c:v>0.89500000000000002</c:v>
                </c:pt>
                <c:pt idx="896">
                  <c:v>0.89600000000000002</c:v>
                </c:pt>
                <c:pt idx="897">
                  <c:v>0.89700000000000002</c:v>
                </c:pt>
                <c:pt idx="898">
                  <c:v>0.89800000000000002</c:v>
                </c:pt>
                <c:pt idx="899">
                  <c:v>0.89900000000000002</c:v>
                </c:pt>
                <c:pt idx="900">
                  <c:v>0.9</c:v>
                </c:pt>
                <c:pt idx="901">
                  <c:v>0.90100000000000002</c:v>
                </c:pt>
                <c:pt idx="902">
                  <c:v>0.90200000000000002</c:v>
                </c:pt>
                <c:pt idx="903">
                  <c:v>0.90300000000000002</c:v>
                </c:pt>
                <c:pt idx="904">
                  <c:v>0.90400000000000003</c:v>
                </c:pt>
                <c:pt idx="905">
                  <c:v>0.90500000000000003</c:v>
                </c:pt>
                <c:pt idx="906">
                  <c:v>0.90600000000000003</c:v>
                </c:pt>
                <c:pt idx="907">
                  <c:v>0.90700000000000003</c:v>
                </c:pt>
                <c:pt idx="908">
                  <c:v>0.90800000000000003</c:v>
                </c:pt>
                <c:pt idx="909">
                  <c:v>0.90900000000000003</c:v>
                </c:pt>
                <c:pt idx="910">
                  <c:v>0.91</c:v>
                </c:pt>
                <c:pt idx="911">
                  <c:v>0.91100000000000003</c:v>
                </c:pt>
                <c:pt idx="912">
                  <c:v>0.91200000000000003</c:v>
                </c:pt>
                <c:pt idx="913">
                  <c:v>0.91300000000000003</c:v>
                </c:pt>
                <c:pt idx="914">
                  <c:v>0.91400000000000003</c:v>
                </c:pt>
                <c:pt idx="915">
                  <c:v>0.91500000000000004</c:v>
                </c:pt>
                <c:pt idx="916">
                  <c:v>0.91600000000000004</c:v>
                </c:pt>
                <c:pt idx="917">
                  <c:v>0.91700000000000004</c:v>
                </c:pt>
                <c:pt idx="918">
                  <c:v>0.91800000000000004</c:v>
                </c:pt>
                <c:pt idx="919">
                  <c:v>0.91900000000000004</c:v>
                </c:pt>
                <c:pt idx="920">
                  <c:v>0.92</c:v>
                </c:pt>
                <c:pt idx="921">
                  <c:v>0.92100000000000004</c:v>
                </c:pt>
                <c:pt idx="922">
                  <c:v>0.92200000000000004</c:v>
                </c:pt>
                <c:pt idx="923">
                  <c:v>0.92300000000000004</c:v>
                </c:pt>
                <c:pt idx="924">
                  <c:v>0.92400000000000004</c:v>
                </c:pt>
                <c:pt idx="925">
                  <c:v>0.92500000000000004</c:v>
                </c:pt>
                <c:pt idx="926">
                  <c:v>0.92600000000000005</c:v>
                </c:pt>
                <c:pt idx="927">
                  <c:v>0.92700000000000005</c:v>
                </c:pt>
                <c:pt idx="928">
                  <c:v>0.92800000000000005</c:v>
                </c:pt>
                <c:pt idx="929">
                  <c:v>0.92900000000000005</c:v>
                </c:pt>
                <c:pt idx="930">
                  <c:v>0.93</c:v>
                </c:pt>
                <c:pt idx="931">
                  <c:v>0.93100000000000005</c:v>
                </c:pt>
                <c:pt idx="932">
                  <c:v>0.93200000000000005</c:v>
                </c:pt>
                <c:pt idx="933">
                  <c:v>0.93300000000000005</c:v>
                </c:pt>
                <c:pt idx="934">
                  <c:v>0.93400000000000005</c:v>
                </c:pt>
                <c:pt idx="935">
                  <c:v>0.93500000000000005</c:v>
                </c:pt>
                <c:pt idx="936">
                  <c:v>0.93600000000000005</c:v>
                </c:pt>
                <c:pt idx="937">
                  <c:v>0.93700000000000006</c:v>
                </c:pt>
                <c:pt idx="938">
                  <c:v>0.93799999999999994</c:v>
                </c:pt>
                <c:pt idx="939">
                  <c:v>0.93899999999999995</c:v>
                </c:pt>
                <c:pt idx="940">
                  <c:v>0.94</c:v>
                </c:pt>
                <c:pt idx="941">
                  <c:v>0.94099999999999995</c:v>
                </c:pt>
                <c:pt idx="942">
                  <c:v>0.94199999999999995</c:v>
                </c:pt>
                <c:pt idx="943">
                  <c:v>0.94299999999999995</c:v>
                </c:pt>
                <c:pt idx="944">
                  <c:v>0.94399999999999995</c:v>
                </c:pt>
                <c:pt idx="945">
                  <c:v>0.94499999999999995</c:v>
                </c:pt>
                <c:pt idx="946">
                  <c:v>0.94599999999999995</c:v>
                </c:pt>
                <c:pt idx="947">
                  <c:v>0.94699999999999995</c:v>
                </c:pt>
                <c:pt idx="948">
                  <c:v>0.94799999999999995</c:v>
                </c:pt>
                <c:pt idx="949">
                  <c:v>0.94899999999999995</c:v>
                </c:pt>
                <c:pt idx="950">
                  <c:v>0.95</c:v>
                </c:pt>
                <c:pt idx="951">
                  <c:v>0.95099999999999996</c:v>
                </c:pt>
                <c:pt idx="952">
                  <c:v>0.95199999999999996</c:v>
                </c:pt>
                <c:pt idx="953">
                  <c:v>0.95299999999999996</c:v>
                </c:pt>
                <c:pt idx="954">
                  <c:v>0.95399999999999996</c:v>
                </c:pt>
                <c:pt idx="955">
                  <c:v>0.95499999999999996</c:v>
                </c:pt>
                <c:pt idx="956">
                  <c:v>0.95599999999999996</c:v>
                </c:pt>
                <c:pt idx="957">
                  <c:v>0.95699999999999996</c:v>
                </c:pt>
                <c:pt idx="958">
                  <c:v>0.95799999999999996</c:v>
                </c:pt>
                <c:pt idx="959">
                  <c:v>0.95899999999999996</c:v>
                </c:pt>
                <c:pt idx="960">
                  <c:v>0.96</c:v>
                </c:pt>
                <c:pt idx="961">
                  <c:v>0.96099999999999997</c:v>
                </c:pt>
                <c:pt idx="962">
                  <c:v>0.96199999999999997</c:v>
                </c:pt>
                <c:pt idx="963">
                  <c:v>0.96299999999999997</c:v>
                </c:pt>
                <c:pt idx="964">
                  <c:v>0.96399999999999997</c:v>
                </c:pt>
                <c:pt idx="965">
                  <c:v>0.96499999999999997</c:v>
                </c:pt>
                <c:pt idx="966">
                  <c:v>0.96599999999999997</c:v>
                </c:pt>
                <c:pt idx="967">
                  <c:v>0.96699999999999997</c:v>
                </c:pt>
                <c:pt idx="968">
                  <c:v>0.96799999999999997</c:v>
                </c:pt>
                <c:pt idx="969">
                  <c:v>0.96899999999999997</c:v>
                </c:pt>
                <c:pt idx="970">
                  <c:v>0.97</c:v>
                </c:pt>
                <c:pt idx="971">
                  <c:v>0.97099999999999997</c:v>
                </c:pt>
                <c:pt idx="972">
                  <c:v>0.97199999999999998</c:v>
                </c:pt>
                <c:pt idx="973">
                  <c:v>0.97299999999999998</c:v>
                </c:pt>
                <c:pt idx="974">
                  <c:v>0.97399999999999998</c:v>
                </c:pt>
                <c:pt idx="975">
                  <c:v>0.97499999999999998</c:v>
                </c:pt>
                <c:pt idx="976">
                  <c:v>0.97599999999999998</c:v>
                </c:pt>
                <c:pt idx="977">
                  <c:v>0.97699999999999998</c:v>
                </c:pt>
                <c:pt idx="978">
                  <c:v>0.97799999999999998</c:v>
                </c:pt>
                <c:pt idx="979">
                  <c:v>0.97899999999999998</c:v>
                </c:pt>
                <c:pt idx="980">
                  <c:v>0.98</c:v>
                </c:pt>
                <c:pt idx="981">
                  <c:v>0.98099999999999998</c:v>
                </c:pt>
                <c:pt idx="982">
                  <c:v>0.98199999999999998</c:v>
                </c:pt>
                <c:pt idx="983">
                  <c:v>0.98299999999999998</c:v>
                </c:pt>
                <c:pt idx="984">
                  <c:v>0.98399999999999999</c:v>
                </c:pt>
                <c:pt idx="985">
                  <c:v>0.98499999999999999</c:v>
                </c:pt>
                <c:pt idx="986">
                  <c:v>0.98599999999999999</c:v>
                </c:pt>
                <c:pt idx="987">
                  <c:v>0.98699999999999999</c:v>
                </c:pt>
                <c:pt idx="988">
                  <c:v>0.98799999999999999</c:v>
                </c:pt>
                <c:pt idx="989">
                  <c:v>0.98899999999999999</c:v>
                </c:pt>
                <c:pt idx="990">
                  <c:v>0.99</c:v>
                </c:pt>
                <c:pt idx="991">
                  <c:v>0.99099999999999999</c:v>
                </c:pt>
                <c:pt idx="992">
                  <c:v>0.99199999999999999</c:v>
                </c:pt>
                <c:pt idx="993">
                  <c:v>0.99299999999999999</c:v>
                </c:pt>
                <c:pt idx="994">
                  <c:v>0.99399999999999999</c:v>
                </c:pt>
                <c:pt idx="995">
                  <c:v>0.995</c:v>
                </c:pt>
                <c:pt idx="996">
                  <c:v>0.996</c:v>
                </c:pt>
                <c:pt idx="997">
                  <c:v>0.997</c:v>
                </c:pt>
                <c:pt idx="998">
                  <c:v>0.998</c:v>
                </c:pt>
                <c:pt idx="999">
                  <c:v>0.999</c:v>
                </c:pt>
                <c:pt idx="1000">
                  <c:v>1</c:v>
                </c:pt>
              </c:numCache>
            </c:numRef>
          </c:val>
          <c:smooth val="0"/>
          <c:extLst>
            <c:ext xmlns:c16="http://schemas.microsoft.com/office/drawing/2014/chart" uri="{C3380CC4-5D6E-409C-BE32-E72D297353CC}">
              <c16:uniqueId val="{00000000-A945-410A-8D53-1D5F02ECA149}"/>
            </c:ext>
          </c:extLst>
        </c:ser>
        <c:ser>
          <c:idx val="1"/>
          <c:order val="1"/>
          <c:tx>
            <c:strRef>
              <c:f>Sheet1!$B$1</c:f>
              <c:strCache>
                <c:ptCount val="1"/>
                <c:pt idx="0">
                  <c:v>k(x)=x</c:v>
                </c:pt>
              </c:strCache>
            </c:strRef>
          </c:tx>
          <c:spPr>
            <a:ln w="28575" cap="rnd">
              <a:solidFill>
                <a:srgbClr val="00602B"/>
              </a:solidFill>
              <a:round/>
            </a:ln>
            <a:effectLst/>
          </c:spPr>
          <c:marker>
            <c:symbol val="none"/>
          </c:marker>
          <c:val>
            <c:numRef>
              <c:f>Sheet1!$B$2:$B$1002</c:f>
              <c:numCache>
                <c:formatCode>General</c:formatCode>
                <c:ptCount val="1001"/>
                <c:pt idx="0">
                  <c:v>0</c:v>
                </c:pt>
                <c:pt idx="1">
                  <c:v>1E-3</c:v>
                </c:pt>
                <c:pt idx="2">
                  <c:v>2E-3</c:v>
                </c:pt>
                <c:pt idx="3">
                  <c:v>3.0000000000000001E-3</c:v>
                </c:pt>
                <c:pt idx="4">
                  <c:v>4.0000000000000001E-3</c:v>
                </c:pt>
                <c:pt idx="5">
                  <c:v>5.0000000000000001E-3</c:v>
                </c:pt>
                <c:pt idx="6">
                  <c:v>6.0000000000000001E-3</c:v>
                </c:pt>
                <c:pt idx="7">
                  <c:v>7.0000000000000001E-3</c:v>
                </c:pt>
                <c:pt idx="8">
                  <c:v>8.0000000000000002E-3</c:v>
                </c:pt>
                <c:pt idx="9">
                  <c:v>8.9999999999999993E-3</c:v>
                </c:pt>
                <c:pt idx="10">
                  <c:v>0.01</c:v>
                </c:pt>
                <c:pt idx="11">
                  <c:v>1.0999999999999999E-2</c:v>
                </c:pt>
                <c:pt idx="12">
                  <c:v>1.2E-2</c:v>
                </c:pt>
                <c:pt idx="13">
                  <c:v>1.2999999999999999E-2</c:v>
                </c:pt>
                <c:pt idx="14">
                  <c:v>1.4E-2</c:v>
                </c:pt>
                <c:pt idx="15">
                  <c:v>1.4999999999999999E-2</c:v>
                </c:pt>
                <c:pt idx="16">
                  <c:v>1.6E-2</c:v>
                </c:pt>
                <c:pt idx="17">
                  <c:v>1.7000000000000001E-2</c:v>
                </c:pt>
                <c:pt idx="18">
                  <c:v>1.7999999999999999E-2</c:v>
                </c:pt>
                <c:pt idx="19">
                  <c:v>1.9E-2</c:v>
                </c:pt>
                <c:pt idx="20">
                  <c:v>0.02</c:v>
                </c:pt>
                <c:pt idx="21">
                  <c:v>2.1000000000000001E-2</c:v>
                </c:pt>
                <c:pt idx="22">
                  <c:v>2.1999999999999999E-2</c:v>
                </c:pt>
                <c:pt idx="23">
                  <c:v>2.3E-2</c:v>
                </c:pt>
                <c:pt idx="24">
                  <c:v>2.4E-2</c:v>
                </c:pt>
                <c:pt idx="25">
                  <c:v>2.5000000000000001E-2</c:v>
                </c:pt>
                <c:pt idx="26">
                  <c:v>2.5999999999999999E-2</c:v>
                </c:pt>
                <c:pt idx="27">
                  <c:v>2.7E-2</c:v>
                </c:pt>
                <c:pt idx="28">
                  <c:v>2.8000000000000001E-2</c:v>
                </c:pt>
                <c:pt idx="29">
                  <c:v>2.9000000000000001E-2</c:v>
                </c:pt>
                <c:pt idx="30">
                  <c:v>0.03</c:v>
                </c:pt>
                <c:pt idx="31">
                  <c:v>3.1E-2</c:v>
                </c:pt>
                <c:pt idx="32">
                  <c:v>3.2000000000000001E-2</c:v>
                </c:pt>
                <c:pt idx="33">
                  <c:v>3.3000000000000002E-2</c:v>
                </c:pt>
                <c:pt idx="34">
                  <c:v>3.4000000000000002E-2</c:v>
                </c:pt>
                <c:pt idx="35">
                  <c:v>3.5000000000000003E-2</c:v>
                </c:pt>
                <c:pt idx="36">
                  <c:v>3.5999999999999997E-2</c:v>
                </c:pt>
                <c:pt idx="37">
                  <c:v>3.6999999999999998E-2</c:v>
                </c:pt>
                <c:pt idx="38">
                  <c:v>3.7999999999999999E-2</c:v>
                </c:pt>
                <c:pt idx="39">
                  <c:v>3.9E-2</c:v>
                </c:pt>
                <c:pt idx="40">
                  <c:v>0.04</c:v>
                </c:pt>
                <c:pt idx="41">
                  <c:v>4.1000000000000002E-2</c:v>
                </c:pt>
                <c:pt idx="42">
                  <c:v>4.2000000000000003E-2</c:v>
                </c:pt>
                <c:pt idx="43">
                  <c:v>4.2999999999999997E-2</c:v>
                </c:pt>
                <c:pt idx="44">
                  <c:v>4.3999999999999997E-2</c:v>
                </c:pt>
                <c:pt idx="45">
                  <c:v>4.4999999999999998E-2</c:v>
                </c:pt>
                <c:pt idx="46">
                  <c:v>4.5999999999999999E-2</c:v>
                </c:pt>
                <c:pt idx="47">
                  <c:v>4.7E-2</c:v>
                </c:pt>
                <c:pt idx="48">
                  <c:v>4.8000000000000001E-2</c:v>
                </c:pt>
                <c:pt idx="49">
                  <c:v>4.9000000000000002E-2</c:v>
                </c:pt>
                <c:pt idx="50">
                  <c:v>0.05</c:v>
                </c:pt>
                <c:pt idx="51">
                  <c:v>5.0999999999999997E-2</c:v>
                </c:pt>
                <c:pt idx="52">
                  <c:v>5.1999999999999998E-2</c:v>
                </c:pt>
                <c:pt idx="53">
                  <c:v>5.2999999999999999E-2</c:v>
                </c:pt>
                <c:pt idx="54">
                  <c:v>5.3999999999999999E-2</c:v>
                </c:pt>
                <c:pt idx="55">
                  <c:v>5.5E-2</c:v>
                </c:pt>
                <c:pt idx="56">
                  <c:v>5.6000000000000001E-2</c:v>
                </c:pt>
                <c:pt idx="57">
                  <c:v>5.7000000000000002E-2</c:v>
                </c:pt>
                <c:pt idx="58">
                  <c:v>5.8000000000000003E-2</c:v>
                </c:pt>
                <c:pt idx="59">
                  <c:v>5.8999999999999997E-2</c:v>
                </c:pt>
                <c:pt idx="60">
                  <c:v>0.06</c:v>
                </c:pt>
                <c:pt idx="61">
                  <c:v>6.0999999999999999E-2</c:v>
                </c:pt>
                <c:pt idx="62">
                  <c:v>6.2E-2</c:v>
                </c:pt>
                <c:pt idx="63">
                  <c:v>6.3E-2</c:v>
                </c:pt>
                <c:pt idx="64">
                  <c:v>6.4000000000000001E-2</c:v>
                </c:pt>
                <c:pt idx="65">
                  <c:v>6.5000000000000002E-2</c:v>
                </c:pt>
                <c:pt idx="66">
                  <c:v>6.6000000000000003E-2</c:v>
                </c:pt>
                <c:pt idx="67">
                  <c:v>6.7000000000000004E-2</c:v>
                </c:pt>
                <c:pt idx="68">
                  <c:v>6.8000000000000005E-2</c:v>
                </c:pt>
                <c:pt idx="69">
                  <c:v>6.9000000000000006E-2</c:v>
                </c:pt>
                <c:pt idx="70">
                  <c:v>7.0000000000000007E-2</c:v>
                </c:pt>
                <c:pt idx="71">
                  <c:v>7.0999999999999994E-2</c:v>
                </c:pt>
                <c:pt idx="72">
                  <c:v>7.1999999999999995E-2</c:v>
                </c:pt>
                <c:pt idx="73">
                  <c:v>7.2999999999999995E-2</c:v>
                </c:pt>
                <c:pt idx="74">
                  <c:v>7.3999999999999996E-2</c:v>
                </c:pt>
                <c:pt idx="75">
                  <c:v>7.4999999999999997E-2</c:v>
                </c:pt>
                <c:pt idx="76">
                  <c:v>7.5999999999999998E-2</c:v>
                </c:pt>
                <c:pt idx="77">
                  <c:v>7.6999999999999999E-2</c:v>
                </c:pt>
                <c:pt idx="78">
                  <c:v>7.8E-2</c:v>
                </c:pt>
                <c:pt idx="79">
                  <c:v>7.9000000000000001E-2</c:v>
                </c:pt>
                <c:pt idx="80">
                  <c:v>0.08</c:v>
                </c:pt>
                <c:pt idx="81">
                  <c:v>8.1000000000000003E-2</c:v>
                </c:pt>
                <c:pt idx="82">
                  <c:v>8.2000000000000003E-2</c:v>
                </c:pt>
                <c:pt idx="83">
                  <c:v>8.3000000000000004E-2</c:v>
                </c:pt>
                <c:pt idx="84">
                  <c:v>8.4000000000000005E-2</c:v>
                </c:pt>
                <c:pt idx="85">
                  <c:v>8.5000000000000006E-2</c:v>
                </c:pt>
                <c:pt idx="86">
                  <c:v>8.5999999999999993E-2</c:v>
                </c:pt>
                <c:pt idx="87">
                  <c:v>8.6999999999999994E-2</c:v>
                </c:pt>
                <c:pt idx="88">
                  <c:v>8.7999999999999995E-2</c:v>
                </c:pt>
                <c:pt idx="89">
                  <c:v>8.8999999999999996E-2</c:v>
                </c:pt>
                <c:pt idx="90">
                  <c:v>0.09</c:v>
                </c:pt>
                <c:pt idx="91">
                  <c:v>9.0999999999999998E-2</c:v>
                </c:pt>
                <c:pt idx="92">
                  <c:v>9.1999999999999998E-2</c:v>
                </c:pt>
                <c:pt idx="93">
                  <c:v>9.2999999999999999E-2</c:v>
                </c:pt>
                <c:pt idx="94">
                  <c:v>9.4E-2</c:v>
                </c:pt>
                <c:pt idx="95">
                  <c:v>9.5000000000000001E-2</c:v>
                </c:pt>
                <c:pt idx="96">
                  <c:v>9.6000000000000002E-2</c:v>
                </c:pt>
                <c:pt idx="97">
                  <c:v>9.7000000000000003E-2</c:v>
                </c:pt>
                <c:pt idx="98">
                  <c:v>9.8000000000000004E-2</c:v>
                </c:pt>
                <c:pt idx="99">
                  <c:v>9.9000000000000005E-2</c:v>
                </c:pt>
                <c:pt idx="100">
                  <c:v>0.1</c:v>
                </c:pt>
                <c:pt idx="101">
                  <c:v>0.10100000000000001</c:v>
                </c:pt>
                <c:pt idx="102">
                  <c:v>0.10199999999999999</c:v>
                </c:pt>
                <c:pt idx="103">
                  <c:v>0.10299999999999999</c:v>
                </c:pt>
                <c:pt idx="104">
                  <c:v>0.104</c:v>
                </c:pt>
                <c:pt idx="105">
                  <c:v>0.105</c:v>
                </c:pt>
                <c:pt idx="106">
                  <c:v>0.106</c:v>
                </c:pt>
                <c:pt idx="107">
                  <c:v>0.107</c:v>
                </c:pt>
                <c:pt idx="108">
                  <c:v>0.108</c:v>
                </c:pt>
                <c:pt idx="109">
                  <c:v>0.109</c:v>
                </c:pt>
                <c:pt idx="110">
                  <c:v>0.11</c:v>
                </c:pt>
                <c:pt idx="111">
                  <c:v>0.111</c:v>
                </c:pt>
                <c:pt idx="112">
                  <c:v>0.112</c:v>
                </c:pt>
                <c:pt idx="113">
                  <c:v>0.113</c:v>
                </c:pt>
                <c:pt idx="114">
                  <c:v>0.114</c:v>
                </c:pt>
                <c:pt idx="115">
                  <c:v>0.115</c:v>
                </c:pt>
                <c:pt idx="116">
                  <c:v>0.11600000000000001</c:v>
                </c:pt>
                <c:pt idx="117">
                  <c:v>0.11700000000000001</c:v>
                </c:pt>
                <c:pt idx="118">
                  <c:v>0.11799999999999999</c:v>
                </c:pt>
                <c:pt idx="119">
                  <c:v>0.11899999999999999</c:v>
                </c:pt>
                <c:pt idx="120">
                  <c:v>0.12</c:v>
                </c:pt>
                <c:pt idx="121">
                  <c:v>0.121</c:v>
                </c:pt>
                <c:pt idx="122">
                  <c:v>0.122</c:v>
                </c:pt>
                <c:pt idx="123">
                  <c:v>0.123</c:v>
                </c:pt>
                <c:pt idx="124">
                  <c:v>0.124</c:v>
                </c:pt>
                <c:pt idx="125">
                  <c:v>0.125</c:v>
                </c:pt>
                <c:pt idx="126">
                  <c:v>0.126</c:v>
                </c:pt>
                <c:pt idx="127">
                  <c:v>0.127</c:v>
                </c:pt>
                <c:pt idx="128">
                  <c:v>0.128</c:v>
                </c:pt>
                <c:pt idx="129">
                  <c:v>0.129</c:v>
                </c:pt>
                <c:pt idx="130">
                  <c:v>0.13</c:v>
                </c:pt>
                <c:pt idx="131">
                  <c:v>0.13100000000000001</c:v>
                </c:pt>
                <c:pt idx="132">
                  <c:v>0.13200000000000001</c:v>
                </c:pt>
                <c:pt idx="133">
                  <c:v>0.13300000000000001</c:v>
                </c:pt>
                <c:pt idx="134">
                  <c:v>0.13400000000000001</c:v>
                </c:pt>
                <c:pt idx="135">
                  <c:v>0.13500000000000001</c:v>
                </c:pt>
                <c:pt idx="136">
                  <c:v>0.13600000000000001</c:v>
                </c:pt>
                <c:pt idx="137">
                  <c:v>0.13700000000000001</c:v>
                </c:pt>
                <c:pt idx="138">
                  <c:v>0.13800000000000001</c:v>
                </c:pt>
                <c:pt idx="139">
                  <c:v>0.13900000000000001</c:v>
                </c:pt>
                <c:pt idx="140">
                  <c:v>0.14000000000000001</c:v>
                </c:pt>
                <c:pt idx="141">
                  <c:v>0.14099999999999999</c:v>
                </c:pt>
                <c:pt idx="142">
                  <c:v>0.14199999999999999</c:v>
                </c:pt>
                <c:pt idx="143">
                  <c:v>0.14299999999999999</c:v>
                </c:pt>
                <c:pt idx="144">
                  <c:v>0.14399999999999999</c:v>
                </c:pt>
                <c:pt idx="145">
                  <c:v>0.14499999999999999</c:v>
                </c:pt>
                <c:pt idx="146">
                  <c:v>0.14599999999999999</c:v>
                </c:pt>
                <c:pt idx="147">
                  <c:v>0.14699999999999999</c:v>
                </c:pt>
                <c:pt idx="148">
                  <c:v>0.14799999999999999</c:v>
                </c:pt>
                <c:pt idx="149">
                  <c:v>0.14899999999999999</c:v>
                </c:pt>
                <c:pt idx="150">
                  <c:v>0.15</c:v>
                </c:pt>
                <c:pt idx="151">
                  <c:v>0.151</c:v>
                </c:pt>
                <c:pt idx="152">
                  <c:v>0.152</c:v>
                </c:pt>
                <c:pt idx="153">
                  <c:v>0.153</c:v>
                </c:pt>
                <c:pt idx="154">
                  <c:v>0.154</c:v>
                </c:pt>
                <c:pt idx="155">
                  <c:v>0.155</c:v>
                </c:pt>
                <c:pt idx="156">
                  <c:v>0.156</c:v>
                </c:pt>
                <c:pt idx="157">
                  <c:v>0.157</c:v>
                </c:pt>
                <c:pt idx="158">
                  <c:v>0.158</c:v>
                </c:pt>
                <c:pt idx="159">
                  <c:v>0.159</c:v>
                </c:pt>
                <c:pt idx="160">
                  <c:v>0.16</c:v>
                </c:pt>
                <c:pt idx="161">
                  <c:v>0.161</c:v>
                </c:pt>
                <c:pt idx="162">
                  <c:v>0.16200000000000001</c:v>
                </c:pt>
                <c:pt idx="163">
                  <c:v>0.16300000000000001</c:v>
                </c:pt>
                <c:pt idx="164">
                  <c:v>0.16400000000000001</c:v>
                </c:pt>
                <c:pt idx="165">
                  <c:v>0.16500000000000001</c:v>
                </c:pt>
                <c:pt idx="166">
                  <c:v>0.16600000000000001</c:v>
                </c:pt>
                <c:pt idx="167">
                  <c:v>0.16700000000000001</c:v>
                </c:pt>
                <c:pt idx="168">
                  <c:v>0.16800000000000001</c:v>
                </c:pt>
                <c:pt idx="169">
                  <c:v>0.16900000000000001</c:v>
                </c:pt>
                <c:pt idx="170">
                  <c:v>0.17</c:v>
                </c:pt>
                <c:pt idx="171">
                  <c:v>0.17100000000000001</c:v>
                </c:pt>
                <c:pt idx="172">
                  <c:v>0.17199999999999999</c:v>
                </c:pt>
                <c:pt idx="173">
                  <c:v>0.17299999999999999</c:v>
                </c:pt>
                <c:pt idx="174">
                  <c:v>0.17399999999999999</c:v>
                </c:pt>
                <c:pt idx="175">
                  <c:v>0.17499999999999999</c:v>
                </c:pt>
                <c:pt idx="176">
                  <c:v>0.17599999999999999</c:v>
                </c:pt>
                <c:pt idx="177">
                  <c:v>0.17699999999999999</c:v>
                </c:pt>
                <c:pt idx="178">
                  <c:v>0.17799999999999999</c:v>
                </c:pt>
                <c:pt idx="179">
                  <c:v>0.17899999999999999</c:v>
                </c:pt>
                <c:pt idx="180">
                  <c:v>0.18</c:v>
                </c:pt>
                <c:pt idx="181">
                  <c:v>0.18099999999999999</c:v>
                </c:pt>
                <c:pt idx="182">
                  <c:v>0.182</c:v>
                </c:pt>
                <c:pt idx="183">
                  <c:v>0.183</c:v>
                </c:pt>
                <c:pt idx="184">
                  <c:v>0.184</c:v>
                </c:pt>
                <c:pt idx="185">
                  <c:v>0.185</c:v>
                </c:pt>
                <c:pt idx="186">
                  <c:v>0.186</c:v>
                </c:pt>
                <c:pt idx="187">
                  <c:v>0.187</c:v>
                </c:pt>
                <c:pt idx="188">
                  <c:v>0.188</c:v>
                </c:pt>
                <c:pt idx="189">
                  <c:v>0.189</c:v>
                </c:pt>
                <c:pt idx="190">
                  <c:v>0.19</c:v>
                </c:pt>
                <c:pt idx="191">
                  <c:v>0.191</c:v>
                </c:pt>
                <c:pt idx="192">
                  <c:v>0.192</c:v>
                </c:pt>
                <c:pt idx="193">
                  <c:v>0.193</c:v>
                </c:pt>
                <c:pt idx="194">
                  <c:v>0.19400000000000001</c:v>
                </c:pt>
                <c:pt idx="195">
                  <c:v>0.19500000000000001</c:v>
                </c:pt>
                <c:pt idx="196">
                  <c:v>0.19600000000000001</c:v>
                </c:pt>
                <c:pt idx="197">
                  <c:v>0.19700000000000001</c:v>
                </c:pt>
                <c:pt idx="198">
                  <c:v>0.19800000000000001</c:v>
                </c:pt>
                <c:pt idx="199">
                  <c:v>0.19900000000000001</c:v>
                </c:pt>
                <c:pt idx="200">
                  <c:v>0.2</c:v>
                </c:pt>
                <c:pt idx="201">
                  <c:v>0.20100000000000001</c:v>
                </c:pt>
                <c:pt idx="202">
                  <c:v>0.20200000000000001</c:v>
                </c:pt>
                <c:pt idx="203">
                  <c:v>0.20300000000000001</c:v>
                </c:pt>
                <c:pt idx="204">
                  <c:v>0.20399999999999999</c:v>
                </c:pt>
                <c:pt idx="205">
                  <c:v>0.20499999999999999</c:v>
                </c:pt>
                <c:pt idx="206">
                  <c:v>0.20599999999999999</c:v>
                </c:pt>
                <c:pt idx="207">
                  <c:v>0.20699999999999999</c:v>
                </c:pt>
                <c:pt idx="208">
                  <c:v>0.20799999999999999</c:v>
                </c:pt>
                <c:pt idx="209">
                  <c:v>0.20899999999999999</c:v>
                </c:pt>
                <c:pt idx="210">
                  <c:v>0.21</c:v>
                </c:pt>
                <c:pt idx="211">
                  <c:v>0.21099999999999999</c:v>
                </c:pt>
                <c:pt idx="212">
                  <c:v>0.21199999999999999</c:v>
                </c:pt>
                <c:pt idx="213">
                  <c:v>0.21299999999999999</c:v>
                </c:pt>
                <c:pt idx="214">
                  <c:v>0.214</c:v>
                </c:pt>
                <c:pt idx="215">
                  <c:v>0.215</c:v>
                </c:pt>
                <c:pt idx="216">
                  <c:v>0.216</c:v>
                </c:pt>
                <c:pt idx="217">
                  <c:v>0.217</c:v>
                </c:pt>
                <c:pt idx="218">
                  <c:v>0.218</c:v>
                </c:pt>
                <c:pt idx="219">
                  <c:v>0.219</c:v>
                </c:pt>
                <c:pt idx="220">
                  <c:v>0.22</c:v>
                </c:pt>
                <c:pt idx="221">
                  <c:v>0.221</c:v>
                </c:pt>
                <c:pt idx="222">
                  <c:v>0.222</c:v>
                </c:pt>
                <c:pt idx="223">
                  <c:v>0.223</c:v>
                </c:pt>
                <c:pt idx="224">
                  <c:v>0.224</c:v>
                </c:pt>
                <c:pt idx="225">
                  <c:v>0.22500000000000001</c:v>
                </c:pt>
                <c:pt idx="226">
                  <c:v>0.22600000000000001</c:v>
                </c:pt>
                <c:pt idx="227">
                  <c:v>0.22700000000000001</c:v>
                </c:pt>
                <c:pt idx="228">
                  <c:v>0.22800000000000001</c:v>
                </c:pt>
                <c:pt idx="229">
                  <c:v>0.22900000000000001</c:v>
                </c:pt>
                <c:pt idx="230">
                  <c:v>0.23</c:v>
                </c:pt>
                <c:pt idx="231">
                  <c:v>0.23100000000000001</c:v>
                </c:pt>
                <c:pt idx="232">
                  <c:v>0.23200000000000001</c:v>
                </c:pt>
                <c:pt idx="233">
                  <c:v>0.23300000000000001</c:v>
                </c:pt>
                <c:pt idx="234">
                  <c:v>0.23400000000000001</c:v>
                </c:pt>
                <c:pt idx="235">
                  <c:v>0.23499999999999999</c:v>
                </c:pt>
                <c:pt idx="236">
                  <c:v>0.23599999999999999</c:v>
                </c:pt>
                <c:pt idx="237">
                  <c:v>0.23699999999999999</c:v>
                </c:pt>
                <c:pt idx="238">
                  <c:v>0.23799999999999999</c:v>
                </c:pt>
                <c:pt idx="239">
                  <c:v>0.23899999999999999</c:v>
                </c:pt>
                <c:pt idx="240">
                  <c:v>0.24</c:v>
                </c:pt>
                <c:pt idx="241">
                  <c:v>0.24099999999999999</c:v>
                </c:pt>
                <c:pt idx="242">
                  <c:v>0.24199999999999999</c:v>
                </c:pt>
                <c:pt idx="243">
                  <c:v>0.24299999999999999</c:v>
                </c:pt>
                <c:pt idx="244">
                  <c:v>0.24399999999999999</c:v>
                </c:pt>
                <c:pt idx="245">
                  <c:v>0.245</c:v>
                </c:pt>
                <c:pt idx="246">
                  <c:v>0.246</c:v>
                </c:pt>
                <c:pt idx="247">
                  <c:v>0.247</c:v>
                </c:pt>
                <c:pt idx="248">
                  <c:v>0.248</c:v>
                </c:pt>
                <c:pt idx="249">
                  <c:v>0.249</c:v>
                </c:pt>
                <c:pt idx="250">
                  <c:v>0.25</c:v>
                </c:pt>
                <c:pt idx="251">
                  <c:v>0.251</c:v>
                </c:pt>
                <c:pt idx="252">
                  <c:v>0.252</c:v>
                </c:pt>
                <c:pt idx="253">
                  <c:v>0.253</c:v>
                </c:pt>
                <c:pt idx="254">
                  <c:v>0.254</c:v>
                </c:pt>
                <c:pt idx="255">
                  <c:v>0.255</c:v>
                </c:pt>
                <c:pt idx="256">
                  <c:v>0.25600000000000001</c:v>
                </c:pt>
                <c:pt idx="257">
                  <c:v>0.25700000000000001</c:v>
                </c:pt>
                <c:pt idx="258">
                  <c:v>0.25800000000000001</c:v>
                </c:pt>
                <c:pt idx="259">
                  <c:v>0.25900000000000001</c:v>
                </c:pt>
                <c:pt idx="260">
                  <c:v>0.26</c:v>
                </c:pt>
                <c:pt idx="261">
                  <c:v>0.26100000000000001</c:v>
                </c:pt>
                <c:pt idx="262">
                  <c:v>0.26200000000000001</c:v>
                </c:pt>
                <c:pt idx="263">
                  <c:v>0.26300000000000001</c:v>
                </c:pt>
                <c:pt idx="264">
                  <c:v>0.26400000000000001</c:v>
                </c:pt>
                <c:pt idx="265">
                  <c:v>0.26500000000000001</c:v>
                </c:pt>
                <c:pt idx="266">
                  <c:v>0.26600000000000001</c:v>
                </c:pt>
                <c:pt idx="267">
                  <c:v>0.26700000000000002</c:v>
                </c:pt>
                <c:pt idx="268">
                  <c:v>0.26800000000000002</c:v>
                </c:pt>
                <c:pt idx="269">
                  <c:v>0.26900000000000002</c:v>
                </c:pt>
                <c:pt idx="270">
                  <c:v>0.27</c:v>
                </c:pt>
                <c:pt idx="271">
                  <c:v>0.27100000000000002</c:v>
                </c:pt>
                <c:pt idx="272">
                  <c:v>0.27200000000000002</c:v>
                </c:pt>
                <c:pt idx="273">
                  <c:v>0.27300000000000002</c:v>
                </c:pt>
                <c:pt idx="274">
                  <c:v>0.27400000000000002</c:v>
                </c:pt>
                <c:pt idx="275">
                  <c:v>0.27500000000000002</c:v>
                </c:pt>
                <c:pt idx="276">
                  <c:v>0.27600000000000002</c:v>
                </c:pt>
                <c:pt idx="277">
                  <c:v>0.27700000000000002</c:v>
                </c:pt>
                <c:pt idx="278">
                  <c:v>0.27800000000000002</c:v>
                </c:pt>
                <c:pt idx="279">
                  <c:v>0.27900000000000003</c:v>
                </c:pt>
                <c:pt idx="280">
                  <c:v>0.28000000000000003</c:v>
                </c:pt>
                <c:pt idx="281">
                  <c:v>0.28100000000000003</c:v>
                </c:pt>
                <c:pt idx="282">
                  <c:v>0.28199999999999997</c:v>
                </c:pt>
                <c:pt idx="283">
                  <c:v>0.28299999999999997</c:v>
                </c:pt>
                <c:pt idx="284">
                  <c:v>0.28399999999999997</c:v>
                </c:pt>
                <c:pt idx="285">
                  <c:v>0.28499999999999998</c:v>
                </c:pt>
                <c:pt idx="286">
                  <c:v>0.28599999999999998</c:v>
                </c:pt>
                <c:pt idx="287">
                  <c:v>0.28699999999999998</c:v>
                </c:pt>
                <c:pt idx="288">
                  <c:v>0.28799999999999998</c:v>
                </c:pt>
                <c:pt idx="289">
                  <c:v>0.28899999999999998</c:v>
                </c:pt>
                <c:pt idx="290">
                  <c:v>0.28999999999999998</c:v>
                </c:pt>
                <c:pt idx="291">
                  <c:v>0.29099999999999998</c:v>
                </c:pt>
                <c:pt idx="292">
                  <c:v>0.29199999999999998</c:v>
                </c:pt>
                <c:pt idx="293">
                  <c:v>0.29299999999999998</c:v>
                </c:pt>
                <c:pt idx="294">
                  <c:v>0.29399999999999998</c:v>
                </c:pt>
                <c:pt idx="295">
                  <c:v>0.29499999999999998</c:v>
                </c:pt>
                <c:pt idx="296">
                  <c:v>0.29599999999999999</c:v>
                </c:pt>
                <c:pt idx="297">
                  <c:v>0.29699999999999999</c:v>
                </c:pt>
                <c:pt idx="298">
                  <c:v>0.29799999999999999</c:v>
                </c:pt>
                <c:pt idx="299">
                  <c:v>0.29899999999999999</c:v>
                </c:pt>
                <c:pt idx="300">
                  <c:v>0.3</c:v>
                </c:pt>
                <c:pt idx="301">
                  <c:v>0.30099999999999999</c:v>
                </c:pt>
                <c:pt idx="302">
                  <c:v>0.30199999999999999</c:v>
                </c:pt>
                <c:pt idx="303">
                  <c:v>0.30299999999999999</c:v>
                </c:pt>
                <c:pt idx="304">
                  <c:v>0.30399999999999999</c:v>
                </c:pt>
                <c:pt idx="305">
                  <c:v>0.30499999999999999</c:v>
                </c:pt>
                <c:pt idx="306">
                  <c:v>0.30599999999999999</c:v>
                </c:pt>
                <c:pt idx="307">
                  <c:v>0.307</c:v>
                </c:pt>
                <c:pt idx="308">
                  <c:v>0.308</c:v>
                </c:pt>
                <c:pt idx="309">
                  <c:v>0.309</c:v>
                </c:pt>
                <c:pt idx="310">
                  <c:v>0.31</c:v>
                </c:pt>
                <c:pt idx="311">
                  <c:v>0.311</c:v>
                </c:pt>
                <c:pt idx="312">
                  <c:v>0.312</c:v>
                </c:pt>
                <c:pt idx="313">
                  <c:v>0.313</c:v>
                </c:pt>
                <c:pt idx="314">
                  <c:v>0.314</c:v>
                </c:pt>
                <c:pt idx="315">
                  <c:v>0.315</c:v>
                </c:pt>
                <c:pt idx="316">
                  <c:v>0.316</c:v>
                </c:pt>
                <c:pt idx="317">
                  <c:v>0.317</c:v>
                </c:pt>
                <c:pt idx="318">
                  <c:v>0.318</c:v>
                </c:pt>
                <c:pt idx="319">
                  <c:v>0.31900000000000001</c:v>
                </c:pt>
                <c:pt idx="320">
                  <c:v>0.32</c:v>
                </c:pt>
                <c:pt idx="321">
                  <c:v>0.32100000000000001</c:v>
                </c:pt>
                <c:pt idx="322">
                  <c:v>0.32200000000000001</c:v>
                </c:pt>
                <c:pt idx="323">
                  <c:v>0.32300000000000001</c:v>
                </c:pt>
                <c:pt idx="324">
                  <c:v>0.32400000000000001</c:v>
                </c:pt>
                <c:pt idx="325">
                  <c:v>0.32500000000000001</c:v>
                </c:pt>
                <c:pt idx="326">
                  <c:v>0.32600000000000001</c:v>
                </c:pt>
                <c:pt idx="327">
                  <c:v>0.32700000000000001</c:v>
                </c:pt>
                <c:pt idx="328">
                  <c:v>0.32800000000000001</c:v>
                </c:pt>
                <c:pt idx="329">
                  <c:v>0.32900000000000001</c:v>
                </c:pt>
                <c:pt idx="330">
                  <c:v>0.33</c:v>
                </c:pt>
                <c:pt idx="331">
                  <c:v>0.33100000000000002</c:v>
                </c:pt>
                <c:pt idx="332">
                  <c:v>0.33200000000000002</c:v>
                </c:pt>
                <c:pt idx="333">
                  <c:v>0.33300000000000002</c:v>
                </c:pt>
                <c:pt idx="334">
                  <c:v>0.33400000000000002</c:v>
                </c:pt>
                <c:pt idx="335">
                  <c:v>0.33500000000000002</c:v>
                </c:pt>
                <c:pt idx="336">
                  <c:v>0.33600000000000002</c:v>
                </c:pt>
                <c:pt idx="337">
                  <c:v>0.33700000000000002</c:v>
                </c:pt>
                <c:pt idx="338">
                  <c:v>0.33800000000000002</c:v>
                </c:pt>
                <c:pt idx="339">
                  <c:v>0.33900000000000002</c:v>
                </c:pt>
                <c:pt idx="340">
                  <c:v>0.34</c:v>
                </c:pt>
                <c:pt idx="341">
                  <c:v>0.34100000000000003</c:v>
                </c:pt>
                <c:pt idx="342">
                  <c:v>0.34200000000000003</c:v>
                </c:pt>
                <c:pt idx="343">
                  <c:v>0.34300000000000003</c:v>
                </c:pt>
                <c:pt idx="344">
                  <c:v>0.34399999999999997</c:v>
                </c:pt>
                <c:pt idx="345">
                  <c:v>0.34499999999999997</c:v>
                </c:pt>
                <c:pt idx="346">
                  <c:v>0.34599999999999997</c:v>
                </c:pt>
                <c:pt idx="347">
                  <c:v>0.34699999999999998</c:v>
                </c:pt>
                <c:pt idx="348">
                  <c:v>0.34799999999999998</c:v>
                </c:pt>
                <c:pt idx="349">
                  <c:v>0.34899999999999998</c:v>
                </c:pt>
                <c:pt idx="350">
                  <c:v>0.35</c:v>
                </c:pt>
                <c:pt idx="351">
                  <c:v>0.35099999999999998</c:v>
                </c:pt>
                <c:pt idx="352">
                  <c:v>0.35199999999999998</c:v>
                </c:pt>
                <c:pt idx="353">
                  <c:v>0.35299999999999998</c:v>
                </c:pt>
                <c:pt idx="354">
                  <c:v>0.35399999999999998</c:v>
                </c:pt>
                <c:pt idx="355">
                  <c:v>0.35499999999999998</c:v>
                </c:pt>
                <c:pt idx="356">
                  <c:v>0.35599999999999998</c:v>
                </c:pt>
                <c:pt idx="357">
                  <c:v>0.35699999999999998</c:v>
                </c:pt>
                <c:pt idx="358">
                  <c:v>0.35799999999999998</c:v>
                </c:pt>
                <c:pt idx="359">
                  <c:v>0.35899999999999999</c:v>
                </c:pt>
                <c:pt idx="360">
                  <c:v>0.36</c:v>
                </c:pt>
                <c:pt idx="361">
                  <c:v>0.36099999999999999</c:v>
                </c:pt>
                <c:pt idx="362">
                  <c:v>0.36199999999999999</c:v>
                </c:pt>
                <c:pt idx="363">
                  <c:v>0.36299999999999999</c:v>
                </c:pt>
                <c:pt idx="364">
                  <c:v>0.36399999999999999</c:v>
                </c:pt>
                <c:pt idx="365">
                  <c:v>0.36499999999999999</c:v>
                </c:pt>
                <c:pt idx="366">
                  <c:v>0.36599999999999999</c:v>
                </c:pt>
                <c:pt idx="367">
                  <c:v>0.36699999999999999</c:v>
                </c:pt>
                <c:pt idx="368">
                  <c:v>0.36799999999999999</c:v>
                </c:pt>
                <c:pt idx="369">
                  <c:v>0.36899999999999999</c:v>
                </c:pt>
                <c:pt idx="370">
                  <c:v>0.37</c:v>
                </c:pt>
                <c:pt idx="371">
                  <c:v>0.371</c:v>
                </c:pt>
                <c:pt idx="372">
                  <c:v>0.372</c:v>
                </c:pt>
                <c:pt idx="373">
                  <c:v>0.373</c:v>
                </c:pt>
                <c:pt idx="374">
                  <c:v>0.374</c:v>
                </c:pt>
                <c:pt idx="375">
                  <c:v>0.375</c:v>
                </c:pt>
                <c:pt idx="376">
                  <c:v>0.376</c:v>
                </c:pt>
                <c:pt idx="377">
                  <c:v>0.377</c:v>
                </c:pt>
                <c:pt idx="378">
                  <c:v>0.378</c:v>
                </c:pt>
                <c:pt idx="379">
                  <c:v>0.379</c:v>
                </c:pt>
                <c:pt idx="380">
                  <c:v>0.38</c:v>
                </c:pt>
                <c:pt idx="381">
                  <c:v>0.38100000000000001</c:v>
                </c:pt>
                <c:pt idx="382">
                  <c:v>0.38200000000000001</c:v>
                </c:pt>
                <c:pt idx="383">
                  <c:v>0.38300000000000001</c:v>
                </c:pt>
                <c:pt idx="384">
                  <c:v>0.38400000000000001</c:v>
                </c:pt>
                <c:pt idx="385">
                  <c:v>0.38500000000000001</c:v>
                </c:pt>
                <c:pt idx="386">
                  <c:v>0.38600000000000001</c:v>
                </c:pt>
                <c:pt idx="387">
                  <c:v>0.38700000000000001</c:v>
                </c:pt>
                <c:pt idx="388">
                  <c:v>0.38800000000000001</c:v>
                </c:pt>
                <c:pt idx="389">
                  <c:v>0.38900000000000001</c:v>
                </c:pt>
                <c:pt idx="390">
                  <c:v>0.39</c:v>
                </c:pt>
                <c:pt idx="391">
                  <c:v>0.39100000000000001</c:v>
                </c:pt>
                <c:pt idx="392">
                  <c:v>0.39200000000000002</c:v>
                </c:pt>
                <c:pt idx="393">
                  <c:v>0.39300000000000002</c:v>
                </c:pt>
                <c:pt idx="394">
                  <c:v>0.39400000000000002</c:v>
                </c:pt>
                <c:pt idx="395">
                  <c:v>0.39500000000000002</c:v>
                </c:pt>
                <c:pt idx="396">
                  <c:v>0.39600000000000002</c:v>
                </c:pt>
                <c:pt idx="397">
                  <c:v>0.39700000000000002</c:v>
                </c:pt>
                <c:pt idx="398">
                  <c:v>0.39800000000000002</c:v>
                </c:pt>
                <c:pt idx="399">
                  <c:v>0.39900000000000002</c:v>
                </c:pt>
                <c:pt idx="400">
                  <c:v>0.4</c:v>
                </c:pt>
                <c:pt idx="401">
                  <c:v>0.40100000000000002</c:v>
                </c:pt>
                <c:pt idx="402">
                  <c:v>0.40200000000000002</c:v>
                </c:pt>
                <c:pt idx="403">
                  <c:v>0.40300000000000002</c:v>
                </c:pt>
                <c:pt idx="404">
                  <c:v>0.40400000000000003</c:v>
                </c:pt>
                <c:pt idx="405">
                  <c:v>0.40500000000000003</c:v>
                </c:pt>
                <c:pt idx="406">
                  <c:v>0.40600000000000003</c:v>
                </c:pt>
                <c:pt idx="407">
                  <c:v>0.40699999999999997</c:v>
                </c:pt>
                <c:pt idx="408">
                  <c:v>0.40799999999999997</c:v>
                </c:pt>
                <c:pt idx="409">
                  <c:v>0.40899999999999997</c:v>
                </c:pt>
                <c:pt idx="410">
                  <c:v>0.41</c:v>
                </c:pt>
                <c:pt idx="411">
                  <c:v>0.41099999999999998</c:v>
                </c:pt>
                <c:pt idx="412">
                  <c:v>0.41199999999999998</c:v>
                </c:pt>
                <c:pt idx="413">
                  <c:v>0.41299999999999998</c:v>
                </c:pt>
                <c:pt idx="414">
                  <c:v>0.41399999999999998</c:v>
                </c:pt>
                <c:pt idx="415">
                  <c:v>0.41499999999999998</c:v>
                </c:pt>
                <c:pt idx="416">
                  <c:v>0.41599999999999998</c:v>
                </c:pt>
                <c:pt idx="417">
                  <c:v>0.41699999999999998</c:v>
                </c:pt>
                <c:pt idx="418">
                  <c:v>0.41799999999999998</c:v>
                </c:pt>
                <c:pt idx="419">
                  <c:v>0.41899999999999998</c:v>
                </c:pt>
                <c:pt idx="420">
                  <c:v>0.42</c:v>
                </c:pt>
                <c:pt idx="421">
                  <c:v>0.42099999999999999</c:v>
                </c:pt>
                <c:pt idx="422">
                  <c:v>0.42199999999999999</c:v>
                </c:pt>
                <c:pt idx="423">
                  <c:v>0.42299999999999999</c:v>
                </c:pt>
                <c:pt idx="424">
                  <c:v>0.42399999999999999</c:v>
                </c:pt>
                <c:pt idx="425">
                  <c:v>0.42499999999999999</c:v>
                </c:pt>
                <c:pt idx="426">
                  <c:v>0.42599999999999999</c:v>
                </c:pt>
                <c:pt idx="427">
                  <c:v>0.42699999999999999</c:v>
                </c:pt>
                <c:pt idx="428">
                  <c:v>0.42799999999999999</c:v>
                </c:pt>
                <c:pt idx="429">
                  <c:v>0.42899999999999999</c:v>
                </c:pt>
                <c:pt idx="430">
                  <c:v>0.43</c:v>
                </c:pt>
                <c:pt idx="431">
                  <c:v>0.43099999999999999</c:v>
                </c:pt>
                <c:pt idx="432">
                  <c:v>0.432</c:v>
                </c:pt>
                <c:pt idx="433">
                  <c:v>0.433</c:v>
                </c:pt>
                <c:pt idx="434">
                  <c:v>0.434</c:v>
                </c:pt>
                <c:pt idx="435">
                  <c:v>0.435</c:v>
                </c:pt>
                <c:pt idx="436">
                  <c:v>0.436</c:v>
                </c:pt>
                <c:pt idx="437">
                  <c:v>0.437</c:v>
                </c:pt>
                <c:pt idx="438">
                  <c:v>0.438</c:v>
                </c:pt>
                <c:pt idx="439">
                  <c:v>0.439</c:v>
                </c:pt>
                <c:pt idx="440">
                  <c:v>0.44</c:v>
                </c:pt>
                <c:pt idx="441">
                  <c:v>0.441</c:v>
                </c:pt>
                <c:pt idx="442">
                  <c:v>0.442</c:v>
                </c:pt>
                <c:pt idx="443">
                  <c:v>0.443</c:v>
                </c:pt>
                <c:pt idx="444">
                  <c:v>0.44400000000000001</c:v>
                </c:pt>
                <c:pt idx="445">
                  <c:v>0.44500000000000001</c:v>
                </c:pt>
                <c:pt idx="446">
                  <c:v>0.44600000000000001</c:v>
                </c:pt>
                <c:pt idx="447">
                  <c:v>0.44700000000000001</c:v>
                </c:pt>
                <c:pt idx="448">
                  <c:v>0.44800000000000001</c:v>
                </c:pt>
                <c:pt idx="449">
                  <c:v>0.44900000000000001</c:v>
                </c:pt>
                <c:pt idx="450">
                  <c:v>0.45</c:v>
                </c:pt>
                <c:pt idx="451">
                  <c:v>0.45100000000000001</c:v>
                </c:pt>
                <c:pt idx="452">
                  <c:v>0.45200000000000001</c:v>
                </c:pt>
                <c:pt idx="453">
                  <c:v>0.45300000000000001</c:v>
                </c:pt>
                <c:pt idx="454">
                  <c:v>0.45400000000000001</c:v>
                </c:pt>
                <c:pt idx="455">
                  <c:v>0.45500000000000002</c:v>
                </c:pt>
                <c:pt idx="456">
                  <c:v>0.45600000000000002</c:v>
                </c:pt>
                <c:pt idx="457">
                  <c:v>0.45700000000000002</c:v>
                </c:pt>
                <c:pt idx="458">
                  <c:v>0.45800000000000002</c:v>
                </c:pt>
                <c:pt idx="459">
                  <c:v>0.45900000000000002</c:v>
                </c:pt>
                <c:pt idx="460">
                  <c:v>0.46</c:v>
                </c:pt>
                <c:pt idx="461">
                  <c:v>0.46100000000000002</c:v>
                </c:pt>
                <c:pt idx="462">
                  <c:v>0.46200000000000002</c:v>
                </c:pt>
                <c:pt idx="463">
                  <c:v>0.46300000000000002</c:v>
                </c:pt>
                <c:pt idx="464">
                  <c:v>0.46400000000000002</c:v>
                </c:pt>
                <c:pt idx="465">
                  <c:v>0.46500000000000002</c:v>
                </c:pt>
                <c:pt idx="466">
                  <c:v>0.46600000000000003</c:v>
                </c:pt>
                <c:pt idx="467">
                  <c:v>0.46700000000000003</c:v>
                </c:pt>
                <c:pt idx="468">
                  <c:v>0.46800000000000003</c:v>
                </c:pt>
                <c:pt idx="469">
                  <c:v>0.46899999999999997</c:v>
                </c:pt>
                <c:pt idx="470">
                  <c:v>0.47</c:v>
                </c:pt>
                <c:pt idx="471">
                  <c:v>0.47099999999999997</c:v>
                </c:pt>
                <c:pt idx="472">
                  <c:v>0.47199999999999998</c:v>
                </c:pt>
                <c:pt idx="473">
                  <c:v>0.47299999999999998</c:v>
                </c:pt>
                <c:pt idx="474">
                  <c:v>0.47399999999999998</c:v>
                </c:pt>
                <c:pt idx="475">
                  <c:v>0.47499999999999998</c:v>
                </c:pt>
                <c:pt idx="476">
                  <c:v>0.47599999999999998</c:v>
                </c:pt>
                <c:pt idx="477">
                  <c:v>0.47699999999999998</c:v>
                </c:pt>
                <c:pt idx="478">
                  <c:v>0.47799999999999998</c:v>
                </c:pt>
                <c:pt idx="479">
                  <c:v>0.47899999999999998</c:v>
                </c:pt>
                <c:pt idx="480">
                  <c:v>0.48</c:v>
                </c:pt>
                <c:pt idx="481">
                  <c:v>0.48099999999999998</c:v>
                </c:pt>
                <c:pt idx="482">
                  <c:v>0.48199999999999998</c:v>
                </c:pt>
                <c:pt idx="483">
                  <c:v>0.48299999999999998</c:v>
                </c:pt>
                <c:pt idx="484">
                  <c:v>0.48399999999999999</c:v>
                </c:pt>
                <c:pt idx="485">
                  <c:v>0.48499999999999999</c:v>
                </c:pt>
                <c:pt idx="486">
                  <c:v>0.48599999999999999</c:v>
                </c:pt>
                <c:pt idx="487">
                  <c:v>0.48699999999999999</c:v>
                </c:pt>
                <c:pt idx="488">
                  <c:v>0.48799999999999999</c:v>
                </c:pt>
                <c:pt idx="489">
                  <c:v>0.48899999999999999</c:v>
                </c:pt>
                <c:pt idx="490">
                  <c:v>0.49</c:v>
                </c:pt>
                <c:pt idx="491">
                  <c:v>0.49099999999999999</c:v>
                </c:pt>
                <c:pt idx="492">
                  <c:v>0.49199999999999999</c:v>
                </c:pt>
                <c:pt idx="493">
                  <c:v>0.49299999999999999</c:v>
                </c:pt>
                <c:pt idx="494">
                  <c:v>0.49399999999999999</c:v>
                </c:pt>
                <c:pt idx="495">
                  <c:v>0.495</c:v>
                </c:pt>
                <c:pt idx="496">
                  <c:v>0.496</c:v>
                </c:pt>
                <c:pt idx="497">
                  <c:v>0.497</c:v>
                </c:pt>
                <c:pt idx="498">
                  <c:v>0.498</c:v>
                </c:pt>
                <c:pt idx="499">
                  <c:v>0.499</c:v>
                </c:pt>
                <c:pt idx="500">
                  <c:v>0.5</c:v>
                </c:pt>
                <c:pt idx="501">
                  <c:v>0.501</c:v>
                </c:pt>
                <c:pt idx="502">
                  <c:v>0.502</c:v>
                </c:pt>
                <c:pt idx="503">
                  <c:v>0.503</c:v>
                </c:pt>
                <c:pt idx="504">
                  <c:v>0.504</c:v>
                </c:pt>
                <c:pt idx="505">
                  <c:v>0.505</c:v>
                </c:pt>
                <c:pt idx="506">
                  <c:v>0.50600000000000001</c:v>
                </c:pt>
                <c:pt idx="507">
                  <c:v>0.50700000000000001</c:v>
                </c:pt>
                <c:pt idx="508">
                  <c:v>0.50800000000000001</c:v>
                </c:pt>
                <c:pt idx="509">
                  <c:v>0.50900000000000001</c:v>
                </c:pt>
                <c:pt idx="510">
                  <c:v>0.51</c:v>
                </c:pt>
                <c:pt idx="511">
                  <c:v>0.51100000000000001</c:v>
                </c:pt>
                <c:pt idx="512">
                  <c:v>0.51200000000000001</c:v>
                </c:pt>
                <c:pt idx="513">
                  <c:v>0.51300000000000001</c:v>
                </c:pt>
                <c:pt idx="514">
                  <c:v>0.51400000000000001</c:v>
                </c:pt>
                <c:pt idx="515">
                  <c:v>0.51500000000000001</c:v>
                </c:pt>
                <c:pt idx="516">
                  <c:v>0.51600000000000001</c:v>
                </c:pt>
                <c:pt idx="517">
                  <c:v>0.51700000000000002</c:v>
                </c:pt>
                <c:pt idx="518">
                  <c:v>0.51800000000000002</c:v>
                </c:pt>
                <c:pt idx="519">
                  <c:v>0.51900000000000002</c:v>
                </c:pt>
                <c:pt idx="520">
                  <c:v>0.52</c:v>
                </c:pt>
                <c:pt idx="521">
                  <c:v>0.52100000000000002</c:v>
                </c:pt>
                <c:pt idx="522">
                  <c:v>0.52200000000000002</c:v>
                </c:pt>
                <c:pt idx="523">
                  <c:v>0.52300000000000002</c:v>
                </c:pt>
                <c:pt idx="524">
                  <c:v>0.52400000000000002</c:v>
                </c:pt>
                <c:pt idx="525">
                  <c:v>0.52500000000000002</c:v>
                </c:pt>
                <c:pt idx="526">
                  <c:v>0.52600000000000002</c:v>
                </c:pt>
                <c:pt idx="527">
                  <c:v>0.52700000000000002</c:v>
                </c:pt>
                <c:pt idx="528">
                  <c:v>0.52800000000000002</c:v>
                </c:pt>
                <c:pt idx="529">
                  <c:v>0.52900000000000003</c:v>
                </c:pt>
                <c:pt idx="530">
                  <c:v>0.53</c:v>
                </c:pt>
                <c:pt idx="531">
                  <c:v>0.53100000000000003</c:v>
                </c:pt>
                <c:pt idx="532">
                  <c:v>0.53200000000000003</c:v>
                </c:pt>
                <c:pt idx="533">
                  <c:v>0.53300000000000003</c:v>
                </c:pt>
                <c:pt idx="534">
                  <c:v>0.53400000000000003</c:v>
                </c:pt>
                <c:pt idx="535">
                  <c:v>0.53500000000000003</c:v>
                </c:pt>
                <c:pt idx="536">
                  <c:v>0.53600000000000003</c:v>
                </c:pt>
                <c:pt idx="537">
                  <c:v>0.53700000000000003</c:v>
                </c:pt>
                <c:pt idx="538">
                  <c:v>0.53800000000000003</c:v>
                </c:pt>
                <c:pt idx="539">
                  <c:v>0.53900000000000003</c:v>
                </c:pt>
                <c:pt idx="540">
                  <c:v>0.54</c:v>
                </c:pt>
                <c:pt idx="541">
                  <c:v>0.54100000000000004</c:v>
                </c:pt>
                <c:pt idx="542">
                  <c:v>0.54200000000000004</c:v>
                </c:pt>
                <c:pt idx="543">
                  <c:v>0.54300000000000004</c:v>
                </c:pt>
                <c:pt idx="544">
                  <c:v>0.54400000000000004</c:v>
                </c:pt>
                <c:pt idx="545">
                  <c:v>0.54500000000000004</c:v>
                </c:pt>
                <c:pt idx="546">
                  <c:v>0.54600000000000004</c:v>
                </c:pt>
                <c:pt idx="547">
                  <c:v>0.54700000000000004</c:v>
                </c:pt>
                <c:pt idx="548">
                  <c:v>0.54800000000000004</c:v>
                </c:pt>
                <c:pt idx="549">
                  <c:v>0.54900000000000004</c:v>
                </c:pt>
                <c:pt idx="550">
                  <c:v>0.55000000000000004</c:v>
                </c:pt>
                <c:pt idx="551">
                  <c:v>0.55100000000000005</c:v>
                </c:pt>
                <c:pt idx="552">
                  <c:v>0.55200000000000005</c:v>
                </c:pt>
                <c:pt idx="553">
                  <c:v>0.55300000000000005</c:v>
                </c:pt>
                <c:pt idx="554">
                  <c:v>0.55400000000000005</c:v>
                </c:pt>
                <c:pt idx="555">
                  <c:v>0.55500000000000005</c:v>
                </c:pt>
                <c:pt idx="556">
                  <c:v>0.55600000000000005</c:v>
                </c:pt>
                <c:pt idx="557">
                  <c:v>0.55700000000000005</c:v>
                </c:pt>
                <c:pt idx="558">
                  <c:v>0.55800000000000005</c:v>
                </c:pt>
                <c:pt idx="559">
                  <c:v>0.55900000000000005</c:v>
                </c:pt>
                <c:pt idx="560">
                  <c:v>0.56000000000000005</c:v>
                </c:pt>
                <c:pt idx="561">
                  <c:v>0.56100000000000005</c:v>
                </c:pt>
                <c:pt idx="562">
                  <c:v>0.56200000000000006</c:v>
                </c:pt>
                <c:pt idx="563">
                  <c:v>0.56299999999999994</c:v>
                </c:pt>
                <c:pt idx="564">
                  <c:v>0.56399999999999995</c:v>
                </c:pt>
                <c:pt idx="565">
                  <c:v>0.56499999999999995</c:v>
                </c:pt>
                <c:pt idx="566">
                  <c:v>0.56599999999999995</c:v>
                </c:pt>
                <c:pt idx="567">
                  <c:v>0.56699999999999995</c:v>
                </c:pt>
                <c:pt idx="568">
                  <c:v>0.56799999999999995</c:v>
                </c:pt>
                <c:pt idx="569">
                  <c:v>0.56899999999999995</c:v>
                </c:pt>
                <c:pt idx="570">
                  <c:v>0.56999999999999995</c:v>
                </c:pt>
                <c:pt idx="571">
                  <c:v>0.57099999999999995</c:v>
                </c:pt>
                <c:pt idx="572">
                  <c:v>0.57199999999999995</c:v>
                </c:pt>
                <c:pt idx="573">
                  <c:v>0.57299999999999995</c:v>
                </c:pt>
                <c:pt idx="574">
                  <c:v>0.57399999999999995</c:v>
                </c:pt>
                <c:pt idx="575">
                  <c:v>0.57499999999999996</c:v>
                </c:pt>
                <c:pt idx="576">
                  <c:v>0.57599999999999996</c:v>
                </c:pt>
                <c:pt idx="577">
                  <c:v>0.57699999999999996</c:v>
                </c:pt>
                <c:pt idx="578">
                  <c:v>0.57799999999999996</c:v>
                </c:pt>
                <c:pt idx="579">
                  <c:v>0.57899999999999996</c:v>
                </c:pt>
                <c:pt idx="580">
                  <c:v>0.57999999999999996</c:v>
                </c:pt>
                <c:pt idx="581">
                  <c:v>0.58099999999999996</c:v>
                </c:pt>
                <c:pt idx="582">
                  <c:v>0.58199999999999996</c:v>
                </c:pt>
                <c:pt idx="583">
                  <c:v>0.58299999999999996</c:v>
                </c:pt>
                <c:pt idx="584">
                  <c:v>0.58399999999999996</c:v>
                </c:pt>
                <c:pt idx="585">
                  <c:v>0.58499999999999996</c:v>
                </c:pt>
                <c:pt idx="586">
                  <c:v>0.58599999999999997</c:v>
                </c:pt>
                <c:pt idx="587">
                  <c:v>0.58699999999999997</c:v>
                </c:pt>
                <c:pt idx="588">
                  <c:v>0.58799999999999997</c:v>
                </c:pt>
                <c:pt idx="589">
                  <c:v>0.58899999999999997</c:v>
                </c:pt>
                <c:pt idx="590">
                  <c:v>0.59</c:v>
                </c:pt>
                <c:pt idx="591">
                  <c:v>0.59099999999999997</c:v>
                </c:pt>
                <c:pt idx="592">
                  <c:v>0.59199999999999997</c:v>
                </c:pt>
                <c:pt idx="593">
                  <c:v>0.59299999999999997</c:v>
                </c:pt>
                <c:pt idx="594">
                  <c:v>0.59399999999999997</c:v>
                </c:pt>
                <c:pt idx="595">
                  <c:v>0.59499999999999997</c:v>
                </c:pt>
                <c:pt idx="596">
                  <c:v>0.59599999999999997</c:v>
                </c:pt>
                <c:pt idx="597">
                  <c:v>0.59699999999999998</c:v>
                </c:pt>
                <c:pt idx="598">
                  <c:v>0.59799999999999998</c:v>
                </c:pt>
                <c:pt idx="599">
                  <c:v>0.59899999999999998</c:v>
                </c:pt>
                <c:pt idx="600">
                  <c:v>0.6</c:v>
                </c:pt>
                <c:pt idx="601">
                  <c:v>0.60099999999999998</c:v>
                </c:pt>
                <c:pt idx="602">
                  <c:v>0.60199999999999998</c:v>
                </c:pt>
                <c:pt idx="603">
                  <c:v>0.60299999999999998</c:v>
                </c:pt>
                <c:pt idx="604">
                  <c:v>0.60399999999999998</c:v>
                </c:pt>
                <c:pt idx="605">
                  <c:v>0.60499999999999998</c:v>
                </c:pt>
                <c:pt idx="606">
                  <c:v>0.60599999999999998</c:v>
                </c:pt>
                <c:pt idx="607">
                  <c:v>0.60699999999999998</c:v>
                </c:pt>
                <c:pt idx="608">
                  <c:v>0.60799999999999998</c:v>
                </c:pt>
                <c:pt idx="609">
                  <c:v>0.60899999999999999</c:v>
                </c:pt>
                <c:pt idx="610">
                  <c:v>0.61</c:v>
                </c:pt>
                <c:pt idx="611">
                  <c:v>0.61099999999999999</c:v>
                </c:pt>
                <c:pt idx="612">
                  <c:v>0.61199999999999999</c:v>
                </c:pt>
                <c:pt idx="613">
                  <c:v>0.61299999999999999</c:v>
                </c:pt>
                <c:pt idx="614">
                  <c:v>0.61399999999999999</c:v>
                </c:pt>
                <c:pt idx="615">
                  <c:v>0.61499999999999999</c:v>
                </c:pt>
                <c:pt idx="616">
                  <c:v>0.61599999999999999</c:v>
                </c:pt>
                <c:pt idx="617">
                  <c:v>0.61699999999999999</c:v>
                </c:pt>
                <c:pt idx="618">
                  <c:v>0.61799999999999999</c:v>
                </c:pt>
                <c:pt idx="619">
                  <c:v>0.61899999999999999</c:v>
                </c:pt>
                <c:pt idx="620">
                  <c:v>0.62</c:v>
                </c:pt>
                <c:pt idx="621">
                  <c:v>0.621</c:v>
                </c:pt>
                <c:pt idx="622">
                  <c:v>0.622</c:v>
                </c:pt>
                <c:pt idx="623">
                  <c:v>0.623</c:v>
                </c:pt>
                <c:pt idx="624">
                  <c:v>0.624</c:v>
                </c:pt>
                <c:pt idx="625">
                  <c:v>0.625</c:v>
                </c:pt>
                <c:pt idx="626">
                  <c:v>0.626</c:v>
                </c:pt>
                <c:pt idx="627">
                  <c:v>0.627</c:v>
                </c:pt>
                <c:pt idx="628">
                  <c:v>0.628</c:v>
                </c:pt>
                <c:pt idx="629">
                  <c:v>0.629</c:v>
                </c:pt>
                <c:pt idx="630">
                  <c:v>0.63</c:v>
                </c:pt>
                <c:pt idx="631">
                  <c:v>0.63100000000000001</c:v>
                </c:pt>
                <c:pt idx="632">
                  <c:v>0.63200000000000001</c:v>
                </c:pt>
                <c:pt idx="633">
                  <c:v>0.63300000000000001</c:v>
                </c:pt>
                <c:pt idx="634">
                  <c:v>0.63400000000000001</c:v>
                </c:pt>
                <c:pt idx="635">
                  <c:v>0.63500000000000001</c:v>
                </c:pt>
                <c:pt idx="636">
                  <c:v>0.63600000000000001</c:v>
                </c:pt>
                <c:pt idx="637">
                  <c:v>0.63700000000000001</c:v>
                </c:pt>
                <c:pt idx="638">
                  <c:v>0.63800000000000001</c:v>
                </c:pt>
                <c:pt idx="639">
                  <c:v>0.63900000000000001</c:v>
                </c:pt>
                <c:pt idx="640">
                  <c:v>0.64</c:v>
                </c:pt>
                <c:pt idx="641">
                  <c:v>0.64100000000000001</c:v>
                </c:pt>
                <c:pt idx="642">
                  <c:v>0.64200000000000002</c:v>
                </c:pt>
                <c:pt idx="643">
                  <c:v>0.64300000000000002</c:v>
                </c:pt>
                <c:pt idx="644">
                  <c:v>0.64400000000000002</c:v>
                </c:pt>
                <c:pt idx="645">
                  <c:v>0.64500000000000002</c:v>
                </c:pt>
                <c:pt idx="646">
                  <c:v>0.64600000000000002</c:v>
                </c:pt>
                <c:pt idx="647">
                  <c:v>0.64700000000000002</c:v>
                </c:pt>
                <c:pt idx="648">
                  <c:v>0.64800000000000002</c:v>
                </c:pt>
                <c:pt idx="649">
                  <c:v>0.64900000000000002</c:v>
                </c:pt>
                <c:pt idx="650">
                  <c:v>0.65</c:v>
                </c:pt>
                <c:pt idx="651">
                  <c:v>0.65100000000000002</c:v>
                </c:pt>
                <c:pt idx="652">
                  <c:v>0.65200000000000002</c:v>
                </c:pt>
                <c:pt idx="653">
                  <c:v>0.65300000000000002</c:v>
                </c:pt>
                <c:pt idx="654">
                  <c:v>0.65400000000000003</c:v>
                </c:pt>
                <c:pt idx="655">
                  <c:v>0.65500000000000003</c:v>
                </c:pt>
                <c:pt idx="656">
                  <c:v>0.65600000000000003</c:v>
                </c:pt>
                <c:pt idx="657">
                  <c:v>0.65700000000000003</c:v>
                </c:pt>
                <c:pt idx="658">
                  <c:v>0.65800000000000003</c:v>
                </c:pt>
                <c:pt idx="659">
                  <c:v>0.65900000000000003</c:v>
                </c:pt>
                <c:pt idx="660">
                  <c:v>0.66</c:v>
                </c:pt>
                <c:pt idx="661">
                  <c:v>0.66100000000000003</c:v>
                </c:pt>
                <c:pt idx="662">
                  <c:v>0.66200000000000003</c:v>
                </c:pt>
                <c:pt idx="663">
                  <c:v>0.66300000000000003</c:v>
                </c:pt>
                <c:pt idx="664">
                  <c:v>0.66400000000000003</c:v>
                </c:pt>
                <c:pt idx="665">
                  <c:v>0.66500000000000004</c:v>
                </c:pt>
                <c:pt idx="666">
                  <c:v>0.66600000000000004</c:v>
                </c:pt>
                <c:pt idx="667">
                  <c:v>0.66700000000000004</c:v>
                </c:pt>
                <c:pt idx="668">
                  <c:v>0.66800000000000004</c:v>
                </c:pt>
                <c:pt idx="669">
                  <c:v>0.66900000000000004</c:v>
                </c:pt>
                <c:pt idx="670">
                  <c:v>0.67</c:v>
                </c:pt>
                <c:pt idx="671">
                  <c:v>0.67100000000000004</c:v>
                </c:pt>
                <c:pt idx="672">
                  <c:v>0.67200000000000004</c:v>
                </c:pt>
                <c:pt idx="673">
                  <c:v>0.67300000000000004</c:v>
                </c:pt>
                <c:pt idx="674">
                  <c:v>0.67400000000000004</c:v>
                </c:pt>
                <c:pt idx="675">
                  <c:v>0.67500000000000004</c:v>
                </c:pt>
                <c:pt idx="676">
                  <c:v>0.67600000000000005</c:v>
                </c:pt>
                <c:pt idx="677">
                  <c:v>0.67700000000000005</c:v>
                </c:pt>
                <c:pt idx="678">
                  <c:v>0.67800000000000005</c:v>
                </c:pt>
                <c:pt idx="679">
                  <c:v>0.67900000000000005</c:v>
                </c:pt>
                <c:pt idx="680">
                  <c:v>0.68</c:v>
                </c:pt>
                <c:pt idx="681">
                  <c:v>0.68100000000000005</c:v>
                </c:pt>
                <c:pt idx="682">
                  <c:v>0.68200000000000005</c:v>
                </c:pt>
                <c:pt idx="683">
                  <c:v>0.68300000000000005</c:v>
                </c:pt>
                <c:pt idx="684">
                  <c:v>0.68400000000000005</c:v>
                </c:pt>
                <c:pt idx="685">
                  <c:v>0.68500000000000005</c:v>
                </c:pt>
                <c:pt idx="686">
                  <c:v>0.68600000000000005</c:v>
                </c:pt>
                <c:pt idx="687">
                  <c:v>0.68700000000000006</c:v>
                </c:pt>
                <c:pt idx="688">
                  <c:v>0.68799999999999994</c:v>
                </c:pt>
                <c:pt idx="689">
                  <c:v>0.68899999999999995</c:v>
                </c:pt>
                <c:pt idx="690">
                  <c:v>0.69</c:v>
                </c:pt>
                <c:pt idx="691">
                  <c:v>0.69099999999999995</c:v>
                </c:pt>
                <c:pt idx="692">
                  <c:v>0.69199999999999995</c:v>
                </c:pt>
                <c:pt idx="693">
                  <c:v>0.69299999999999995</c:v>
                </c:pt>
                <c:pt idx="694">
                  <c:v>0.69399999999999995</c:v>
                </c:pt>
                <c:pt idx="695">
                  <c:v>0.69499999999999995</c:v>
                </c:pt>
                <c:pt idx="696">
                  <c:v>0.69599999999999995</c:v>
                </c:pt>
                <c:pt idx="697">
                  <c:v>0.69699999999999995</c:v>
                </c:pt>
                <c:pt idx="698">
                  <c:v>0.69799999999999995</c:v>
                </c:pt>
                <c:pt idx="699">
                  <c:v>0.69899999999999995</c:v>
                </c:pt>
                <c:pt idx="700">
                  <c:v>0.7</c:v>
                </c:pt>
                <c:pt idx="701">
                  <c:v>0.70099999999999996</c:v>
                </c:pt>
                <c:pt idx="702">
                  <c:v>0.70199999999999996</c:v>
                </c:pt>
                <c:pt idx="703">
                  <c:v>0.70299999999999996</c:v>
                </c:pt>
                <c:pt idx="704">
                  <c:v>0.70399999999999996</c:v>
                </c:pt>
                <c:pt idx="705">
                  <c:v>0.70499999999999996</c:v>
                </c:pt>
                <c:pt idx="706">
                  <c:v>0.70599999999999996</c:v>
                </c:pt>
                <c:pt idx="707">
                  <c:v>0.70699999999999996</c:v>
                </c:pt>
                <c:pt idx="708">
                  <c:v>0.70799999999999996</c:v>
                </c:pt>
                <c:pt idx="709">
                  <c:v>0.70899999999999996</c:v>
                </c:pt>
                <c:pt idx="710">
                  <c:v>0.71</c:v>
                </c:pt>
                <c:pt idx="711">
                  <c:v>0.71099999999999997</c:v>
                </c:pt>
                <c:pt idx="712">
                  <c:v>0.71199999999999997</c:v>
                </c:pt>
                <c:pt idx="713">
                  <c:v>0.71299999999999997</c:v>
                </c:pt>
                <c:pt idx="714">
                  <c:v>0.71399999999999997</c:v>
                </c:pt>
                <c:pt idx="715">
                  <c:v>0.71499999999999997</c:v>
                </c:pt>
                <c:pt idx="716">
                  <c:v>0.71599999999999997</c:v>
                </c:pt>
                <c:pt idx="717">
                  <c:v>0.71699999999999997</c:v>
                </c:pt>
                <c:pt idx="718">
                  <c:v>0.71799999999999997</c:v>
                </c:pt>
                <c:pt idx="719">
                  <c:v>0.71899999999999997</c:v>
                </c:pt>
                <c:pt idx="720">
                  <c:v>0.72</c:v>
                </c:pt>
                <c:pt idx="721">
                  <c:v>0.72099999999999997</c:v>
                </c:pt>
                <c:pt idx="722">
                  <c:v>0.72199999999999998</c:v>
                </c:pt>
                <c:pt idx="723">
                  <c:v>0.72299999999999998</c:v>
                </c:pt>
                <c:pt idx="724">
                  <c:v>0.72399999999999998</c:v>
                </c:pt>
                <c:pt idx="725">
                  <c:v>0.72499999999999998</c:v>
                </c:pt>
                <c:pt idx="726">
                  <c:v>0.72599999999999998</c:v>
                </c:pt>
                <c:pt idx="727">
                  <c:v>0.72699999999999998</c:v>
                </c:pt>
                <c:pt idx="728">
                  <c:v>0.72799999999999998</c:v>
                </c:pt>
                <c:pt idx="729">
                  <c:v>0.72899999999999998</c:v>
                </c:pt>
                <c:pt idx="730">
                  <c:v>0.73</c:v>
                </c:pt>
                <c:pt idx="731">
                  <c:v>0.73099999999999998</c:v>
                </c:pt>
                <c:pt idx="732">
                  <c:v>0.73199999999999998</c:v>
                </c:pt>
                <c:pt idx="733">
                  <c:v>0.73299999999999998</c:v>
                </c:pt>
                <c:pt idx="734">
                  <c:v>0.73399999999999999</c:v>
                </c:pt>
                <c:pt idx="735">
                  <c:v>0.73499999999999999</c:v>
                </c:pt>
                <c:pt idx="736">
                  <c:v>0.73599999999999999</c:v>
                </c:pt>
                <c:pt idx="737">
                  <c:v>0.73699999999999999</c:v>
                </c:pt>
                <c:pt idx="738">
                  <c:v>0.73799999999999999</c:v>
                </c:pt>
                <c:pt idx="739">
                  <c:v>0.73899999999999999</c:v>
                </c:pt>
                <c:pt idx="740">
                  <c:v>0.74</c:v>
                </c:pt>
                <c:pt idx="741">
                  <c:v>0.74099999999999999</c:v>
                </c:pt>
                <c:pt idx="742">
                  <c:v>0.74199999999999999</c:v>
                </c:pt>
                <c:pt idx="743">
                  <c:v>0.74299999999999999</c:v>
                </c:pt>
                <c:pt idx="744">
                  <c:v>0.74399999999999999</c:v>
                </c:pt>
                <c:pt idx="745">
                  <c:v>0.745</c:v>
                </c:pt>
                <c:pt idx="746">
                  <c:v>0.746</c:v>
                </c:pt>
                <c:pt idx="747">
                  <c:v>0.747</c:v>
                </c:pt>
                <c:pt idx="748">
                  <c:v>0.748</c:v>
                </c:pt>
                <c:pt idx="749">
                  <c:v>0.749</c:v>
                </c:pt>
                <c:pt idx="750">
                  <c:v>0.75</c:v>
                </c:pt>
                <c:pt idx="751">
                  <c:v>0.751</c:v>
                </c:pt>
                <c:pt idx="752">
                  <c:v>0.752</c:v>
                </c:pt>
                <c:pt idx="753">
                  <c:v>0.753</c:v>
                </c:pt>
                <c:pt idx="754">
                  <c:v>0.754</c:v>
                </c:pt>
                <c:pt idx="755">
                  <c:v>0.755</c:v>
                </c:pt>
                <c:pt idx="756">
                  <c:v>0.75600000000000001</c:v>
                </c:pt>
                <c:pt idx="757">
                  <c:v>0.75700000000000001</c:v>
                </c:pt>
                <c:pt idx="758">
                  <c:v>0.75800000000000001</c:v>
                </c:pt>
                <c:pt idx="759">
                  <c:v>0.75900000000000001</c:v>
                </c:pt>
                <c:pt idx="760">
                  <c:v>0.76</c:v>
                </c:pt>
                <c:pt idx="761">
                  <c:v>0.76100000000000001</c:v>
                </c:pt>
                <c:pt idx="762">
                  <c:v>0.76200000000000001</c:v>
                </c:pt>
                <c:pt idx="763">
                  <c:v>0.76300000000000001</c:v>
                </c:pt>
                <c:pt idx="764">
                  <c:v>0.76400000000000001</c:v>
                </c:pt>
                <c:pt idx="765">
                  <c:v>0.76500000000000001</c:v>
                </c:pt>
                <c:pt idx="766">
                  <c:v>0.76600000000000001</c:v>
                </c:pt>
                <c:pt idx="767">
                  <c:v>0.76700000000000002</c:v>
                </c:pt>
                <c:pt idx="768">
                  <c:v>0.76800000000000002</c:v>
                </c:pt>
                <c:pt idx="769">
                  <c:v>0.76900000000000002</c:v>
                </c:pt>
                <c:pt idx="770">
                  <c:v>0.77</c:v>
                </c:pt>
                <c:pt idx="771">
                  <c:v>0.77100000000000002</c:v>
                </c:pt>
                <c:pt idx="772">
                  <c:v>0.77200000000000002</c:v>
                </c:pt>
                <c:pt idx="773">
                  <c:v>0.77300000000000002</c:v>
                </c:pt>
                <c:pt idx="774">
                  <c:v>0.77400000000000002</c:v>
                </c:pt>
                <c:pt idx="775">
                  <c:v>0.77500000000000002</c:v>
                </c:pt>
                <c:pt idx="776">
                  <c:v>0.77600000000000002</c:v>
                </c:pt>
                <c:pt idx="777">
                  <c:v>0.77700000000000002</c:v>
                </c:pt>
                <c:pt idx="778">
                  <c:v>0.77800000000000002</c:v>
                </c:pt>
                <c:pt idx="779">
                  <c:v>0.77900000000000003</c:v>
                </c:pt>
                <c:pt idx="780">
                  <c:v>0.78</c:v>
                </c:pt>
                <c:pt idx="781">
                  <c:v>0.78100000000000003</c:v>
                </c:pt>
                <c:pt idx="782">
                  <c:v>0.78200000000000003</c:v>
                </c:pt>
                <c:pt idx="783">
                  <c:v>0.78300000000000003</c:v>
                </c:pt>
                <c:pt idx="784">
                  <c:v>0.78400000000000003</c:v>
                </c:pt>
                <c:pt idx="785">
                  <c:v>0.78500000000000003</c:v>
                </c:pt>
                <c:pt idx="786">
                  <c:v>0.78600000000000003</c:v>
                </c:pt>
                <c:pt idx="787">
                  <c:v>0.78700000000000003</c:v>
                </c:pt>
                <c:pt idx="788">
                  <c:v>0.78800000000000003</c:v>
                </c:pt>
                <c:pt idx="789">
                  <c:v>0.78900000000000003</c:v>
                </c:pt>
                <c:pt idx="790">
                  <c:v>0.79</c:v>
                </c:pt>
                <c:pt idx="791">
                  <c:v>0.79100000000000004</c:v>
                </c:pt>
                <c:pt idx="792">
                  <c:v>0.79200000000000004</c:v>
                </c:pt>
                <c:pt idx="793">
                  <c:v>0.79300000000000004</c:v>
                </c:pt>
                <c:pt idx="794">
                  <c:v>0.79400000000000004</c:v>
                </c:pt>
                <c:pt idx="795">
                  <c:v>0.79500000000000004</c:v>
                </c:pt>
                <c:pt idx="796">
                  <c:v>0.79600000000000004</c:v>
                </c:pt>
                <c:pt idx="797">
                  <c:v>0.79700000000000004</c:v>
                </c:pt>
                <c:pt idx="798">
                  <c:v>0.79800000000000004</c:v>
                </c:pt>
                <c:pt idx="799">
                  <c:v>0.79900000000000004</c:v>
                </c:pt>
                <c:pt idx="800">
                  <c:v>0.8</c:v>
                </c:pt>
                <c:pt idx="801">
                  <c:v>0.80100000000000005</c:v>
                </c:pt>
                <c:pt idx="802">
                  <c:v>0.80200000000000005</c:v>
                </c:pt>
                <c:pt idx="803">
                  <c:v>0.80300000000000005</c:v>
                </c:pt>
                <c:pt idx="804">
                  <c:v>0.80400000000000005</c:v>
                </c:pt>
                <c:pt idx="805">
                  <c:v>0.80500000000000005</c:v>
                </c:pt>
                <c:pt idx="806">
                  <c:v>0.80600000000000005</c:v>
                </c:pt>
                <c:pt idx="807">
                  <c:v>0.80700000000000005</c:v>
                </c:pt>
                <c:pt idx="808">
                  <c:v>0.80800000000000005</c:v>
                </c:pt>
                <c:pt idx="809">
                  <c:v>0.80900000000000005</c:v>
                </c:pt>
                <c:pt idx="810">
                  <c:v>0.81</c:v>
                </c:pt>
                <c:pt idx="811">
                  <c:v>0.81100000000000005</c:v>
                </c:pt>
                <c:pt idx="812">
                  <c:v>0.81200000000000006</c:v>
                </c:pt>
                <c:pt idx="813">
                  <c:v>0.81299999999999994</c:v>
                </c:pt>
                <c:pt idx="814">
                  <c:v>0.81399999999999995</c:v>
                </c:pt>
                <c:pt idx="815">
                  <c:v>0.81499999999999995</c:v>
                </c:pt>
                <c:pt idx="816">
                  <c:v>0.81599999999999995</c:v>
                </c:pt>
                <c:pt idx="817">
                  <c:v>0.81699999999999995</c:v>
                </c:pt>
                <c:pt idx="818">
                  <c:v>0.81799999999999995</c:v>
                </c:pt>
                <c:pt idx="819">
                  <c:v>0.81899999999999995</c:v>
                </c:pt>
                <c:pt idx="820">
                  <c:v>0.82</c:v>
                </c:pt>
                <c:pt idx="821">
                  <c:v>0.82099999999999995</c:v>
                </c:pt>
                <c:pt idx="822">
                  <c:v>0.82199999999999995</c:v>
                </c:pt>
                <c:pt idx="823">
                  <c:v>0.82299999999999995</c:v>
                </c:pt>
                <c:pt idx="824">
                  <c:v>0.82399999999999995</c:v>
                </c:pt>
                <c:pt idx="825">
                  <c:v>0.82499999999999996</c:v>
                </c:pt>
                <c:pt idx="826">
                  <c:v>0.82599999999999996</c:v>
                </c:pt>
                <c:pt idx="827">
                  <c:v>0.82699999999999996</c:v>
                </c:pt>
                <c:pt idx="828">
                  <c:v>0.82799999999999996</c:v>
                </c:pt>
                <c:pt idx="829">
                  <c:v>0.82899999999999996</c:v>
                </c:pt>
                <c:pt idx="830">
                  <c:v>0.83</c:v>
                </c:pt>
                <c:pt idx="831">
                  <c:v>0.83099999999999996</c:v>
                </c:pt>
                <c:pt idx="832">
                  <c:v>0.83199999999999996</c:v>
                </c:pt>
                <c:pt idx="833">
                  <c:v>0.83299999999999996</c:v>
                </c:pt>
                <c:pt idx="834">
                  <c:v>0.83399999999999996</c:v>
                </c:pt>
                <c:pt idx="835">
                  <c:v>0.83499999999999996</c:v>
                </c:pt>
                <c:pt idx="836">
                  <c:v>0.83599999999999997</c:v>
                </c:pt>
                <c:pt idx="837">
                  <c:v>0.83699999999999997</c:v>
                </c:pt>
                <c:pt idx="838">
                  <c:v>0.83799999999999997</c:v>
                </c:pt>
                <c:pt idx="839">
                  <c:v>0.83899999999999997</c:v>
                </c:pt>
                <c:pt idx="840">
                  <c:v>0.84</c:v>
                </c:pt>
                <c:pt idx="841">
                  <c:v>0.84099999999999997</c:v>
                </c:pt>
                <c:pt idx="842">
                  <c:v>0.84199999999999997</c:v>
                </c:pt>
                <c:pt idx="843">
                  <c:v>0.84299999999999997</c:v>
                </c:pt>
                <c:pt idx="844">
                  <c:v>0.84399999999999997</c:v>
                </c:pt>
                <c:pt idx="845">
                  <c:v>0.84499999999999997</c:v>
                </c:pt>
                <c:pt idx="846">
                  <c:v>0.84599999999999997</c:v>
                </c:pt>
                <c:pt idx="847">
                  <c:v>0.84699999999999998</c:v>
                </c:pt>
                <c:pt idx="848">
                  <c:v>0.84799999999999998</c:v>
                </c:pt>
                <c:pt idx="849">
                  <c:v>0.84899999999999998</c:v>
                </c:pt>
                <c:pt idx="850">
                  <c:v>0.85</c:v>
                </c:pt>
                <c:pt idx="851">
                  <c:v>0.85099999999999998</c:v>
                </c:pt>
                <c:pt idx="852">
                  <c:v>0.85199999999999998</c:v>
                </c:pt>
                <c:pt idx="853">
                  <c:v>0.85299999999999998</c:v>
                </c:pt>
                <c:pt idx="854">
                  <c:v>0.85399999999999998</c:v>
                </c:pt>
                <c:pt idx="855">
                  <c:v>0.85499999999999998</c:v>
                </c:pt>
                <c:pt idx="856">
                  <c:v>0.85599999999999998</c:v>
                </c:pt>
                <c:pt idx="857">
                  <c:v>0.85699999999999998</c:v>
                </c:pt>
                <c:pt idx="858">
                  <c:v>0.85799999999999998</c:v>
                </c:pt>
                <c:pt idx="859">
                  <c:v>0.85899999999999999</c:v>
                </c:pt>
                <c:pt idx="860">
                  <c:v>0.86</c:v>
                </c:pt>
                <c:pt idx="861">
                  <c:v>0.86099999999999999</c:v>
                </c:pt>
                <c:pt idx="862">
                  <c:v>0.86199999999999999</c:v>
                </c:pt>
                <c:pt idx="863">
                  <c:v>0.86299999999999999</c:v>
                </c:pt>
                <c:pt idx="864">
                  <c:v>0.86399999999999999</c:v>
                </c:pt>
                <c:pt idx="865">
                  <c:v>0.86499999999999999</c:v>
                </c:pt>
                <c:pt idx="866">
                  <c:v>0.86599999999999999</c:v>
                </c:pt>
                <c:pt idx="867">
                  <c:v>0.86699999999999999</c:v>
                </c:pt>
                <c:pt idx="868">
                  <c:v>0.86799999999999999</c:v>
                </c:pt>
                <c:pt idx="869">
                  <c:v>0.86899999999999999</c:v>
                </c:pt>
                <c:pt idx="870">
                  <c:v>0.87</c:v>
                </c:pt>
                <c:pt idx="871">
                  <c:v>0.871</c:v>
                </c:pt>
                <c:pt idx="872">
                  <c:v>0.872</c:v>
                </c:pt>
                <c:pt idx="873">
                  <c:v>0.873</c:v>
                </c:pt>
                <c:pt idx="874">
                  <c:v>0.874</c:v>
                </c:pt>
                <c:pt idx="875">
                  <c:v>0.875</c:v>
                </c:pt>
                <c:pt idx="876">
                  <c:v>0.876</c:v>
                </c:pt>
                <c:pt idx="877">
                  <c:v>0.877</c:v>
                </c:pt>
                <c:pt idx="878">
                  <c:v>0.878</c:v>
                </c:pt>
                <c:pt idx="879">
                  <c:v>0.879</c:v>
                </c:pt>
                <c:pt idx="880">
                  <c:v>0.88</c:v>
                </c:pt>
                <c:pt idx="881">
                  <c:v>0.88100000000000001</c:v>
                </c:pt>
                <c:pt idx="882">
                  <c:v>0.88200000000000001</c:v>
                </c:pt>
                <c:pt idx="883">
                  <c:v>0.88300000000000001</c:v>
                </c:pt>
                <c:pt idx="884">
                  <c:v>0.88400000000000001</c:v>
                </c:pt>
                <c:pt idx="885">
                  <c:v>0.88500000000000001</c:v>
                </c:pt>
                <c:pt idx="886">
                  <c:v>0.88600000000000001</c:v>
                </c:pt>
                <c:pt idx="887">
                  <c:v>0.88700000000000001</c:v>
                </c:pt>
                <c:pt idx="888">
                  <c:v>0.88800000000000001</c:v>
                </c:pt>
                <c:pt idx="889">
                  <c:v>0.88900000000000001</c:v>
                </c:pt>
                <c:pt idx="890">
                  <c:v>0.89</c:v>
                </c:pt>
                <c:pt idx="891">
                  <c:v>0.89100000000000001</c:v>
                </c:pt>
                <c:pt idx="892">
                  <c:v>0.89200000000000002</c:v>
                </c:pt>
                <c:pt idx="893">
                  <c:v>0.89300000000000002</c:v>
                </c:pt>
                <c:pt idx="894">
                  <c:v>0.89400000000000002</c:v>
                </c:pt>
                <c:pt idx="895">
                  <c:v>0.89500000000000002</c:v>
                </c:pt>
                <c:pt idx="896">
                  <c:v>0.89600000000000002</c:v>
                </c:pt>
                <c:pt idx="897">
                  <c:v>0.89700000000000002</c:v>
                </c:pt>
                <c:pt idx="898">
                  <c:v>0.89800000000000002</c:v>
                </c:pt>
                <c:pt idx="899">
                  <c:v>0.89900000000000002</c:v>
                </c:pt>
                <c:pt idx="900">
                  <c:v>0.9</c:v>
                </c:pt>
                <c:pt idx="901">
                  <c:v>0.90100000000000002</c:v>
                </c:pt>
                <c:pt idx="902">
                  <c:v>0.90200000000000002</c:v>
                </c:pt>
                <c:pt idx="903">
                  <c:v>0.90300000000000002</c:v>
                </c:pt>
                <c:pt idx="904">
                  <c:v>0.90400000000000003</c:v>
                </c:pt>
                <c:pt idx="905">
                  <c:v>0.90500000000000003</c:v>
                </c:pt>
                <c:pt idx="906">
                  <c:v>0.90600000000000003</c:v>
                </c:pt>
                <c:pt idx="907">
                  <c:v>0.90700000000000003</c:v>
                </c:pt>
                <c:pt idx="908">
                  <c:v>0.90800000000000003</c:v>
                </c:pt>
                <c:pt idx="909">
                  <c:v>0.90900000000000003</c:v>
                </c:pt>
                <c:pt idx="910">
                  <c:v>0.91</c:v>
                </c:pt>
                <c:pt idx="911">
                  <c:v>0.91100000000000003</c:v>
                </c:pt>
                <c:pt idx="912">
                  <c:v>0.91200000000000003</c:v>
                </c:pt>
                <c:pt idx="913">
                  <c:v>0.91300000000000003</c:v>
                </c:pt>
                <c:pt idx="914">
                  <c:v>0.91400000000000003</c:v>
                </c:pt>
                <c:pt idx="915">
                  <c:v>0.91500000000000004</c:v>
                </c:pt>
                <c:pt idx="916">
                  <c:v>0.91600000000000004</c:v>
                </c:pt>
                <c:pt idx="917">
                  <c:v>0.91700000000000004</c:v>
                </c:pt>
                <c:pt idx="918">
                  <c:v>0.91800000000000004</c:v>
                </c:pt>
                <c:pt idx="919">
                  <c:v>0.91900000000000004</c:v>
                </c:pt>
                <c:pt idx="920">
                  <c:v>0.92</c:v>
                </c:pt>
                <c:pt idx="921">
                  <c:v>0.92100000000000004</c:v>
                </c:pt>
                <c:pt idx="922">
                  <c:v>0.92200000000000004</c:v>
                </c:pt>
                <c:pt idx="923">
                  <c:v>0.92300000000000004</c:v>
                </c:pt>
                <c:pt idx="924">
                  <c:v>0.92400000000000004</c:v>
                </c:pt>
                <c:pt idx="925">
                  <c:v>0.92500000000000004</c:v>
                </c:pt>
                <c:pt idx="926">
                  <c:v>0.92600000000000005</c:v>
                </c:pt>
                <c:pt idx="927">
                  <c:v>0.92700000000000005</c:v>
                </c:pt>
                <c:pt idx="928">
                  <c:v>0.92800000000000005</c:v>
                </c:pt>
                <c:pt idx="929">
                  <c:v>0.92900000000000005</c:v>
                </c:pt>
                <c:pt idx="930">
                  <c:v>0.93</c:v>
                </c:pt>
                <c:pt idx="931">
                  <c:v>0.93100000000000005</c:v>
                </c:pt>
                <c:pt idx="932">
                  <c:v>0.93200000000000005</c:v>
                </c:pt>
                <c:pt idx="933">
                  <c:v>0.93300000000000005</c:v>
                </c:pt>
                <c:pt idx="934">
                  <c:v>0.93400000000000005</c:v>
                </c:pt>
                <c:pt idx="935">
                  <c:v>0.93500000000000005</c:v>
                </c:pt>
                <c:pt idx="936">
                  <c:v>0.93600000000000005</c:v>
                </c:pt>
                <c:pt idx="937">
                  <c:v>0.93700000000000006</c:v>
                </c:pt>
                <c:pt idx="938">
                  <c:v>0.93799999999999994</c:v>
                </c:pt>
                <c:pt idx="939">
                  <c:v>0.93899999999999995</c:v>
                </c:pt>
                <c:pt idx="940">
                  <c:v>0.94</c:v>
                </c:pt>
                <c:pt idx="941">
                  <c:v>0.94099999999999995</c:v>
                </c:pt>
                <c:pt idx="942">
                  <c:v>0.94199999999999995</c:v>
                </c:pt>
                <c:pt idx="943">
                  <c:v>0.94299999999999995</c:v>
                </c:pt>
                <c:pt idx="944">
                  <c:v>0.94399999999999995</c:v>
                </c:pt>
                <c:pt idx="945">
                  <c:v>0.94499999999999995</c:v>
                </c:pt>
                <c:pt idx="946">
                  <c:v>0.94599999999999995</c:v>
                </c:pt>
                <c:pt idx="947">
                  <c:v>0.94699999999999995</c:v>
                </c:pt>
                <c:pt idx="948">
                  <c:v>0.94799999999999995</c:v>
                </c:pt>
                <c:pt idx="949">
                  <c:v>0.94899999999999995</c:v>
                </c:pt>
                <c:pt idx="950">
                  <c:v>0.95</c:v>
                </c:pt>
                <c:pt idx="951">
                  <c:v>0.95099999999999996</c:v>
                </c:pt>
                <c:pt idx="952">
                  <c:v>0.95199999999999996</c:v>
                </c:pt>
                <c:pt idx="953">
                  <c:v>0.95299999999999996</c:v>
                </c:pt>
                <c:pt idx="954">
                  <c:v>0.95399999999999996</c:v>
                </c:pt>
                <c:pt idx="955">
                  <c:v>0.95499999999999996</c:v>
                </c:pt>
                <c:pt idx="956">
                  <c:v>0.95599999999999996</c:v>
                </c:pt>
                <c:pt idx="957">
                  <c:v>0.95699999999999996</c:v>
                </c:pt>
                <c:pt idx="958">
                  <c:v>0.95799999999999996</c:v>
                </c:pt>
                <c:pt idx="959">
                  <c:v>0.95899999999999996</c:v>
                </c:pt>
                <c:pt idx="960">
                  <c:v>0.96</c:v>
                </c:pt>
                <c:pt idx="961">
                  <c:v>0.96099999999999997</c:v>
                </c:pt>
                <c:pt idx="962">
                  <c:v>0.96199999999999997</c:v>
                </c:pt>
                <c:pt idx="963">
                  <c:v>0.96299999999999997</c:v>
                </c:pt>
                <c:pt idx="964">
                  <c:v>0.96399999999999997</c:v>
                </c:pt>
                <c:pt idx="965">
                  <c:v>0.96499999999999997</c:v>
                </c:pt>
                <c:pt idx="966">
                  <c:v>0.96599999999999997</c:v>
                </c:pt>
                <c:pt idx="967">
                  <c:v>0.96699999999999997</c:v>
                </c:pt>
                <c:pt idx="968">
                  <c:v>0.96799999999999997</c:v>
                </c:pt>
                <c:pt idx="969">
                  <c:v>0.96899999999999997</c:v>
                </c:pt>
                <c:pt idx="970">
                  <c:v>0.97</c:v>
                </c:pt>
                <c:pt idx="971">
                  <c:v>0.97099999999999997</c:v>
                </c:pt>
                <c:pt idx="972">
                  <c:v>0.97199999999999998</c:v>
                </c:pt>
                <c:pt idx="973">
                  <c:v>0.97299999999999998</c:v>
                </c:pt>
                <c:pt idx="974">
                  <c:v>0.97399999999999998</c:v>
                </c:pt>
                <c:pt idx="975">
                  <c:v>0.97499999999999998</c:v>
                </c:pt>
                <c:pt idx="976">
                  <c:v>0.97599999999999998</c:v>
                </c:pt>
                <c:pt idx="977">
                  <c:v>0.97699999999999998</c:v>
                </c:pt>
                <c:pt idx="978">
                  <c:v>0.97799999999999998</c:v>
                </c:pt>
                <c:pt idx="979">
                  <c:v>0.97899999999999998</c:v>
                </c:pt>
                <c:pt idx="980">
                  <c:v>0.98</c:v>
                </c:pt>
                <c:pt idx="981">
                  <c:v>0.98099999999999998</c:v>
                </c:pt>
                <c:pt idx="982">
                  <c:v>0.98199999999999998</c:v>
                </c:pt>
                <c:pt idx="983">
                  <c:v>0.98299999999999998</c:v>
                </c:pt>
                <c:pt idx="984">
                  <c:v>0.98399999999999999</c:v>
                </c:pt>
                <c:pt idx="985">
                  <c:v>0.98499999999999999</c:v>
                </c:pt>
                <c:pt idx="986">
                  <c:v>0.98599999999999999</c:v>
                </c:pt>
                <c:pt idx="987">
                  <c:v>0.98699999999999999</c:v>
                </c:pt>
                <c:pt idx="988">
                  <c:v>0.98799999999999999</c:v>
                </c:pt>
                <c:pt idx="989">
                  <c:v>0.98899999999999999</c:v>
                </c:pt>
                <c:pt idx="990">
                  <c:v>0.99</c:v>
                </c:pt>
                <c:pt idx="991">
                  <c:v>0.99099999999999999</c:v>
                </c:pt>
                <c:pt idx="992">
                  <c:v>0.99199999999999999</c:v>
                </c:pt>
                <c:pt idx="993">
                  <c:v>0.99299999999999999</c:v>
                </c:pt>
                <c:pt idx="994">
                  <c:v>0.99399999999999999</c:v>
                </c:pt>
                <c:pt idx="995">
                  <c:v>0.995</c:v>
                </c:pt>
                <c:pt idx="996">
                  <c:v>0.996</c:v>
                </c:pt>
                <c:pt idx="997">
                  <c:v>0.997</c:v>
                </c:pt>
                <c:pt idx="998">
                  <c:v>0.998</c:v>
                </c:pt>
                <c:pt idx="999">
                  <c:v>0.999</c:v>
                </c:pt>
                <c:pt idx="1000">
                  <c:v>1</c:v>
                </c:pt>
              </c:numCache>
            </c:numRef>
          </c:val>
          <c:smooth val="0"/>
          <c:extLst>
            <c:ext xmlns:c16="http://schemas.microsoft.com/office/drawing/2014/chart" uri="{C3380CC4-5D6E-409C-BE32-E72D297353CC}">
              <c16:uniqueId val="{00000001-A945-410A-8D53-1D5F02ECA149}"/>
            </c:ext>
          </c:extLst>
        </c:ser>
        <c:ser>
          <c:idx val="2"/>
          <c:order val="2"/>
          <c:tx>
            <c:strRef>
              <c:f>Sheet1!$C$1</c:f>
              <c:strCache>
                <c:ptCount val="1"/>
                <c:pt idx="0">
                  <c:v>k(x)=x2</c:v>
                </c:pt>
              </c:strCache>
            </c:strRef>
          </c:tx>
          <c:spPr>
            <a:ln w="28575" cap="rnd">
              <a:solidFill>
                <a:srgbClr val="FFFF00"/>
              </a:solidFill>
              <a:round/>
            </a:ln>
            <a:effectLst/>
          </c:spPr>
          <c:marker>
            <c:symbol val="none"/>
          </c:marker>
          <c:val>
            <c:numRef>
              <c:f>Sheet1!$C$2:$C$1002</c:f>
              <c:numCache>
                <c:formatCode>General</c:formatCode>
                <c:ptCount val="1001"/>
                <c:pt idx="0">
                  <c:v>0</c:v>
                </c:pt>
                <c:pt idx="1">
                  <c:v>9.9999999999999995E-7</c:v>
                </c:pt>
                <c:pt idx="2">
                  <c:v>3.9999999999999998E-6</c:v>
                </c:pt>
                <c:pt idx="3">
                  <c:v>9.0000000000000002E-6</c:v>
                </c:pt>
                <c:pt idx="4">
                  <c:v>1.5999999999999999E-5</c:v>
                </c:pt>
                <c:pt idx="5">
                  <c:v>2.5000000000000001E-5</c:v>
                </c:pt>
                <c:pt idx="6">
                  <c:v>3.6000000000000001E-5</c:v>
                </c:pt>
                <c:pt idx="7">
                  <c:v>4.9000000000000005E-5</c:v>
                </c:pt>
                <c:pt idx="8">
                  <c:v>6.3999999999999997E-5</c:v>
                </c:pt>
                <c:pt idx="9">
                  <c:v>8.099999999999999E-5</c:v>
                </c:pt>
                <c:pt idx="10">
                  <c:v>1E-4</c:v>
                </c:pt>
                <c:pt idx="11">
                  <c:v>1.2099999999999999E-4</c:v>
                </c:pt>
                <c:pt idx="12">
                  <c:v>1.44E-4</c:v>
                </c:pt>
                <c:pt idx="13">
                  <c:v>1.6899999999999999E-4</c:v>
                </c:pt>
                <c:pt idx="14">
                  <c:v>1.9600000000000002E-4</c:v>
                </c:pt>
                <c:pt idx="15">
                  <c:v>2.2499999999999999E-4</c:v>
                </c:pt>
                <c:pt idx="16">
                  <c:v>2.5599999999999999E-4</c:v>
                </c:pt>
                <c:pt idx="17">
                  <c:v>2.8900000000000003E-4</c:v>
                </c:pt>
                <c:pt idx="18">
                  <c:v>3.2399999999999996E-4</c:v>
                </c:pt>
                <c:pt idx="19">
                  <c:v>3.6099999999999999E-4</c:v>
                </c:pt>
                <c:pt idx="20">
                  <c:v>4.0000000000000002E-4</c:v>
                </c:pt>
                <c:pt idx="21">
                  <c:v>4.4100000000000004E-4</c:v>
                </c:pt>
                <c:pt idx="22">
                  <c:v>4.8399999999999995E-4</c:v>
                </c:pt>
                <c:pt idx="23">
                  <c:v>5.2899999999999996E-4</c:v>
                </c:pt>
                <c:pt idx="24">
                  <c:v>5.7600000000000001E-4</c:v>
                </c:pt>
                <c:pt idx="25">
                  <c:v>6.2500000000000012E-4</c:v>
                </c:pt>
                <c:pt idx="26">
                  <c:v>6.7599999999999995E-4</c:v>
                </c:pt>
                <c:pt idx="27">
                  <c:v>7.2899999999999994E-4</c:v>
                </c:pt>
                <c:pt idx="28">
                  <c:v>7.8400000000000008E-4</c:v>
                </c:pt>
                <c:pt idx="29">
                  <c:v>8.4100000000000006E-4</c:v>
                </c:pt>
                <c:pt idx="30">
                  <c:v>8.9999999999999998E-4</c:v>
                </c:pt>
                <c:pt idx="31">
                  <c:v>9.6099999999999994E-4</c:v>
                </c:pt>
                <c:pt idx="32">
                  <c:v>1.024E-3</c:v>
                </c:pt>
                <c:pt idx="33">
                  <c:v>1.0890000000000001E-3</c:v>
                </c:pt>
                <c:pt idx="34">
                  <c:v>1.1560000000000001E-3</c:v>
                </c:pt>
                <c:pt idx="35">
                  <c:v>1.2250000000000002E-3</c:v>
                </c:pt>
                <c:pt idx="36">
                  <c:v>1.2959999999999998E-3</c:v>
                </c:pt>
                <c:pt idx="37">
                  <c:v>1.3689999999999998E-3</c:v>
                </c:pt>
                <c:pt idx="38">
                  <c:v>1.444E-3</c:v>
                </c:pt>
                <c:pt idx="39">
                  <c:v>1.521E-3</c:v>
                </c:pt>
                <c:pt idx="40">
                  <c:v>1.6000000000000001E-3</c:v>
                </c:pt>
                <c:pt idx="41">
                  <c:v>1.6810000000000002E-3</c:v>
                </c:pt>
                <c:pt idx="42">
                  <c:v>1.7640000000000002E-3</c:v>
                </c:pt>
                <c:pt idx="43">
                  <c:v>1.8489999999999997E-3</c:v>
                </c:pt>
                <c:pt idx="44">
                  <c:v>1.9359999999999998E-3</c:v>
                </c:pt>
                <c:pt idx="45">
                  <c:v>2.0249999999999999E-3</c:v>
                </c:pt>
                <c:pt idx="46">
                  <c:v>2.1159999999999998E-3</c:v>
                </c:pt>
                <c:pt idx="47">
                  <c:v>2.209E-3</c:v>
                </c:pt>
                <c:pt idx="48">
                  <c:v>2.3040000000000001E-3</c:v>
                </c:pt>
                <c:pt idx="49">
                  <c:v>2.4010000000000004E-3</c:v>
                </c:pt>
                <c:pt idx="50">
                  <c:v>2.5000000000000005E-3</c:v>
                </c:pt>
                <c:pt idx="51">
                  <c:v>2.6009999999999996E-3</c:v>
                </c:pt>
                <c:pt idx="52">
                  <c:v>2.7039999999999998E-3</c:v>
                </c:pt>
                <c:pt idx="53">
                  <c:v>2.8089999999999999E-3</c:v>
                </c:pt>
                <c:pt idx="54">
                  <c:v>2.9159999999999998E-3</c:v>
                </c:pt>
                <c:pt idx="55">
                  <c:v>3.0249999999999999E-3</c:v>
                </c:pt>
                <c:pt idx="56">
                  <c:v>3.1360000000000003E-3</c:v>
                </c:pt>
                <c:pt idx="57">
                  <c:v>3.2490000000000002E-3</c:v>
                </c:pt>
                <c:pt idx="58">
                  <c:v>3.3640000000000002E-3</c:v>
                </c:pt>
                <c:pt idx="59">
                  <c:v>3.4809999999999997E-3</c:v>
                </c:pt>
                <c:pt idx="60">
                  <c:v>3.5999999999999999E-3</c:v>
                </c:pt>
                <c:pt idx="61">
                  <c:v>3.7209999999999999E-3</c:v>
                </c:pt>
                <c:pt idx="62">
                  <c:v>3.8439999999999998E-3</c:v>
                </c:pt>
                <c:pt idx="63">
                  <c:v>3.9690000000000003E-3</c:v>
                </c:pt>
                <c:pt idx="64">
                  <c:v>4.0959999999999998E-3</c:v>
                </c:pt>
                <c:pt idx="65">
                  <c:v>4.2250000000000005E-3</c:v>
                </c:pt>
                <c:pt idx="66">
                  <c:v>4.3560000000000005E-3</c:v>
                </c:pt>
                <c:pt idx="67">
                  <c:v>4.4890000000000008E-3</c:v>
                </c:pt>
                <c:pt idx="68">
                  <c:v>4.6240000000000005E-3</c:v>
                </c:pt>
                <c:pt idx="69">
                  <c:v>4.7610000000000005E-3</c:v>
                </c:pt>
                <c:pt idx="70">
                  <c:v>4.9000000000000007E-3</c:v>
                </c:pt>
                <c:pt idx="71">
                  <c:v>5.0409999999999995E-3</c:v>
                </c:pt>
                <c:pt idx="72">
                  <c:v>5.1839999999999994E-3</c:v>
                </c:pt>
                <c:pt idx="73">
                  <c:v>5.3289999999999995E-3</c:v>
                </c:pt>
                <c:pt idx="74">
                  <c:v>5.4759999999999991E-3</c:v>
                </c:pt>
                <c:pt idx="75">
                  <c:v>5.6249999999999998E-3</c:v>
                </c:pt>
                <c:pt idx="76">
                  <c:v>5.7759999999999999E-3</c:v>
                </c:pt>
                <c:pt idx="77">
                  <c:v>5.9290000000000002E-3</c:v>
                </c:pt>
                <c:pt idx="78">
                  <c:v>6.084E-3</c:v>
                </c:pt>
                <c:pt idx="79">
                  <c:v>6.241E-3</c:v>
                </c:pt>
                <c:pt idx="80">
                  <c:v>6.4000000000000003E-3</c:v>
                </c:pt>
                <c:pt idx="81">
                  <c:v>6.561E-3</c:v>
                </c:pt>
                <c:pt idx="82">
                  <c:v>6.7240000000000008E-3</c:v>
                </c:pt>
                <c:pt idx="83">
                  <c:v>6.889000000000001E-3</c:v>
                </c:pt>
                <c:pt idx="84">
                  <c:v>7.0560000000000006E-3</c:v>
                </c:pt>
                <c:pt idx="85">
                  <c:v>7.2250000000000014E-3</c:v>
                </c:pt>
                <c:pt idx="86">
                  <c:v>7.3959999999999989E-3</c:v>
                </c:pt>
                <c:pt idx="87">
                  <c:v>7.5689999999999993E-3</c:v>
                </c:pt>
                <c:pt idx="88">
                  <c:v>7.7439999999999991E-3</c:v>
                </c:pt>
                <c:pt idx="89">
                  <c:v>7.9209999999999992E-3</c:v>
                </c:pt>
                <c:pt idx="90">
                  <c:v>8.0999999999999996E-3</c:v>
                </c:pt>
                <c:pt idx="91">
                  <c:v>8.2810000000000002E-3</c:v>
                </c:pt>
                <c:pt idx="92">
                  <c:v>8.4639999999999993E-3</c:v>
                </c:pt>
                <c:pt idx="93">
                  <c:v>8.6490000000000004E-3</c:v>
                </c:pt>
                <c:pt idx="94">
                  <c:v>8.8360000000000001E-3</c:v>
                </c:pt>
                <c:pt idx="95">
                  <c:v>9.025E-3</c:v>
                </c:pt>
                <c:pt idx="96">
                  <c:v>9.2160000000000002E-3</c:v>
                </c:pt>
                <c:pt idx="97">
                  <c:v>9.4090000000000007E-3</c:v>
                </c:pt>
                <c:pt idx="98">
                  <c:v>9.6040000000000014E-3</c:v>
                </c:pt>
                <c:pt idx="99">
                  <c:v>9.8010000000000007E-3</c:v>
                </c:pt>
                <c:pt idx="100">
                  <c:v>1.0000000000000002E-2</c:v>
                </c:pt>
                <c:pt idx="101">
                  <c:v>1.0201000000000002E-2</c:v>
                </c:pt>
                <c:pt idx="102">
                  <c:v>1.0403999999999998E-2</c:v>
                </c:pt>
                <c:pt idx="103">
                  <c:v>1.0608999999999999E-2</c:v>
                </c:pt>
                <c:pt idx="104">
                  <c:v>1.0815999999999999E-2</c:v>
                </c:pt>
                <c:pt idx="105">
                  <c:v>1.1024999999999998E-2</c:v>
                </c:pt>
                <c:pt idx="106">
                  <c:v>1.1235999999999999E-2</c:v>
                </c:pt>
                <c:pt idx="107">
                  <c:v>1.1448999999999999E-2</c:v>
                </c:pt>
                <c:pt idx="108">
                  <c:v>1.1663999999999999E-2</c:v>
                </c:pt>
                <c:pt idx="109">
                  <c:v>1.1880999999999999E-2</c:v>
                </c:pt>
                <c:pt idx="110">
                  <c:v>1.21E-2</c:v>
                </c:pt>
                <c:pt idx="111">
                  <c:v>1.2321E-2</c:v>
                </c:pt>
                <c:pt idx="112">
                  <c:v>1.2544000000000001E-2</c:v>
                </c:pt>
                <c:pt idx="113">
                  <c:v>1.2769000000000001E-2</c:v>
                </c:pt>
                <c:pt idx="114">
                  <c:v>1.2996000000000001E-2</c:v>
                </c:pt>
                <c:pt idx="115">
                  <c:v>1.3225000000000001E-2</c:v>
                </c:pt>
                <c:pt idx="116">
                  <c:v>1.3456000000000001E-2</c:v>
                </c:pt>
                <c:pt idx="117">
                  <c:v>1.3689000000000002E-2</c:v>
                </c:pt>
                <c:pt idx="118">
                  <c:v>1.3923999999999999E-2</c:v>
                </c:pt>
                <c:pt idx="119">
                  <c:v>1.4160999999999998E-2</c:v>
                </c:pt>
                <c:pt idx="120">
                  <c:v>1.44E-2</c:v>
                </c:pt>
                <c:pt idx="121">
                  <c:v>1.4641E-2</c:v>
                </c:pt>
                <c:pt idx="122">
                  <c:v>1.4884E-2</c:v>
                </c:pt>
                <c:pt idx="123">
                  <c:v>1.5129E-2</c:v>
                </c:pt>
                <c:pt idx="124">
                  <c:v>1.5375999999999999E-2</c:v>
                </c:pt>
                <c:pt idx="125">
                  <c:v>1.5625E-2</c:v>
                </c:pt>
                <c:pt idx="126">
                  <c:v>1.5876000000000001E-2</c:v>
                </c:pt>
                <c:pt idx="127">
                  <c:v>1.6129000000000001E-2</c:v>
                </c:pt>
                <c:pt idx="128">
                  <c:v>1.6383999999999999E-2</c:v>
                </c:pt>
                <c:pt idx="129">
                  <c:v>1.6641E-2</c:v>
                </c:pt>
                <c:pt idx="130">
                  <c:v>1.6900000000000002E-2</c:v>
                </c:pt>
                <c:pt idx="131">
                  <c:v>1.7161000000000003E-2</c:v>
                </c:pt>
                <c:pt idx="132">
                  <c:v>1.7424000000000002E-2</c:v>
                </c:pt>
                <c:pt idx="133">
                  <c:v>1.7689000000000003E-2</c:v>
                </c:pt>
                <c:pt idx="134">
                  <c:v>1.7956000000000003E-2</c:v>
                </c:pt>
                <c:pt idx="135">
                  <c:v>1.8225000000000002E-2</c:v>
                </c:pt>
                <c:pt idx="136">
                  <c:v>1.8496000000000002E-2</c:v>
                </c:pt>
                <c:pt idx="137">
                  <c:v>1.8769000000000004E-2</c:v>
                </c:pt>
                <c:pt idx="138">
                  <c:v>1.9044000000000002E-2</c:v>
                </c:pt>
                <c:pt idx="139">
                  <c:v>1.9321000000000005E-2</c:v>
                </c:pt>
                <c:pt idx="140">
                  <c:v>1.9600000000000003E-2</c:v>
                </c:pt>
                <c:pt idx="141">
                  <c:v>1.9880999999999996E-2</c:v>
                </c:pt>
                <c:pt idx="142">
                  <c:v>2.0163999999999998E-2</c:v>
                </c:pt>
                <c:pt idx="143">
                  <c:v>2.0448999999999995E-2</c:v>
                </c:pt>
                <c:pt idx="144">
                  <c:v>2.0735999999999997E-2</c:v>
                </c:pt>
                <c:pt idx="145">
                  <c:v>2.1024999999999999E-2</c:v>
                </c:pt>
                <c:pt idx="146">
                  <c:v>2.1315999999999998E-2</c:v>
                </c:pt>
                <c:pt idx="147">
                  <c:v>2.1608999999999996E-2</c:v>
                </c:pt>
                <c:pt idx="148">
                  <c:v>2.1903999999999996E-2</c:v>
                </c:pt>
                <c:pt idx="149">
                  <c:v>2.2200999999999999E-2</c:v>
                </c:pt>
                <c:pt idx="150">
                  <c:v>2.2499999999999999E-2</c:v>
                </c:pt>
                <c:pt idx="151">
                  <c:v>2.2800999999999998E-2</c:v>
                </c:pt>
                <c:pt idx="152">
                  <c:v>2.3104E-2</c:v>
                </c:pt>
                <c:pt idx="153">
                  <c:v>2.3408999999999999E-2</c:v>
                </c:pt>
                <c:pt idx="154">
                  <c:v>2.3716000000000001E-2</c:v>
                </c:pt>
                <c:pt idx="155">
                  <c:v>2.4025000000000001E-2</c:v>
                </c:pt>
                <c:pt idx="156">
                  <c:v>2.4336E-2</c:v>
                </c:pt>
                <c:pt idx="157">
                  <c:v>2.4649000000000001E-2</c:v>
                </c:pt>
                <c:pt idx="158">
                  <c:v>2.4964E-2</c:v>
                </c:pt>
                <c:pt idx="159">
                  <c:v>2.5281000000000001E-2</c:v>
                </c:pt>
                <c:pt idx="160">
                  <c:v>2.5600000000000001E-2</c:v>
                </c:pt>
                <c:pt idx="161">
                  <c:v>2.5921000000000003E-2</c:v>
                </c:pt>
                <c:pt idx="162">
                  <c:v>2.6244E-2</c:v>
                </c:pt>
                <c:pt idx="163">
                  <c:v>2.6569000000000002E-2</c:v>
                </c:pt>
                <c:pt idx="164">
                  <c:v>2.6896000000000003E-2</c:v>
                </c:pt>
                <c:pt idx="165">
                  <c:v>2.7225000000000003E-2</c:v>
                </c:pt>
                <c:pt idx="166">
                  <c:v>2.7556000000000004E-2</c:v>
                </c:pt>
                <c:pt idx="167">
                  <c:v>2.7889000000000004E-2</c:v>
                </c:pt>
                <c:pt idx="168">
                  <c:v>2.8224000000000003E-2</c:v>
                </c:pt>
                <c:pt idx="169">
                  <c:v>2.8561000000000003E-2</c:v>
                </c:pt>
                <c:pt idx="170">
                  <c:v>2.8900000000000006E-2</c:v>
                </c:pt>
                <c:pt idx="171">
                  <c:v>2.9241000000000003E-2</c:v>
                </c:pt>
                <c:pt idx="172">
                  <c:v>2.9583999999999996E-2</c:v>
                </c:pt>
                <c:pt idx="173">
                  <c:v>2.9928999999999997E-2</c:v>
                </c:pt>
                <c:pt idx="174">
                  <c:v>3.0275999999999997E-2</c:v>
                </c:pt>
                <c:pt idx="175">
                  <c:v>3.0624999999999996E-2</c:v>
                </c:pt>
                <c:pt idx="176">
                  <c:v>3.0975999999999997E-2</c:v>
                </c:pt>
                <c:pt idx="177">
                  <c:v>3.1328999999999996E-2</c:v>
                </c:pt>
                <c:pt idx="178">
                  <c:v>3.1683999999999997E-2</c:v>
                </c:pt>
                <c:pt idx="179">
                  <c:v>3.2041E-2</c:v>
                </c:pt>
                <c:pt idx="180">
                  <c:v>3.2399999999999998E-2</c:v>
                </c:pt>
                <c:pt idx="181">
                  <c:v>3.2760999999999998E-2</c:v>
                </c:pt>
                <c:pt idx="182">
                  <c:v>3.3124000000000001E-2</c:v>
                </c:pt>
                <c:pt idx="183">
                  <c:v>3.3488999999999998E-2</c:v>
                </c:pt>
                <c:pt idx="184">
                  <c:v>3.3855999999999997E-2</c:v>
                </c:pt>
                <c:pt idx="185">
                  <c:v>3.4224999999999998E-2</c:v>
                </c:pt>
                <c:pt idx="186">
                  <c:v>3.4596000000000002E-2</c:v>
                </c:pt>
                <c:pt idx="187">
                  <c:v>3.4969E-2</c:v>
                </c:pt>
                <c:pt idx="188">
                  <c:v>3.5344E-2</c:v>
                </c:pt>
                <c:pt idx="189">
                  <c:v>3.5721000000000003E-2</c:v>
                </c:pt>
                <c:pt idx="190">
                  <c:v>3.61E-2</c:v>
                </c:pt>
                <c:pt idx="191">
                  <c:v>3.6481E-2</c:v>
                </c:pt>
                <c:pt idx="192">
                  <c:v>3.6864000000000001E-2</c:v>
                </c:pt>
                <c:pt idx="193">
                  <c:v>3.7249000000000004E-2</c:v>
                </c:pt>
                <c:pt idx="194">
                  <c:v>3.7636000000000003E-2</c:v>
                </c:pt>
                <c:pt idx="195">
                  <c:v>3.8025000000000003E-2</c:v>
                </c:pt>
                <c:pt idx="196">
                  <c:v>3.8416000000000006E-2</c:v>
                </c:pt>
                <c:pt idx="197">
                  <c:v>3.8809000000000003E-2</c:v>
                </c:pt>
                <c:pt idx="198">
                  <c:v>3.9204000000000003E-2</c:v>
                </c:pt>
                <c:pt idx="199">
                  <c:v>3.9601000000000004E-2</c:v>
                </c:pt>
                <c:pt idx="200">
                  <c:v>4.0000000000000008E-2</c:v>
                </c:pt>
                <c:pt idx="201">
                  <c:v>4.0401000000000006E-2</c:v>
                </c:pt>
                <c:pt idx="202">
                  <c:v>4.0804000000000007E-2</c:v>
                </c:pt>
                <c:pt idx="203">
                  <c:v>4.1209000000000003E-2</c:v>
                </c:pt>
                <c:pt idx="204">
                  <c:v>4.1615999999999993E-2</c:v>
                </c:pt>
                <c:pt idx="205">
                  <c:v>4.2024999999999993E-2</c:v>
                </c:pt>
                <c:pt idx="206">
                  <c:v>4.2435999999999995E-2</c:v>
                </c:pt>
                <c:pt idx="207">
                  <c:v>4.2848999999999998E-2</c:v>
                </c:pt>
                <c:pt idx="208">
                  <c:v>4.3263999999999997E-2</c:v>
                </c:pt>
                <c:pt idx="209">
                  <c:v>4.3680999999999998E-2</c:v>
                </c:pt>
                <c:pt idx="210">
                  <c:v>4.4099999999999993E-2</c:v>
                </c:pt>
                <c:pt idx="211">
                  <c:v>4.4520999999999998E-2</c:v>
                </c:pt>
                <c:pt idx="212">
                  <c:v>4.4943999999999998E-2</c:v>
                </c:pt>
                <c:pt idx="213">
                  <c:v>4.5369E-2</c:v>
                </c:pt>
                <c:pt idx="214">
                  <c:v>4.5795999999999996E-2</c:v>
                </c:pt>
                <c:pt idx="215">
                  <c:v>4.6224999999999995E-2</c:v>
                </c:pt>
                <c:pt idx="216">
                  <c:v>4.6655999999999996E-2</c:v>
                </c:pt>
                <c:pt idx="217">
                  <c:v>4.7088999999999999E-2</c:v>
                </c:pt>
                <c:pt idx="218">
                  <c:v>4.7523999999999997E-2</c:v>
                </c:pt>
                <c:pt idx="219">
                  <c:v>4.7960999999999997E-2</c:v>
                </c:pt>
                <c:pt idx="220">
                  <c:v>4.8399999999999999E-2</c:v>
                </c:pt>
                <c:pt idx="221">
                  <c:v>4.8841000000000002E-2</c:v>
                </c:pt>
                <c:pt idx="222">
                  <c:v>4.9284000000000001E-2</c:v>
                </c:pt>
                <c:pt idx="223">
                  <c:v>4.9729000000000002E-2</c:v>
                </c:pt>
                <c:pt idx="224">
                  <c:v>5.0176000000000005E-2</c:v>
                </c:pt>
                <c:pt idx="225">
                  <c:v>5.0625000000000003E-2</c:v>
                </c:pt>
                <c:pt idx="226">
                  <c:v>5.1076000000000003E-2</c:v>
                </c:pt>
                <c:pt idx="227">
                  <c:v>5.1529000000000005E-2</c:v>
                </c:pt>
                <c:pt idx="228">
                  <c:v>5.1984000000000002E-2</c:v>
                </c:pt>
                <c:pt idx="229">
                  <c:v>5.2441000000000002E-2</c:v>
                </c:pt>
                <c:pt idx="230">
                  <c:v>5.2900000000000003E-2</c:v>
                </c:pt>
                <c:pt idx="231">
                  <c:v>5.3361000000000006E-2</c:v>
                </c:pt>
                <c:pt idx="232">
                  <c:v>5.3824000000000004E-2</c:v>
                </c:pt>
                <c:pt idx="233">
                  <c:v>5.4289000000000004E-2</c:v>
                </c:pt>
                <c:pt idx="234">
                  <c:v>5.4756000000000006E-2</c:v>
                </c:pt>
                <c:pt idx="235">
                  <c:v>5.5224999999999996E-2</c:v>
                </c:pt>
                <c:pt idx="236">
                  <c:v>5.5695999999999996E-2</c:v>
                </c:pt>
                <c:pt idx="237">
                  <c:v>5.6168999999999997E-2</c:v>
                </c:pt>
                <c:pt idx="238">
                  <c:v>5.6643999999999993E-2</c:v>
                </c:pt>
                <c:pt idx="239">
                  <c:v>5.7120999999999998E-2</c:v>
                </c:pt>
                <c:pt idx="240">
                  <c:v>5.7599999999999998E-2</c:v>
                </c:pt>
                <c:pt idx="241">
                  <c:v>5.8080999999999994E-2</c:v>
                </c:pt>
                <c:pt idx="242">
                  <c:v>5.8563999999999998E-2</c:v>
                </c:pt>
                <c:pt idx="243">
                  <c:v>5.9048999999999997E-2</c:v>
                </c:pt>
                <c:pt idx="244">
                  <c:v>5.9535999999999999E-2</c:v>
                </c:pt>
                <c:pt idx="245">
                  <c:v>6.0024999999999995E-2</c:v>
                </c:pt>
                <c:pt idx="246">
                  <c:v>6.0516E-2</c:v>
                </c:pt>
                <c:pt idx="247">
                  <c:v>6.1009000000000001E-2</c:v>
                </c:pt>
                <c:pt idx="248">
                  <c:v>6.1503999999999996E-2</c:v>
                </c:pt>
                <c:pt idx="249">
                  <c:v>6.2001000000000001E-2</c:v>
                </c:pt>
                <c:pt idx="250">
                  <c:v>6.25E-2</c:v>
                </c:pt>
                <c:pt idx="251">
                  <c:v>6.3001000000000001E-2</c:v>
                </c:pt>
                <c:pt idx="252">
                  <c:v>6.3504000000000005E-2</c:v>
                </c:pt>
                <c:pt idx="253">
                  <c:v>6.4008999999999996E-2</c:v>
                </c:pt>
                <c:pt idx="254">
                  <c:v>6.4516000000000004E-2</c:v>
                </c:pt>
                <c:pt idx="255">
                  <c:v>6.5024999999999999E-2</c:v>
                </c:pt>
                <c:pt idx="256">
                  <c:v>6.5535999999999997E-2</c:v>
                </c:pt>
                <c:pt idx="257">
                  <c:v>6.6048999999999997E-2</c:v>
                </c:pt>
                <c:pt idx="258">
                  <c:v>6.6563999999999998E-2</c:v>
                </c:pt>
                <c:pt idx="259">
                  <c:v>6.7081000000000002E-2</c:v>
                </c:pt>
                <c:pt idx="260">
                  <c:v>6.7600000000000007E-2</c:v>
                </c:pt>
                <c:pt idx="261">
                  <c:v>6.8121000000000001E-2</c:v>
                </c:pt>
                <c:pt idx="262">
                  <c:v>6.8644000000000011E-2</c:v>
                </c:pt>
                <c:pt idx="263">
                  <c:v>6.9169000000000008E-2</c:v>
                </c:pt>
                <c:pt idx="264">
                  <c:v>6.9696000000000008E-2</c:v>
                </c:pt>
                <c:pt idx="265">
                  <c:v>7.022500000000001E-2</c:v>
                </c:pt>
                <c:pt idx="266">
                  <c:v>7.0756000000000013E-2</c:v>
                </c:pt>
                <c:pt idx="267">
                  <c:v>7.1289000000000005E-2</c:v>
                </c:pt>
                <c:pt idx="268">
                  <c:v>7.1824000000000013E-2</c:v>
                </c:pt>
                <c:pt idx="269">
                  <c:v>7.2361000000000009E-2</c:v>
                </c:pt>
                <c:pt idx="270">
                  <c:v>7.2900000000000006E-2</c:v>
                </c:pt>
                <c:pt idx="271">
                  <c:v>7.3441000000000006E-2</c:v>
                </c:pt>
                <c:pt idx="272">
                  <c:v>7.3984000000000008E-2</c:v>
                </c:pt>
                <c:pt idx="273">
                  <c:v>7.4529000000000012E-2</c:v>
                </c:pt>
                <c:pt idx="274">
                  <c:v>7.5076000000000018E-2</c:v>
                </c:pt>
                <c:pt idx="275">
                  <c:v>7.5625000000000012E-2</c:v>
                </c:pt>
                <c:pt idx="276">
                  <c:v>7.6176000000000008E-2</c:v>
                </c:pt>
                <c:pt idx="277">
                  <c:v>7.6729000000000019E-2</c:v>
                </c:pt>
                <c:pt idx="278">
                  <c:v>7.7284000000000019E-2</c:v>
                </c:pt>
                <c:pt idx="279">
                  <c:v>7.7841000000000021E-2</c:v>
                </c:pt>
                <c:pt idx="280">
                  <c:v>7.8400000000000011E-2</c:v>
                </c:pt>
                <c:pt idx="281">
                  <c:v>7.8961000000000017E-2</c:v>
                </c:pt>
                <c:pt idx="282">
                  <c:v>7.9523999999999984E-2</c:v>
                </c:pt>
                <c:pt idx="283">
                  <c:v>8.008899999999998E-2</c:v>
                </c:pt>
                <c:pt idx="284">
                  <c:v>8.0655999999999992E-2</c:v>
                </c:pt>
                <c:pt idx="285">
                  <c:v>8.1224999999999992E-2</c:v>
                </c:pt>
                <c:pt idx="286">
                  <c:v>8.179599999999998E-2</c:v>
                </c:pt>
                <c:pt idx="287">
                  <c:v>8.2368999999999984E-2</c:v>
                </c:pt>
                <c:pt idx="288">
                  <c:v>8.294399999999999E-2</c:v>
                </c:pt>
                <c:pt idx="289">
                  <c:v>8.3520999999999984E-2</c:v>
                </c:pt>
                <c:pt idx="290">
                  <c:v>8.4099999999999994E-2</c:v>
                </c:pt>
                <c:pt idx="291">
                  <c:v>8.4680999999999992E-2</c:v>
                </c:pt>
                <c:pt idx="292">
                  <c:v>8.5263999999999993E-2</c:v>
                </c:pt>
                <c:pt idx="293">
                  <c:v>8.5848999999999995E-2</c:v>
                </c:pt>
                <c:pt idx="294">
                  <c:v>8.6435999999999985E-2</c:v>
                </c:pt>
                <c:pt idx="295">
                  <c:v>8.7024999999999991E-2</c:v>
                </c:pt>
                <c:pt idx="296">
                  <c:v>8.7615999999999986E-2</c:v>
                </c:pt>
                <c:pt idx="297">
                  <c:v>8.8208999999999996E-2</c:v>
                </c:pt>
                <c:pt idx="298">
                  <c:v>8.8803999999999994E-2</c:v>
                </c:pt>
                <c:pt idx="299">
                  <c:v>8.9400999999999994E-2</c:v>
                </c:pt>
                <c:pt idx="300">
                  <c:v>0.09</c:v>
                </c:pt>
                <c:pt idx="301">
                  <c:v>9.0600999999999987E-2</c:v>
                </c:pt>
                <c:pt idx="302">
                  <c:v>9.1203999999999993E-2</c:v>
                </c:pt>
                <c:pt idx="303">
                  <c:v>9.1809000000000002E-2</c:v>
                </c:pt>
                <c:pt idx="304">
                  <c:v>9.2415999999999998E-2</c:v>
                </c:pt>
                <c:pt idx="305">
                  <c:v>9.3024999999999997E-2</c:v>
                </c:pt>
                <c:pt idx="306">
                  <c:v>9.3635999999999997E-2</c:v>
                </c:pt>
                <c:pt idx="307">
                  <c:v>9.4248999999999999E-2</c:v>
                </c:pt>
                <c:pt idx="308">
                  <c:v>9.4864000000000004E-2</c:v>
                </c:pt>
                <c:pt idx="309">
                  <c:v>9.5480999999999996E-2</c:v>
                </c:pt>
                <c:pt idx="310">
                  <c:v>9.6100000000000005E-2</c:v>
                </c:pt>
                <c:pt idx="311">
                  <c:v>9.6721000000000001E-2</c:v>
                </c:pt>
                <c:pt idx="312">
                  <c:v>9.7344E-2</c:v>
                </c:pt>
                <c:pt idx="313">
                  <c:v>9.7969000000000001E-2</c:v>
                </c:pt>
                <c:pt idx="314">
                  <c:v>9.8596000000000003E-2</c:v>
                </c:pt>
                <c:pt idx="315">
                  <c:v>9.9225000000000008E-2</c:v>
                </c:pt>
                <c:pt idx="316">
                  <c:v>9.9856E-2</c:v>
                </c:pt>
                <c:pt idx="317">
                  <c:v>0.10048900000000001</c:v>
                </c:pt>
                <c:pt idx="318">
                  <c:v>0.10112400000000001</c:v>
                </c:pt>
                <c:pt idx="319">
                  <c:v>0.101761</c:v>
                </c:pt>
                <c:pt idx="320">
                  <c:v>0.1024</c:v>
                </c:pt>
                <c:pt idx="321">
                  <c:v>0.10304100000000001</c:v>
                </c:pt>
                <c:pt idx="322">
                  <c:v>0.10368400000000001</c:v>
                </c:pt>
                <c:pt idx="323">
                  <c:v>0.10432900000000001</c:v>
                </c:pt>
                <c:pt idx="324">
                  <c:v>0.104976</c:v>
                </c:pt>
                <c:pt idx="325">
                  <c:v>0.10562500000000001</c:v>
                </c:pt>
                <c:pt idx="326">
                  <c:v>0.10627600000000001</c:v>
                </c:pt>
                <c:pt idx="327">
                  <c:v>0.10692900000000001</c:v>
                </c:pt>
                <c:pt idx="328">
                  <c:v>0.10758400000000001</c:v>
                </c:pt>
                <c:pt idx="329">
                  <c:v>0.108241</c:v>
                </c:pt>
                <c:pt idx="330">
                  <c:v>0.10890000000000001</c:v>
                </c:pt>
                <c:pt idx="331">
                  <c:v>0.10956100000000001</c:v>
                </c:pt>
                <c:pt idx="332">
                  <c:v>0.11022400000000002</c:v>
                </c:pt>
                <c:pt idx="333">
                  <c:v>0.11088900000000002</c:v>
                </c:pt>
                <c:pt idx="334">
                  <c:v>0.11155600000000002</c:v>
                </c:pt>
                <c:pt idx="335">
                  <c:v>0.11222500000000002</c:v>
                </c:pt>
                <c:pt idx="336">
                  <c:v>0.11289600000000001</c:v>
                </c:pt>
                <c:pt idx="337">
                  <c:v>0.11356900000000002</c:v>
                </c:pt>
                <c:pt idx="338">
                  <c:v>0.11424400000000001</c:v>
                </c:pt>
                <c:pt idx="339">
                  <c:v>0.11492100000000001</c:v>
                </c:pt>
                <c:pt idx="340">
                  <c:v>0.11560000000000002</c:v>
                </c:pt>
                <c:pt idx="341">
                  <c:v>0.11628100000000002</c:v>
                </c:pt>
                <c:pt idx="342">
                  <c:v>0.11696400000000001</c:v>
                </c:pt>
                <c:pt idx="343">
                  <c:v>0.11764900000000002</c:v>
                </c:pt>
                <c:pt idx="344">
                  <c:v>0.11833599999999998</c:v>
                </c:pt>
                <c:pt idx="345">
                  <c:v>0.11902499999999998</c:v>
                </c:pt>
                <c:pt idx="346">
                  <c:v>0.11971599999999999</c:v>
                </c:pt>
                <c:pt idx="347">
                  <c:v>0.12040899999999999</c:v>
                </c:pt>
                <c:pt idx="348">
                  <c:v>0.12110399999999999</c:v>
                </c:pt>
                <c:pt idx="349">
                  <c:v>0.12180099999999998</c:v>
                </c:pt>
                <c:pt idx="350">
                  <c:v>0.12249999999999998</c:v>
                </c:pt>
                <c:pt idx="351">
                  <c:v>0.12320099999999999</c:v>
                </c:pt>
                <c:pt idx="352">
                  <c:v>0.12390399999999999</c:v>
                </c:pt>
                <c:pt idx="353">
                  <c:v>0.12460899999999998</c:v>
                </c:pt>
                <c:pt idx="354">
                  <c:v>0.12531599999999998</c:v>
                </c:pt>
                <c:pt idx="355">
                  <c:v>0.126025</c:v>
                </c:pt>
                <c:pt idx="356">
                  <c:v>0.12673599999999999</c:v>
                </c:pt>
                <c:pt idx="357">
                  <c:v>0.12744899999999998</c:v>
                </c:pt>
                <c:pt idx="358">
                  <c:v>0.128164</c:v>
                </c:pt>
                <c:pt idx="359">
                  <c:v>0.128881</c:v>
                </c:pt>
                <c:pt idx="360">
                  <c:v>0.12959999999999999</c:v>
                </c:pt>
                <c:pt idx="361">
                  <c:v>0.13032099999999999</c:v>
                </c:pt>
                <c:pt idx="362">
                  <c:v>0.13104399999999999</c:v>
                </c:pt>
                <c:pt idx="363">
                  <c:v>0.131769</c:v>
                </c:pt>
                <c:pt idx="364">
                  <c:v>0.132496</c:v>
                </c:pt>
                <c:pt idx="365">
                  <c:v>0.13322499999999998</c:v>
                </c:pt>
                <c:pt idx="366">
                  <c:v>0.13395599999999999</c:v>
                </c:pt>
                <c:pt idx="367">
                  <c:v>0.134689</c:v>
                </c:pt>
                <c:pt idx="368">
                  <c:v>0.13542399999999999</c:v>
                </c:pt>
                <c:pt idx="369">
                  <c:v>0.136161</c:v>
                </c:pt>
                <c:pt idx="370">
                  <c:v>0.13689999999999999</c:v>
                </c:pt>
                <c:pt idx="371">
                  <c:v>0.13764099999999999</c:v>
                </c:pt>
                <c:pt idx="372">
                  <c:v>0.13838400000000001</c:v>
                </c:pt>
                <c:pt idx="373">
                  <c:v>0.139129</c:v>
                </c:pt>
                <c:pt idx="374">
                  <c:v>0.139876</c:v>
                </c:pt>
                <c:pt idx="375">
                  <c:v>0.140625</c:v>
                </c:pt>
                <c:pt idx="376">
                  <c:v>0.141376</c:v>
                </c:pt>
                <c:pt idx="377">
                  <c:v>0.14212900000000001</c:v>
                </c:pt>
                <c:pt idx="378">
                  <c:v>0.14288400000000001</c:v>
                </c:pt>
                <c:pt idx="379">
                  <c:v>0.14364099999999999</c:v>
                </c:pt>
                <c:pt idx="380">
                  <c:v>0.1444</c:v>
                </c:pt>
                <c:pt idx="381">
                  <c:v>0.14516100000000001</c:v>
                </c:pt>
                <c:pt idx="382">
                  <c:v>0.145924</c:v>
                </c:pt>
                <c:pt idx="383">
                  <c:v>0.14668900000000001</c:v>
                </c:pt>
                <c:pt idx="384">
                  <c:v>0.147456</c:v>
                </c:pt>
                <c:pt idx="385">
                  <c:v>0.148225</c:v>
                </c:pt>
                <c:pt idx="386">
                  <c:v>0.14899600000000002</c:v>
                </c:pt>
                <c:pt idx="387">
                  <c:v>0.14976900000000001</c:v>
                </c:pt>
                <c:pt idx="388">
                  <c:v>0.15054400000000001</c:v>
                </c:pt>
                <c:pt idx="389">
                  <c:v>0.15132100000000001</c:v>
                </c:pt>
                <c:pt idx="390">
                  <c:v>0.15210000000000001</c:v>
                </c:pt>
                <c:pt idx="391">
                  <c:v>0.15288100000000002</c:v>
                </c:pt>
                <c:pt idx="392">
                  <c:v>0.15366400000000002</c:v>
                </c:pt>
                <c:pt idx="393">
                  <c:v>0.154449</c:v>
                </c:pt>
                <c:pt idx="394">
                  <c:v>0.15523600000000001</c:v>
                </c:pt>
                <c:pt idx="395">
                  <c:v>0.15602500000000002</c:v>
                </c:pt>
                <c:pt idx="396">
                  <c:v>0.15681600000000001</c:v>
                </c:pt>
                <c:pt idx="397">
                  <c:v>0.15760900000000003</c:v>
                </c:pt>
                <c:pt idx="398">
                  <c:v>0.15840400000000002</c:v>
                </c:pt>
                <c:pt idx="399">
                  <c:v>0.15920100000000001</c:v>
                </c:pt>
                <c:pt idx="400">
                  <c:v>0.16000000000000003</c:v>
                </c:pt>
                <c:pt idx="401">
                  <c:v>0.16080100000000003</c:v>
                </c:pt>
                <c:pt idx="402">
                  <c:v>0.16160400000000003</c:v>
                </c:pt>
                <c:pt idx="403">
                  <c:v>0.16240900000000003</c:v>
                </c:pt>
                <c:pt idx="404">
                  <c:v>0.16321600000000003</c:v>
                </c:pt>
                <c:pt idx="405">
                  <c:v>0.16402500000000003</c:v>
                </c:pt>
                <c:pt idx="406">
                  <c:v>0.16483600000000001</c:v>
                </c:pt>
                <c:pt idx="407">
                  <c:v>0.16564899999999999</c:v>
                </c:pt>
                <c:pt idx="408">
                  <c:v>0.16646399999999997</c:v>
                </c:pt>
                <c:pt idx="409">
                  <c:v>0.16728099999999999</c:v>
                </c:pt>
                <c:pt idx="410">
                  <c:v>0.16809999999999997</c:v>
                </c:pt>
                <c:pt idx="411">
                  <c:v>0.16892099999999999</c:v>
                </c:pt>
                <c:pt idx="412">
                  <c:v>0.16974399999999998</c:v>
                </c:pt>
                <c:pt idx="413">
                  <c:v>0.17056899999999997</c:v>
                </c:pt>
                <c:pt idx="414">
                  <c:v>0.17139599999999999</c:v>
                </c:pt>
                <c:pt idx="415">
                  <c:v>0.17222499999999999</c:v>
                </c:pt>
                <c:pt idx="416">
                  <c:v>0.17305599999999999</c:v>
                </c:pt>
                <c:pt idx="417">
                  <c:v>0.17388899999999999</c:v>
                </c:pt>
                <c:pt idx="418">
                  <c:v>0.17472399999999999</c:v>
                </c:pt>
                <c:pt idx="419">
                  <c:v>0.17556099999999999</c:v>
                </c:pt>
                <c:pt idx="420">
                  <c:v>0.17639999999999997</c:v>
                </c:pt>
                <c:pt idx="421">
                  <c:v>0.17724099999999998</c:v>
                </c:pt>
                <c:pt idx="422">
                  <c:v>0.17808399999999999</c:v>
                </c:pt>
                <c:pt idx="423">
                  <c:v>0.17892899999999998</c:v>
                </c:pt>
                <c:pt idx="424">
                  <c:v>0.17977599999999999</c:v>
                </c:pt>
                <c:pt idx="425">
                  <c:v>0.18062499999999998</c:v>
                </c:pt>
                <c:pt idx="426">
                  <c:v>0.181476</c:v>
                </c:pt>
                <c:pt idx="427">
                  <c:v>0.18232899999999999</c:v>
                </c:pt>
                <c:pt idx="428">
                  <c:v>0.18318399999999999</c:v>
                </c:pt>
                <c:pt idx="429">
                  <c:v>0.18404099999999998</c:v>
                </c:pt>
                <c:pt idx="430">
                  <c:v>0.18489999999999998</c:v>
                </c:pt>
                <c:pt idx="431">
                  <c:v>0.18576099999999998</c:v>
                </c:pt>
                <c:pt idx="432">
                  <c:v>0.18662399999999998</c:v>
                </c:pt>
                <c:pt idx="433">
                  <c:v>0.18748899999999999</c:v>
                </c:pt>
                <c:pt idx="434">
                  <c:v>0.188356</c:v>
                </c:pt>
                <c:pt idx="435">
                  <c:v>0.189225</c:v>
                </c:pt>
                <c:pt idx="436">
                  <c:v>0.19009599999999999</c:v>
                </c:pt>
                <c:pt idx="437">
                  <c:v>0.190969</c:v>
                </c:pt>
                <c:pt idx="438">
                  <c:v>0.19184399999999999</c:v>
                </c:pt>
                <c:pt idx="439">
                  <c:v>0.192721</c:v>
                </c:pt>
                <c:pt idx="440">
                  <c:v>0.19359999999999999</c:v>
                </c:pt>
                <c:pt idx="441">
                  <c:v>0.19448100000000001</c:v>
                </c:pt>
                <c:pt idx="442">
                  <c:v>0.19536400000000001</c:v>
                </c:pt>
                <c:pt idx="443">
                  <c:v>0.19624900000000001</c:v>
                </c:pt>
                <c:pt idx="444">
                  <c:v>0.19713600000000001</c:v>
                </c:pt>
                <c:pt idx="445">
                  <c:v>0.19802500000000001</c:v>
                </c:pt>
                <c:pt idx="446">
                  <c:v>0.19891600000000001</c:v>
                </c:pt>
                <c:pt idx="447">
                  <c:v>0.19980900000000001</c:v>
                </c:pt>
                <c:pt idx="448">
                  <c:v>0.20070400000000002</c:v>
                </c:pt>
                <c:pt idx="449">
                  <c:v>0.201601</c:v>
                </c:pt>
                <c:pt idx="450">
                  <c:v>0.20250000000000001</c:v>
                </c:pt>
                <c:pt idx="451">
                  <c:v>0.203401</c:v>
                </c:pt>
                <c:pt idx="452">
                  <c:v>0.20430400000000001</c:v>
                </c:pt>
                <c:pt idx="453">
                  <c:v>0.205209</c:v>
                </c:pt>
                <c:pt idx="454">
                  <c:v>0.20611600000000002</c:v>
                </c:pt>
                <c:pt idx="455">
                  <c:v>0.20702500000000001</c:v>
                </c:pt>
                <c:pt idx="456">
                  <c:v>0.20793600000000001</c:v>
                </c:pt>
                <c:pt idx="457">
                  <c:v>0.20884900000000001</c:v>
                </c:pt>
                <c:pt idx="458">
                  <c:v>0.20976400000000001</c:v>
                </c:pt>
                <c:pt idx="459">
                  <c:v>0.21068100000000001</c:v>
                </c:pt>
                <c:pt idx="460">
                  <c:v>0.21160000000000001</c:v>
                </c:pt>
                <c:pt idx="461">
                  <c:v>0.21252100000000002</c:v>
                </c:pt>
                <c:pt idx="462">
                  <c:v>0.21344400000000002</c:v>
                </c:pt>
                <c:pt idx="463">
                  <c:v>0.21436900000000003</c:v>
                </c:pt>
                <c:pt idx="464">
                  <c:v>0.21529600000000002</c:v>
                </c:pt>
                <c:pt idx="465">
                  <c:v>0.21622500000000003</c:v>
                </c:pt>
                <c:pt idx="466">
                  <c:v>0.21715600000000002</c:v>
                </c:pt>
                <c:pt idx="467">
                  <c:v>0.21808900000000003</c:v>
                </c:pt>
                <c:pt idx="468">
                  <c:v>0.21902400000000002</c:v>
                </c:pt>
                <c:pt idx="469">
                  <c:v>0.21996099999999996</c:v>
                </c:pt>
                <c:pt idx="470">
                  <c:v>0.22089999999999999</c:v>
                </c:pt>
                <c:pt idx="471">
                  <c:v>0.22184099999999998</c:v>
                </c:pt>
                <c:pt idx="472">
                  <c:v>0.22278399999999998</c:v>
                </c:pt>
                <c:pt idx="473">
                  <c:v>0.22372899999999998</c:v>
                </c:pt>
                <c:pt idx="474">
                  <c:v>0.22467599999999999</c:v>
                </c:pt>
                <c:pt idx="475">
                  <c:v>0.22562499999999999</c:v>
                </c:pt>
                <c:pt idx="476">
                  <c:v>0.22657599999999997</c:v>
                </c:pt>
                <c:pt idx="477">
                  <c:v>0.22752899999999998</c:v>
                </c:pt>
                <c:pt idx="478">
                  <c:v>0.22848399999999999</c:v>
                </c:pt>
                <c:pt idx="479">
                  <c:v>0.22944099999999998</c:v>
                </c:pt>
                <c:pt idx="480">
                  <c:v>0.23039999999999999</c:v>
                </c:pt>
                <c:pt idx="481">
                  <c:v>0.23136099999999998</c:v>
                </c:pt>
                <c:pt idx="482">
                  <c:v>0.23232399999999997</c:v>
                </c:pt>
                <c:pt idx="483">
                  <c:v>0.233289</c:v>
                </c:pt>
                <c:pt idx="484">
                  <c:v>0.23425599999999999</c:v>
                </c:pt>
                <c:pt idx="485">
                  <c:v>0.23522499999999999</c:v>
                </c:pt>
                <c:pt idx="486">
                  <c:v>0.23619599999999999</c:v>
                </c:pt>
                <c:pt idx="487">
                  <c:v>0.23716899999999999</c:v>
                </c:pt>
                <c:pt idx="488">
                  <c:v>0.23814399999999999</c:v>
                </c:pt>
                <c:pt idx="489">
                  <c:v>0.239121</c:v>
                </c:pt>
                <c:pt idx="490">
                  <c:v>0.24009999999999998</c:v>
                </c:pt>
                <c:pt idx="491">
                  <c:v>0.24108099999999999</c:v>
                </c:pt>
                <c:pt idx="492">
                  <c:v>0.242064</c:v>
                </c:pt>
                <c:pt idx="493">
                  <c:v>0.24304899999999999</c:v>
                </c:pt>
                <c:pt idx="494">
                  <c:v>0.244036</c:v>
                </c:pt>
                <c:pt idx="495">
                  <c:v>0.24502499999999999</c:v>
                </c:pt>
                <c:pt idx="496">
                  <c:v>0.24601599999999998</c:v>
                </c:pt>
                <c:pt idx="497">
                  <c:v>0.24700900000000001</c:v>
                </c:pt>
                <c:pt idx="498">
                  <c:v>0.248004</c:v>
                </c:pt>
                <c:pt idx="499">
                  <c:v>0.249001</c:v>
                </c:pt>
                <c:pt idx="500">
                  <c:v>0.25</c:v>
                </c:pt>
                <c:pt idx="501">
                  <c:v>0.25100099999999997</c:v>
                </c:pt>
                <c:pt idx="502">
                  <c:v>0.25200400000000001</c:v>
                </c:pt>
                <c:pt idx="503">
                  <c:v>0.25300899999999998</c:v>
                </c:pt>
                <c:pt idx="504">
                  <c:v>0.25401600000000002</c:v>
                </c:pt>
                <c:pt idx="505">
                  <c:v>0.255025</c:v>
                </c:pt>
                <c:pt idx="506">
                  <c:v>0.25603599999999999</c:v>
                </c:pt>
                <c:pt idx="507">
                  <c:v>0.25704900000000003</c:v>
                </c:pt>
                <c:pt idx="508">
                  <c:v>0.25806400000000002</c:v>
                </c:pt>
                <c:pt idx="509">
                  <c:v>0.25908100000000001</c:v>
                </c:pt>
                <c:pt idx="510">
                  <c:v>0.2601</c:v>
                </c:pt>
                <c:pt idx="511">
                  <c:v>0.26112099999999999</c:v>
                </c:pt>
                <c:pt idx="512">
                  <c:v>0.26214399999999999</c:v>
                </c:pt>
                <c:pt idx="513">
                  <c:v>0.26316899999999999</c:v>
                </c:pt>
                <c:pt idx="514">
                  <c:v>0.26419599999999999</c:v>
                </c:pt>
                <c:pt idx="515">
                  <c:v>0.26522499999999999</c:v>
                </c:pt>
                <c:pt idx="516">
                  <c:v>0.26625599999999999</c:v>
                </c:pt>
                <c:pt idx="517">
                  <c:v>0.267289</c:v>
                </c:pt>
                <c:pt idx="518">
                  <c:v>0.26832400000000001</c:v>
                </c:pt>
                <c:pt idx="519">
                  <c:v>0.26936100000000002</c:v>
                </c:pt>
                <c:pt idx="520">
                  <c:v>0.27040000000000003</c:v>
                </c:pt>
                <c:pt idx="521">
                  <c:v>0.27144100000000004</c:v>
                </c:pt>
                <c:pt idx="522">
                  <c:v>0.272484</c:v>
                </c:pt>
                <c:pt idx="523">
                  <c:v>0.27352900000000002</c:v>
                </c:pt>
                <c:pt idx="524">
                  <c:v>0.27457600000000004</c:v>
                </c:pt>
                <c:pt idx="525">
                  <c:v>0.27562500000000001</c:v>
                </c:pt>
                <c:pt idx="526">
                  <c:v>0.27667600000000003</c:v>
                </c:pt>
                <c:pt idx="527">
                  <c:v>0.277729</c:v>
                </c:pt>
                <c:pt idx="528">
                  <c:v>0.27878400000000003</c:v>
                </c:pt>
                <c:pt idx="529">
                  <c:v>0.27984100000000001</c:v>
                </c:pt>
                <c:pt idx="530">
                  <c:v>0.28090000000000004</c:v>
                </c:pt>
                <c:pt idx="531">
                  <c:v>0.28196100000000002</c:v>
                </c:pt>
                <c:pt idx="532">
                  <c:v>0.28302400000000005</c:v>
                </c:pt>
                <c:pt idx="533">
                  <c:v>0.28408900000000004</c:v>
                </c:pt>
                <c:pt idx="534">
                  <c:v>0.28515600000000002</c:v>
                </c:pt>
                <c:pt idx="535">
                  <c:v>0.28622500000000001</c:v>
                </c:pt>
                <c:pt idx="536">
                  <c:v>0.28729600000000005</c:v>
                </c:pt>
                <c:pt idx="537">
                  <c:v>0.28836900000000004</c:v>
                </c:pt>
                <c:pt idx="538">
                  <c:v>0.28944400000000003</c:v>
                </c:pt>
                <c:pt idx="539">
                  <c:v>0.29052100000000003</c:v>
                </c:pt>
                <c:pt idx="540">
                  <c:v>0.29160000000000003</c:v>
                </c:pt>
                <c:pt idx="541">
                  <c:v>0.29268100000000002</c:v>
                </c:pt>
                <c:pt idx="542">
                  <c:v>0.29376400000000003</c:v>
                </c:pt>
                <c:pt idx="543">
                  <c:v>0.29484900000000003</c:v>
                </c:pt>
                <c:pt idx="544">
                  <c:v>0.29593600000000003</c:v>
                </c:pt>
                <c:pt idx="545">
                  <c:v>0.29702500000000004</c:v>
                </c:pt>
                <c:pt idx="546">
                  <c:v>0.29811600000000005</c:v>
                </c:pt>
                <c:pt idx="547">
                  <c:v>0.29920900000000006</c:v>
                </c:pt>
                <c:pt idx="548">
                  <c:v>0.30030400000000007</c:v>
                </c:pt>
                <c:pt idx="549">
                  <c:v>0.30140100000000003</c:v>
                </c:pt>
                <c:pt idx="550">
                  <c:v>0.30250000000000005</c:v>
                </c:pt>
                <c:pt idx="551">
                  <c:v>0.30360100000000007</c:v>
                </c:pt>
                <c:pt idx="552">
                  <c:v>0.30470400000000003</c:v>
                </c:pt>
                <c:pt idx="553">
                  <c:v>0.30580900000000005</c:v>
                </c:pt>
                <c:pt idx="554">
                  <c:v>0.30691600000000008</c:v>
                </c:pt>
                <c:pt idx="555">
                  <c:v>0.30802500000000005</c:v>
                </c:pt>
                <c:pt idx="556">
                  <c:v>0.30913600000000008</c:v>
                </c:pt>
                <c:pt idx="557">
                  <c:v>0.31024900000000005</c:v>
                </c:pt>
                <c:pt idx="558">
                  <c:v>0.31136400000000009</c:v>
                </c:pt>
                <c:pt idx="559">
                  <c:v>0.31248100000000006</c:v>
                </c:pt>
                <c:pt idx="560">
                  <c:v>0.31360000000000005</c:v>
                </c:pt>
                <c:pt idx="561">
                  <c:v>0.31472100000000008</c:v>
                </c:pt>
                <c:pt idx="562">
                  <c:v>0.31584400000000007</c:v>
                </c:pt>
                <c:pt idx="563">
                  <c:v>0.31696899999999995</c:v>
                </c:pt>
                <c:pt idx="564">
                  <c:v>0.31809599999999993</c:v>
                </c:pt>
                <c:pt idx="565">
                  <c:v>0.31922499999999993</c:v>
                </c:pt>
                <c:pt idx="566">
                  <c:v>0.32035599999999992</c:v>
                </c:pt>
                <c:pt idx="567">
                  <c:v>0.32148899999999997</c:v>
                </c:pt>
                <c:pt idx="568">
                  <c:v>0.32262399999999997</c:v>
                </c:pt>
                <c:pt idx="569">
                  <c:v>0.32376099999999997</c:v>
                </c:pt>
                <c:pt idx="570">
                  <c:v>0.32489999999999997</c:v>
                </c:pt>
                <c:pt idx="571">
                  <c:v>0.32604099999999997</c:v>
                </c:pt>
                <c:pt idx="572">
                  <c:v>0.32718399999999992</c:v>
                </c:pt>
                <c:pt idx="573">
                  <c:v>0.32832899999999993</c:v>
                </c:pt>
                <c:pt idx="574">
                  <c:v>0.32947599999999994</c:v>
                </c:pt>
                <c:pt idx="575">
                  <c:v>0.33062499999999995</c:v>
                </c:pt>
                <c:pt idx="576">
                  <c:v>0.33177599999999996</c:v>
                </c:pt>
                <c:pt idx="577">
                  <c:v>0.33292899999999997</c:v>
                </c:pt>
                <c:pt idx="578">
                  <c:v>0.33408399999999994</c:v>
                </c:pt>
                <c:pt idx="579">
                  <c:v>0.33524099999999996</c:v>
                </c:pt>
                <c:pt idx="580">
                  <c:v>0.33639999999999998</c:v>
                </c:pt>
                <c:pt idx="581">
                  <c:v>0.33756099999999994</c:v>
                </c:pt>
                <c:pt idx="582">
                  <c:v>0.33872399999999997</c:v>
                </c:pt>
                <c:pt idx="583">
                  <c:v>0.33988899999999994</c:v>
                </c:pt>
                <c:pt idx="584">
                  <c:v>0.34105599999999997</c:v>
                </c:pt>
                <c:pt idx="585">
                  <c:v>0.34222499999999995</c:v>
                </c:pt>
                <c:pt idx="586">
                  <c:v>0.34339599999999998</c:v>
                </c:pt>
                <c:pt idx="587">
                  <c:v>0.34456899999999996</c:v>
                </c:pt>
                <c:pt idx="588">
                  <c:v>0.34574399999999994</c:v>
                </c:pt>
                <c:pt idx="589">
                  <c:v>0.34692099999999998</c:v>
                </c:pt>
                <c:pt idx="590">
                  <c:v>0.34809999999999997</c:v>
                </c:pt>
                <c:pt idx="591">
                  <c:v>0.34928099999999995</c:v>
                </c:pt>
                <c:pt idx="592">
                  <c:v>0.35046399999999994</c:v>
                </c:pt>
                <c:pt idx="593">
                  <c:v>0.35164899999999999</c:v>
                </c:pt>
                <c:pt idx="594">
                  <c:v>0.35283599999999998</c:v>
                </c:pt>
                <c:pt idx="595">
                  <c:v>0.35402499999999998</c:v>
                </c:pt>
                <c:pt idx="596">
                  <c:v>0.35521599999999998</c:v>
                </c:pt>
                <c:pt idx="597">
                  <c:v>0.35640899999999998</c:v>
                </c:pt>
                <c:pt idx="598">
                  <c:v>0.35760399999999998</c:v>
                </c:pt>
                <c:pt idx="599">
                  <c:v>0.35880099999999998</c:v>
                </c:pt>
                <c:pt idx="600">
                  <c:v>0.36</c:v>
                </c:pt>
                <c:pt idx="601">
                  <c:v>0.36120099999999999</c:v>
                </c:pt>
                <c:pt idx="602">
                  <c:v>0.36240399999999995</c:v>
                </c:pt>
                <c:pt idx="603">
                  <c:v>0.36360899999999996</c:v>
                </c:pt>
                <c:pt idx="604">
                  <c:v>0.36481599999999997</c:v>
                </c:pt>
                <c:pt idx="605">
                  <c:v>0.36602499999999999</c:v>
                </c:pt>
                <c:pt idx="606">
                  <c:v>0.36723600000000001</c:v>
                </c:pt>
                <c:pt idx="607">
                  <c:v>0.36844899999999997</c:v>
                </c:pt>
                <c:pt idx="608">
                  <c:v>0.36966399999999999</c:v>
                </c:pt>
                <c:pt idx="609">
                  <c:v>0.37088099999999996</c:v>
                </c:pt>
                <c:pt idx="610">
                  <c:v>0.37209999999999999</c:v>
                </c:pt>
                <c:pt idx="611">
                  <c:v>0.37332099999999996</c:v>
                </c:pt>
                <c:pt idx="612">
                  <c:v>0.37454399999999999</c:v>
                </c:pt>
                <c:pt idx="613">
                  <c:v>0.37576899999999996</c:v>
                </c:pt>
                <c:pt idx="614">
                  <c:v>0.376996</c:v>
                </c:pt>
                <c:pt idx="615">
                  <c:v>0.37822499999999998</c:v>
                </c:pt>
                <c:pt idx="616">
                  <c:v>0.37945600000000002</c:v>
                </c:pt>
                <c:pt idx="617">
                  <c:v>0.380689</c:v>
                </c:pt>
                <c:pt idx="618">
                  <c:v>0.38192399999999999</c:v>
                </c:pt>
                <c:pt idx="619">
                  <c:v>0.38316099999999997</c:v>
                </c:pt>
                <c:pt idx="620">
                  <c:v>0.38440000000000002</c:v>
                </c:pt>
                <c:pt idx="621">
                  <c:v>0.38564100000000001</c:v>
                </c:pt>
                <c:pt idx="622">
                  <c:v>0.38688400000000001</c:v>
                </c:pt>
                <c:pt idx="623">
                  <c:v>0.388129</c:v>
                </c:pt>
                <c:pt idx="624">
                  <c:v>0.389376</c:v>
                </c:pt>
                <c:pt idx="625">
                  <c:v>0.390625</c:v>
                </c:pt>
                <c:pt idx="626">
                  <c:v>0.391876</c:v>
                </c:pt>
                <c:pt idx="627">
                  <c:v>0.39312900000000001</c:v>
                </c:pt>
                <c:pt idx="628">
                  <c:v>0.39438400000000001</c:v>
                </c:pt>
                <c:pt idx="629">
                  <c:v>0.39564100000000002</c:v>
                </c:pt>
                <c:pt idx="630">
                  <c:v>0.39690000000000003</c:v>
                </c:pt>
                <c:pt idx="631">
                  <c:v>0.39816099999999999</c:v>
                </c:pt>
                <c:pt idx="632">
                  <c:v>0.399424</c:v>
                </c:pt>
                <c:pt idx="633">
                  <c:v>0.40068900000000002</c:v>
                </c:pt>
                <c:pt idx="634">
                  <c:v>0.40195600000000004</c:v>
                </c:pt>
                <c:pt idx="635">
                  <c:v>0.403225</c:v>
                </c:pt>
                <c:pt idx="636">
                  <c:v>0.40449600000000002</c:v>
                </c:pt>
                <c:pt idx="637">
                  <c:v>0.40576899999999999</c:v>
                </c:pt>
                <c:pt idx="638">
                  <c:v>0.40704400000000002</c:v>
                </c:pt>
                <c:pt idx="639">
                  <c:v>0.40832099999999999</c:v>
                </c:pt>
                <c:pt idx="640">
                  <c:v>0.40960000000000002</c:v>
                </c:pt>
                <c:pt idx="641">
                  <c:v>0.410881</c:v>
                </c:pt>
                <c:pt idx="642">
                  <c:v>0.41216400000000003</c:v>
                </c:pt>
                <c:pt idx="643">
                  <c:v>0.41344900000000001</c:v>
                </c:pt>
                <c:pt idx="644">
                  <c:v>0.41473600000000005</c:v>
                </c:pt>
                <c:pt idx="645">
                  <c:v>0.41602500000000003</c:v>
                </c:pt>
                <c:pt idx="646">
                  <c:v>0.41731600000000002</c:v>
                </c:pt>
                <c:pt idx="647">
                  <c:v>0.41860900000000001</c:v>
                </c:pt>
                <c:pt idx="648">
                  <c:v>0.419904</c:v>
                </c:pt>
                <c:pt idx="649">
                  <c:v>0.42120100000000005</c:v>
                </c:pt>
                <c:pt idx="650">
                  <c:v>0.42250000000000004</c:v>
                </c:pt>
                <c:pt idx="651">
                  <c:v>0.42380100000000004</c:v>
                </c:pt>
                <c:pt idx="652">
                  <c:v>0.42510400000000004</c:v>
                </c:pt>
                <c:pt idx="653">
                  <c:v>0.42640900000000004</c:v>
                </c:pt>
                <c:pt idx="654">
                  <c:v>0.42771600000000004</c:v>
                </c:pt>
                <c:pt idx="655">
                  <c:v>0.42902500000000005</c:v>
                </c:pt>
                <c:pt idx="656">
                  <c:v>0.43033600000000005</c:v>
                </c:pt>
                <c:pt idx="657">
                  <c:v>0.43164900000000006</c:v>
                </c:pt>
                <c:pt idx="658">
                  <c:v>0.43296400000000002</c:v>
                </c:pt>
                <c:pt idx="659">
                  <c:v>0.43428100000000003</c:v>
                </c:pt>
                <c:pt idx="660">
                  <c:v>0.43560000000000004</c:v>
                </c:pt>
                <c:pt idx="661">
                  <c:v>0.43692100000000006</c:v>
                </c:pt>
                <c:pt idx="662">
                  <c:v>0.43824400000000002</c:v>
                </c:pt>
                <c:pt idx="663">
                  <c:v>0.43956900000000004</c:v>
                </c:pt>
                <c:pt idx="664">
                  <c:v>0.44089600000000007</c:v>
                </c:pt>
                <c:pt idx="665">
                  <c:v>0.44222500000000003</c:v>
                </c:pt>
                <c:pt idx="666">
                  <c:v>0.44355600000000006</c:v>
                </c:pt>
                <c:pt idx="667">
                  <c:v>0.44488900000000003</c:v>
                </c:pt>
                <c:pt idx="668">
                  <c:v>0.44622400000000007</c:v>
                </c:pt>
                <c:pt idx="669">
                  <c:v>0.44756100000000004</c:v>
                </c:pt>
                <c:pt idx="670">
                  <c:v>0.44890000000000008</c:v>
                </c:pt>
                <c:pt idx="671">
                  <c:v>0.45024100000000006</c:v>
                </c:pt>
                <c:pt idx="672">
                  <c:v>0.45158400000000004</c:v>
                </c:pt>
                <c:pt idx="673">
                  <c:v>0.45292900000000008</c:v>
                </c:pt>
                <c:pt idx="674">
                  <c:v>0.45427600000000007</c:v>
                </c:pt>
                <c:pt idx="675">
                  <c:v>0.45562500000000006</c:v>
                </c:pt>
                <c:pt idx="676">
                  <c:v>0.45697600000000005</c:v>
                </c:pt>
                <c:pt idx="677">
                  <c:v>0.45832900000000004</c:v>
                </c:pt>
                <c:pt idx="678">
                  <c:v>0.45968400000000004</c:v>
                </c:pt>
                <c:pt idx="679">
                  <c:v>0.46104100000000009</c:v>
                </c:pt>
                <c:pt idx="680">
                  <c:v>0.46240000000000009</c:v>
                </c:pt>
                <c:pt idx="681">
                  <c:v>0.46376100000000009</c:v>
                </c:pt>
                <c:pt idx="682">
                  <c:v>0.46512400000000009</c:v>
                </c:pt>
                <c:pt idx="683">
                  <c:v>0.4664890000000001</c:v>
                </c:pt>
                <c:pt idx="684">
                  <c:v>0.46785600000000005</c:v>
                </c:pt>
                <c:pt idx="685">
                  <c:v>0.46922500000000006</c:v>
                </c:pt>
                <c:pt idx="686">
                  <c:v>0.47059600000000007</c:v>
                </c:pt>
                <c:pt idx="687">
                  <c:v>0.47196900000000008</c:v>
                </c:pt>
                <c:pt idx="688">
                  <c:v>0.47334399999999993</c:v>
                </c:pt>
                <c:pt idx="689">
                  <c:v>0.47472099999999995</c:v>
                </c:pt>
                <c:pt idx="690">
                  <c:v>0.47609999999999991</c:v>
                </c:pt>
                <c:pt idx="691">
                  <c:v>0.47748099999999993</c:v>
                </c:pt>
                <c:pt idx="692">
                  <c:v>0.47886399999999996</c:v>
                </c:pt>
                <c:pt idx="693">
                  <c:v>0.48024899999999993</c:v>
                </c:pt>
                <c:pt idx="694">
                  <c:v>0.48163599999999995</c:v>
                </c:pt>
                <c:pt idx="695">
                  <c:v>0.48302499999999993</c:v>
                </c:pt>
                <c:pt idx="696">
                  <c:v>0.48441599999999996</c:v>
                </c:pt>
                <c:pt idx="697">
                  <c:v>0.48580899999999994</c:v>
                </c:pt>
                <c:pt idx="698">
                  <c:v>0.48720399999999991</c:v>
                </c:pt>
                <c:pt idx="699">
                  <c:v>0.48860099999999995</c:v>
                </c:pt>
                <c:pt idx="700">
                  <c:v>0.48999999999999994</c:v>
                </c:pt>
                <c:pt idx="701">
                  <c:v>0.49140099999999992</c:v>
                </c:pt>
                <c:pt idx="702">
                  <c:v>0.49280399999999996</c:v>
                </c:pt>
                <c:pt idx="703">
                  <c:v>0.49420899999999995</c:v>
                </c:pt>
                <c:pt idx="704">
                  <c:v>0.49561599999999995</c:v>
                </c:pt>
                <c:pt idx="705">
                  <c:v>0.49702499999999994</c:v>
                </c:pt>
                <c:pt idx="706">
                  <c:v>0.49843599999999993</c:v>
                </c:pt>
                <c:pt idx="707">
                  <c:v>0.49984899999999993</c:v>
                </c:pt>
                <c:pt idx="708">
                  <c:v>0.50126399999999993</c:v>
                </c:pt>
                <c:pt idx="709">
                  <c:v>0.50268099999999993</c:v>
                </c:pt>
                <c:pt idx="710">
                  <c:v>0.50409999999999999</c:v>
                </c:pt>
                <c:pt idx="711">
                  <c:v>0.505521</c:v>
                </c:pt>
                <c:pt idx="712">
                  <c:v>0.50694399999999995</c:v>
                </c:pt>
                <c:pt idx="713">
                  <c:v>0.50836899999999996</c:v>
                </c:pt>
                <c:pt idx="714">
                  <c:v>0.50979599999999992</c:v>
                </c:pt>
                <c:pt idx="715">
                  <c:v>0.51122499999999993</c:v>
                </c:pt>
                <c:pt idx="716">
                  <c:v>0.512656</c:v>
                </c:pt>
                <c:pt idx="717">
                  <c:v>0.51408899999999991</c:v>
                </c:pt>
                <c:pt idx="718">
                  <c:v>0.51552399999999998</c:v>
                </c:pt>
                <c:pt idx="719">
                  <c:v>0.516961</c:v>
                </c:pt>
                <c:pt idx="720">
                  <c:v>0.51839999999999997</c:v>
                </c:pt>
                <c:pt idx="721">
                  <c:v>0.519841</c:v>
                </c:pt>
                <c:pt idx="722">
                  <c:v>0.52128399999999997</c:v>
                </c:pt>
                <c:pt idx="723">
                  <c:v>0.522729</c:v>
                </c:pt>
                <c:pt idx="724">
                  <c:v>0.52417599999999998</c:v>
                </c:pt>
                <c:pt idx="725">
                  <c:v>0.52562500000000001</c:v>
                </c:pt>
                <c:pt idx="726">
                  <c:v>0.52707599999999999</c:v>
                </c:pt>
                <c:pt idx="727">
                  <c:v>0.52852899999999992</c:v>
                </c:pt>
                <c:pt idx="728">
                  <c:v>0.52998400000000001</c:v>
                </c:pt>
                <c:pt idx="729">
                  <c:v>0.53144099999999994</c:v>
                </c:pt>
                <c:pt idx="730">
                  <c:v>0.53289999999999993</c:v>
                </c:pt>
                <c:pt idx="731">
                  <c:v>0.53436099999999997</c:v>
                </c:pt>
                <c:pt idx="732">
                  <c:v>0.53582399999999997</c:v>
                </c:pt>
                <c:pt idx="733">
                  <c:v>0.53728900000000002</c:v>
                </c:pt>
                <c:pt idx="734">
                  <c:v>0.53875600000000001</c:v>
                </c:pt>
                <c:pt idx="735">
                  <c:v>0.54022499999999996</c:v>
                </c:pt>
                <c:pt idx="736">
                  <c:v>0.54169599999999996</c:v>
                </c:pt>
                <c:pt idx="737">
                  <c:v>0.54316900000000001</c:v>
                </c:pt>
                <c:pt idx="738">
                  <c:v>0.54464400000000002</c:v>
                </c:pt>
                <c:pt idx="739">
                  <c:v>0.54612099999999997</c:v>
                </c:pt>
                <c:pt idx="740">
                  <c:v>0.54759999999999998</c:v>
                </c:pt>
                <c:pt idx="741">
                  <c:v>0.54908100000000004</c:v>
                </c:pt>
                <c:pt idx="742">
                  <c:v>0.55056399999999994</c:v>
                </c:pt>
                <c:pt idx="743">
                  <c:v>0.55204900000000001</c:v>
                </c:pt>
                <c:pt idx="744">
                  <c:v>0.55353600000000003</c:v>
                </c:pt>
                <c:pt idx="745">
                  <c:v>0.55502499999999999</c:v>
                </c:pt>
                <c:pt idx="746">
                  <c:v>0.55651600000000001</c:v>
                </c:pt>
                <c:pt idx="747">
                  <c:v>0.55800899999999998</c:v>
                </c:pt>
                <c:pt idx="748">
                  <c:v>0.559504</c:v>
                </c:pt>
                <c:pt idx="749">
                  <c:v>0.56100099999999997</c:v>
                </c:pt>
                <c:pt idx="750">
                  <c:v>0.5625</c:v>
                </c:pt>
                <c:pt idx="751">
                  <c:v>0.56400099999999997</c:v>
                </c:pt>
                <c:pt idx="752">
                  <c:v>0.56550400000000001</c:v>
                </c:pt>
                <c:pt idx="753">
                  <c:v>0.56700899999999999</c:v>
                </c:pt>
                <c:pt idx="754">
                  <c:v>0.56851600000000002</c:v>
                </c:pt>
                <c:pt idx="755">
                  <c:v>0.570025</c:v>
                </c:pt>
                <c:pt idx="756">
                  <c:v>0.57153600000000004</c:v>
                </c:pt>
                <c:pt idx="757">
                  <c:v>0.57304900000000003</c:v>
                </c:pt>
                <c:pt idx="758">
                  <c:v>0.57456399999999996</c:v>
                </c:pt>
                <c:pt idx="759">
                  <c:v>0.57608100000000007</c:v>
                </c:pt>
                <c:pt idx="760">
                  <c:v>0.5776</c:v>
                </c:pt>
                <c:pt idx="761">
                  <c:v>0.579121</c:v>
                </c:pt>
                <c:pt idx="762">
                  <c:v>0.58064400000000005</c:v>
                </c:pt>
                <c:pt idx="763">
                  <c:v>0.58216900000000005</c:v>
                </c:pt>
                <c:pt idx="764">
                  <c:v>0.58369599999999999</c:v>
                </c:pt>
                <c:pt idx="765">
                  <c:v>0.585225</c:v>
                </c:pt>
                <c:pt idx="766">
                  <c:v>0.58675600000000006</c:v>
                </c:pt>
                <c:pt idx="767">
                  <c:v>0.58828900000000006</c:v>
                </c:pt>
                <c:pt idx="768">
                  <c:v>0.58982400000000001</c:v>
                </c:pt>
                <c:pt idx="769">
                  <c:v>0.59136100000000003</c:v>
                </c:pt>
                <c:pt idx="770">
                  <c:v>0.59289999999999998</c:v>
                </c:pt>
                <c:pt idx="771">
                  <c:v>0.594441</c:v>
                </c:pt>
                <c:pt idx="772">
                  <c:v>0.59598400000000007</c:v>
                </c:pt>
                <c:pt idx="773">
                  <c:v>0.59752899999999998</c:v>
                </c:pt>
                <c:pt idx="774">
                  <c:v>0.59907600000000005</c:v>
                </c:pt>
                <c:pt idx="775">
                  <c:v>0.60062500000000008</c:v>
                </c:pt>
                <c:pt idx="776">
                  <c:v>0.60217600000000004</c:v>
                </c:pt>
                <c:pt idx="777">
                  <c:v>0.60372900000000007</c:v>
                </c:pt>
                <c:pt idx="778">
                  <c:v>0.60528400000000004</c:v>
                </c:pt>
                <c:pt idx="779">
                  <c:v>0.60684100000000007</c:v>
                </c:pt>
                <c:pt idx="780">
                  <c:v>0.60840000000000005</c:v>
                </c:pt>
                <c:pt idx="781">
                  <c:v>0.60996100000000009</c:v>
                </c:pt>
                <c:pt idx="782">
                  <c:v>0.61152400000000007</c:v>
                </c:pt>
                <c:pt idx="783">
                  <c:v>0.613089</c:v>
                </c:pt>
                <c:pt idx="784">
                  <c:v>0.61465600000000009</c:v>
                </c:pt>
                <c:pt idx="785">
                  <c:v>0.61622500000000002</c:v>
                </c:pt>
                <c:pt idx="786">
                  <c:v>0.61779600000000001</c:v>
                </c:pt>
                <c:pt idx="787">
                  <c:v>0.61936900000000006</c:v>
                </c:pt>
                <c:pt idx="788">
                  <c:v>0.62094400000000005</c:v>
                </c:pt>
                <c:pt idx="789">
                  <c:v>0.6225210000000001</c:v>
                </c:pt>
                <c:pt idx="790">
                  <c:v>0.6241000000000001</c:v>
                </c:pt>
                <c:pt idx="791">
                  <c:v>0.62568100000000004</c:v>
                </c:pt>
                <c:pt idx="792">
                  <c:v>0.62726400000000004</c:v>
                </c:pt>
                <c:pt idx="793">
                  <c:v>0.6288490000000001</c:v>
                </c:pt>
                <c:pt idx="794">
                  <c:v>0.63043600000000011</c:v>
                </c:pt>
                <c:pt idx="795">
                  <c:v>0.63202500000000006</c:v>
                </c:pt>
                <c:pt idx="796">
                  <c:v>0.63361600000000007</c:v>
                </c:pt>
                <c:pt idx="797">
                  <c:v>0.63520900000000002</c:v>
                </c:pt>
                <c:pt idx="798">
                  <c:v>0.63680400000000004</c:v>
                </c:pt>
                <c:pt idx="799">
                  <c:v>0.63840100000000011</c:v>
                </c:pt>
                <c:pt idx="800">
                  <c:v>0.64000000000000012</c:v>
                </c:pt>
                <c:pt idx="801">
                  <c:v>0.64160100000000009</c:v>
                </c:pt>
                <c:pt idx="802">
                  <c:v>0.64320400000000011</c:v>
                </c:pt>
                <c:pt idx="803">
                  <c:v>0.64480900000000008</c:v>
                </c:pt>
                <c:pt idx="804">
                  <c:v>0.6464160000000001</c:v>
                </c:pt>
                <c:pt idx="805">
                  <c:v>0.64802500000000007</c:v>
                </c:pt>
                <c:pt idx="806">
                  <c:v>0.6496360000000001</c:v>
                </c:pt>
                <c:pt idx="807">
                  <c:v>0.65124900000000008</c:v>
                </c:pt>
                <c:pt idx="808">
                  <c:v>0.65286400000000011</c:v>
                </c:pt>
                <c:pt idx="809">
                  <c:v>0.65448100000000009</c:v>
                </c:pt>
                <c:pt idx="810">
                  <c:v>0.65610000000000013</c:v>
                </c:pt>
                <c:pt idx="811">
                  <c:v>0.65772100000000011</c:v>
                </c:pt>
                <c:pt idx="812">
                  <c:v>0.65934400000000004</c:v>
                </c:pt>
                <c:pt idx="813">
                  <c:v>0.66096899999999992</c:v>
                </c:pt>
                <c:pt idx="814">
                  <c:v>0.66259599999999996</c:v>
                </c:pt>
                <c:pt idx="815">
                  <c:v>0.66422499999999995</c:v>
                </c:pt>
                <c:pt idx="816">
                  <c:v>0.66585599999999989</c:v>
                </c:pt>
                <c:pt idx="817">
                  <c:v>0.66748899999999989</c:v>
                </c:pt>
                <c:pt idx="818">
                  <c:v>0.66912399999999994</c:v>
                </c:pt>
                <c:pt idx="819">
                  <c:v>0.67076099999999994</c:v>
                </c:pt>
                <c:pt idx="820">
                  <c:v>0.67239999999999989</c:v>
                </c:pt>
                <c:pt idx="821">
                  <c:v>0.67404099999999989</c:v>
                </c:pt>
                <c:pt idx="822">
                  <c:v>0.67568399999999995</c:v>
                </c:pt>
                <c:pt idx="823">
                  <c:v>0.67732899999999996</c:v>
                </c:pt>
                <c:pt idx="824">
                  <c:v>0.67897599999999991</c:v>
                </c:pt>
                <c:pt idx="825">
                  <c:v>0.68062499999999992</c:v>
                </c:pt>
                <c:pt idx="826">
                  <c:v>0.68227599999999988</c:v>
                </c:pt>
                <c:pt idx="827">
                  <c:v>0.6839289999999999</c:v>
                </c:pt>
                <c:pt idx="828">
                  <c:v>0.68558399999999997</c:v>
                </c:pt>
                <c:pt idx="829">
                  <c:v>0.68724099999999988</c:v>
                </c:pt>
                <c:pt idx="830">
                  <c:v>0.68889999999999996</c:v>
                </c:pt>
                <c:pt idx="831">
                  <c:v>0.69056099999999998</c:v>
                </c:pt>
                <c:pt idx="832">
                  <c:v>0.69222399999999995</c:v>
                </c:pt>
                <c:pt idx="833">
                  <c:v>0.69388899999999998</c:v>
                </c:pt>
                <c:pt idx="834">
                  <c:v>0.69555599999999995</c:v>
                </c:pt>
                <c:pt idx="835">
                  <c:v>0.69722499999999998</c:v>
                </c:pt>
                <c:pt idx="836">
                  <c:v>0.69889599999999996</c:v>
                </c:pt>
                <c:pt idx="837">
                  <c:v>0.700569</c:v>
                </c:pt>
                <c:pt idx="838">
                  <c:v>0.70224399999999998</c:v>
                </c:pt>
                <c:pt idx="839">
                  <c:v>0.70392099999999991</c:v>
                </c:pt>
                <c:pt idx="840">
                  <c:v>0.70559999999999989</c:v>
                </c:pt>
                <c:pt idx="841">
                  <c:v>0.70728099999999994</c:v>
                </c:pt>
                <c:pt idx="842">
                  <c:v>0.70896399999999993</c:v>
                </c:pt>
                <c:pt idx="843">
                  <c:v>0.71064899999999998</c:v>
                </c:pt>
                <c:pt idx="844">
                  <c:v>0.71233599999999997</c:v>
                </c:pt>
                <c:pt idx="845">
                  <c:v>0.71402499999999991</c:v>
                </c:pt>
                <c:pt idx="846">
                  <c:v>0.71571599999999991</c:v>
                </c:pt>
                <c:pt idx="847">
                  <c:v>0.71740899999999996</c:v>
                </c:pt>
                <c:pt idx="848">
                  <c:v>0.71910399999999997</c:v>
                </c:pt>
                <c:pt idx="849">
                  <c:v>0.72080099999999991</c:v>
                </c:pt>
                <c:pt idx="850">
                  <c:v>0.72249999999999992</c:v>
                </c:pt>
                <c:pt idx="851">
                  <c:v>0.72420099999999998</c:v>
                </c:pt>
                <c:pt idx="852">
                  <c:v>0.72590399999999999</c:v>
                </c:pt>
                <c:pt idx="853">
                  <c:v>0.72760899999999995</c:v>
                </c:pt>
                <c:pt idx="854">
                  <c:v>0.72931599999999996</c:v>
                </c:pt>
                <c:pt idx="855">
                  <c:v>0.73102499999999992</c:v>
                </c:pt>
                <c:pt idx="856">
                  <c:v>0.73273599999999994</c:v>
                </c:pt>
                <c:pt idx="857">
                  <c:v>0.73444900000000002</c:v>
                </c:pt>
                <c:pt idx="858">
                  <c:v>0.73616399999999993</c:v>
                </c:pt>
                <c:pt idx="859">
                  <c:v>0.73788100000000001</c:v>
                </c:pt>
                <c:pt idx="860">
                  <c:v>0.73959999999999992</c:v>
                </c:pt>
                <c:pt idx="861">
                  <c:v>0.74132100000000001</c:v>
                </c:pt>
                <c:pt idx="862">
                  <c:v>0.74304399999999993</c:v>
                </c:pt>
                <c:pt idx="863">
                  <c:v>0.74476900000000001</c:v>
                </c:pt>
                <c:pt idx="864">
                  <c:v>0.74649599999999994</c:v>
                </c:pt>
                <c:pt idx="865">
                  <c:v>0.74822500000000003</c:v>
                </c:pt>
                <c:pt idx="866">
                  <c:v>0.74995599999999996</c:v>
                </c:pt>
                <c:pt idx="867">
                  <c:v>0.75168899999999994</c:v>
                </c:pt>
                <c:pt idx="868">
                  <c:v>0.75342399999999998</c:v>
                </c:pt>
                <c:pt idx="869">
                  <c:v>0.75516099999999997</c:v>
                </c:pt>
                <c:pt idx="870">
                  <c:v>0.75690000000000002</c:v>
                </c:pt>
                <c:pt idx="871">
                  <c:v>0.75864100000000001</c:v>
                </c:pt>
                <c:pt idx="872">
                  <c:v>0.76038399999999995</c:v>
                </c:pt>
                <c:pt idx="873">
                  <c:v>0.76212899999999995</c:v>
                </c:pt>
                <c:pt idx="874">
                  <c:v>0.763876</c:v>
                </c:pt>
                <c:pt idx="875">
                  <c:v>0.765625</c:v>
                </c:pt>
                <c:pt idx="876">
                  <c:v>0.76737599999999995</c:v>
                </c:pt>
                <c:pt idx="877">
                  <c:v>0.76912899999999995</c:v>
                </c:pt>
                <c:pt idx="878">
                  <c:v>0.77088400000000001</c:v>
                </c:pt>
                <c:pt idx="879">
                  <c:v>0.77264100000000002</c:v>
                </c:pt>
                <c:pt idx="880">
                  <c:v>0.77439999999999998</c:v>
                </c:pt>
                <c:pt idx="881">
                  <c:v>0.77616099999999999</c:v>
                </c:pt>
                <c:pt idx="882">
                  <c:v>0.77792400000000006</c:v>
                </c:pt>
                <c:pt idx="883">
                  <c:v>0.77968899999999997</c:v>
                </c:pt>
                <c:pt idx="884">
                  <c:v>0.78145600000000004</c:v>
                </c:pt>
                <c:pt idx="885">
                  <c:v>0.78322500000000006</c:v>
                </c:pt>
                <c:pt idx="886">
                  <c:v>0.78499600000000003</c:v>
                </c:pt>
                <c:pt idx="887">
                  <c:v>0.78676900000000005</c:v>
                </c:pt>
                <c:pt idx="888">
                  <c:v>0.78854400000000002</c:v>
                </c:pt>
                <c:pt idx="889">
                  <c:v>0.79032100000000005</c:v>
                </c:pt>
                <c:pt idx="890">
                  <c:v>0.79210000000000003</c:v>
                </c:pt>
                <c:pt idx="891">
                  <c:v>0.79388100000000006</c:v>
                </c:pt>
                <c:pt idx="892">
                  <c:v>0.79566400000000004</c:v>
                </c:pt>
                <c:pt idx="893">
                  <c:v>0.79744900000000007</c:v>
                </c:pt>
                <c:pt idx="894">
                  <c:v>0.79923600000000006</c:v>
                </c:pt>
                <c:pt idx="895">
                  <c:v>0.80102499999999999</c:v>
                </c:pt>
                <c:pt idx="896">
                  <c:v>0.80281600000000009</c:v>
                </c:pt>
                <c:pt idx="897">
                  <c:v>0.80460900000000002</c:v>
                </c:pt>
                <c:pt idx="898">
                  <c:v>0.80640400000000001</c:v>
                </c:pt>
                <c:pt idx="899">
                  <c:v>0.80820100000000006</c:v>
                </c:pt>
                <c:pt idx="900">
                  <c:v>0.81</c:v>
                </c:pt>
                <c:pt idx="901">
                  <c:v>0.81180099999999999</c:v>
                </c:pt>
                <c:pt idx="902">
                  <c:v>0.81360399999999999</c:v>
                </c:pt>
                <c:pt idx="903">
                  <c:v>0.81540900000000005</c:v>
                </c:pt>
                <c:pt idx="904">
                  <c:v>0.81721600000000005</c:v>
                </c:pt>
                <c:pt idx="905">
                  <c:v>0.819025</c:v>
                </c:pt>
                <c:pt idx="906">
                  <c:v>0.82083600000000001</c:v>
                </c:pt>
                <c:pt idx="907">
                  <c:v>0.82264900000000007</c:v>
                </c:pt>
                <c:pt idx="908">
                  <c:v>0.82446400000000009</c:v>
                </c:pt>
                <c:pt idx="909">
                  <c:v>0.82628100000000004</c:v>
                </c:pt>
                <c:pt idx="910">
                  <c:v>0.82810000000000006</c:v>
                </c:pt>
                <c:pt idx="911">
                  <c:v>0.82992100000000002</c:v>
                </c:pt>
                <c:pt idx="912">
                  <c:v>0.83174400000000004</c:v>
                </c:pt>
                <c:pt idx="913">
                  <c:v>0.83356900000000012</c:v>
                </c:pt>
                <c:pt idx="914">
                  <c:v>0.83539600000000003</c:v>
                </c:pt>
                <c:pt idx="915">
                  <c:v>0.83722500000000011</c:v>
                </c:pt>
                <c:pt idx="916">
                  <c:v>0.83905600000000002</c:v>
                </c:pt>
                <c:pt idx="917">
                  <c:v>0.84088900000000011</c:v>
                </c:pt>
                <c:pt idx="918">
                  <c:v>0.84272400000000003</c:v>
                </c:pt>
                <c:pt idx="919">
                  <c:v>0.84456100000000012</c:v>
                </c:pt>
                <c:pt idx="920">
                  <c:v>0.84640000000000004</c:v>
                </c:pt>
                <c:pt idx="921">
                  <c:v>0.84824100000000002</c:v>
                </c:pt>
                <c:pt idx="922">
                  <c:v>0.85008400000000006</c:v>
                </c:pt>
                <c:pt idx="923">
                  <c:v>0.85192900000000005</c:v>
                </c:pt>
                <c:pt idx="924">
                  <c:v>0.85377600000000009</c:v>
                </c:pt>
                <c:pt idx="925">
                  <c:v>0.85562500000000008</c:v>
                </c:pt>
                <c:pt idx="926">
                  <c:v>0.85747600000000013</c:v>
                </c:pt>
                <c:pt idx="927">
                  <c:v>0.85932900000000012</c:v>
                </c:pt>
                <c:pt idx="928">
                  <c:v>0.86118400000000006</c:v>
                </c:pt>
                <c:pt idx="929">
                  <c:v>0.86304100000000006</c:v>
                </c:pt>
                <c:pt idx="930">
                  <c:v>0.86490000000000011</c:v>
                </c:pt>
                <c:pt idx="931">
                  <c:v>0.86676100000000011</c:v>
                </c:pt>
                <c:pt idx="932">
                  <c:v>0.86862400000000006</c:v>
                </c:pt>
                <c:pt idx="933">
                  <c:v>0.87048900000000007</c:v>
                </c:pt>
                <c:pt idx="934">
                  <c:v>0.87235600000000013</c:v>
                </c:pt>
                <c:pt idx="935">
                  <c:v>0.87422500000000014</c:v>
                </c:pt>
                <c:pt idx="936">
                  <c:v>0.8760960000000001</c:v>
                </c:pt>
                <c:pt idx="937">
                  <c:v>0.87796900000000011</c:v>
                </c:pt>
                <c:pt idx="938">
                  <c:v>0.87984399999999985</c:v>
                </c:pt>
                <c:pt idx="939">
                  <c:v>0.88172099999999987</c:v>
                </c:pt>
                <c:pt idx="940">
                  <c:v>0.88359999999999994</c:v>
                </c:pt>
                <c:pt idx="941">
                  <c:v>0.88548099999999985</c:v>
                </c:pt>
                <c:pt idx="942">
                  <c:v>0.88736399999999993</c:v>
                </c:pt>
                <c:pt idx="943">
                  <c:v>0.88924899999999996</c:v>
                </c:pt>
                <c:pt idx="944">
                  <c:v>0.89113599999999993</c:v>
                </c:pt>
                <c:pt idx="945">
                  <c:v>0.89302499999999996</c:v>
                </c:pt>
                <c:pt idx="946">
                  <c:v>0.89491599999999993</c:v>
                </c:pt>
                <c:pt idx="947">
                  <c:v>0.89680899999999986</c:v>
                </c:pt>
                <c:pt idx="948">
                  <c:v>0.89870399999999995</c:v>
                </c:pt>
                <c:pt idx="949">
                  <c:v>0.90060099999999987</c:v>
                </c:pt>
                <c:pt idx="950">
                  <c:v>0.90249999999999997</c:v>
                </c:pt>
                <c:pt idx="951">
                  <c:v>0.9044009999999999</c:v>
                </c:pt>
                <c:pt idx="952">
                  <c:v>0.90630399999999989</c:v>
                </c:pt>
                <c:pt idx="953">
                  <c:v>0.90820899999999993</c:v>
                </c:pt>
                <c:pt idx="954">
                  <c:v>0.91011599999999993</c:v>
                </c:pt>
                <c:pt idx="955">
                  <c:v>0.91202499999999997</c:v>
                </c:pt>
                <c:pt idx="956">
                  <c:v>0.91393599999999997</c:v>
                </c:pt>
                <c:pt idx="957">
                  <c:v>0.91584899999999991</c:v>
                </c:pt>
                <c:pt idx="958">
                  <c:v>0.91776399999999991</c:v>
                </c:pt>
                <c:pt idx="959">
                  <c:v>0.91968099999999997</c:v>
                </c:pt>
                <c:pt idx="960">
                  <c:v>0.92159999999999997</c:v>
                </c:pt>
                <c:pt idx="961">
                  <c:v>0.92352099999999993</c:v>
                </c:pt>
                <c:pt idx="962">
                  <c:v>0.92544399999999993</c:v>
                </c:pt>
                <c:pt idx="963">
                  <c:v>0.92736899999999989</c:v>
                </c:pt>
                <c:pt idx="964">
                  <c:v>0.9292959999999999</c:v>
                </c:pt>
                <c:pt idx="965">
                  <c:v>0.93122499999999997</c:v>
                </c:pt>
                <c:pt idx="966">
                  <c:v>0.93315599999999999</c:v>
                </c:pt>
                <c:pt idx="967">
                  <c:v>0.93508899999999995</c:v>
                </c:pt>
                <c:pt idx="968">
                  <c:v>0.93702399999999997</c:v>
                </c:pt>
                <c:pt idx="969">
                  <c:v>0.93896099999999993</c:v>
                </c:pt>
                <c:pt idx="970">
                  <c:v>0.94089999999999996</c:v>
                </c:pt>
                <c:pt idx="971">
                  <c:v>0.94284099999999993</c:v>
                </c:pt>
                <c:pt idx="972">
                  <c:v>0.94478399999999996</c:v>
                </c:pt>
                <c:pt idx="973">
                  <c:v>0.94672899999999993</c:v>
                </c:pt>
                <c:pt idx="974">
                  <c:v>0.94867599999999996</c:v>
                </c:pt>
                <c:pt idx="975">
                  <c:v>0.95062499999999994</c:v>
                </c:pt>
                <c:pt idx="976">
                  <c:v>0.95257599999999998</c:v>
                </c:pt>
                <c:pt idx="977">
                  <c:v>0.95452899999999996</c:v>
                </c:pt>
                <c:pt idx="978">
                  <c:v>0.956484</c:v>
                </c:pt>
                <c:pt idx="979">
                  <c:v>0.95844099999999999</c:v>
                </c:pt>
                <c:pt idx="980">
                  <c:v>0.96039999999999992</c:v>
                </c:pt>
                <c:pt idx="981">
                  <c:v>0.96236100000000002</c:v>
                </c:pt>
                <c:pt idx="982">
                  <c:v>0.96432399999999996</c:v>
                </c:pt>
                <c:pt idx="983">
                  <c:v>0.96628899999999995</c:v>
                </c:pt>
                <c:pt idx="984">
                  <c:v>0.96825600000000001</c:v>
                </c:pt>
                <c:pt idx="985">
                  <c:v>0.970225</c:v>
                </c:pt>
                <c:pt idx="986">
                  <c:v>0.97219599999999995</c:v>
                </c:pt>
                <c:pt idx="987">
                  <c:v>0.97416899999999995</c:v>
                </c:pt>
                <c:pt idx="988">
                  <c:v>0.97614400000000001</c:v>
                </c:pt>
                <c:pt idx="989">
                  <c:v>0.97812100000000002</c:v>
                </c:pt>
                <c:pt idx="990">
                  <c:v>0.98009999999999997</c:v>
                </c:pt>
                <c:pt idx="991">
                  <c:v>0.98208099999999998</c:v>
                </c:pt>
                <c:pt idx="992">
                  <c:v>0.98406399999999994</c:v>
                </c:pt>
                <c:pt idx="993">
                  <c:v>0.98604899999999995</c:v>
                </c:pt>
                <c:pt idx="994">
                  <c:v>0.98803600000000003</c:v>
                </c:pt>
                <c:pt idx="995">
                  <c:v>0.99002500000000004</c:v>
                </c:pt>
                <c:pt idx="996">
                  <c:v>0.99201600000000001</c:v>
                </c:pt>
                <c:pt idx="997">
                  <c:v>0.99400900000000003</c:v>
                </c:pt>
                <c:pt idx="998">
                  <c:v>0.996004</c:v>
                </c:pt>
                <c:pt idx="999">
                  <c:v>0.99800100000000003</c:v>
                </c:pt>
                <c:pt idx="1000">
                  <c:v>1</c:v>
                </c:pt>
              </c:numCache>
            </c:numRef>
          </c:val>
          <c:smooth val="0"/>
          <c:extLst>
            <c:ext xmlns:c16="http://schemas.microsoft.com/office/drawing/2014/chart" uri="{C3380CC4-5D6E-409C-BE32-E72D297353CC}">
              <c16:uniqueId val="{00000002-A945-410A-8D53-1D5F02ECA149}"/>
            </c:ext>
          </c:extLst>
        </c:ser>
        <c:ser>
          <c:idx val="3"/>
          <c:order val="3"/>
          <c:tx>
            <c:strRef>
              <c:f>Sheet1!$D$1</c:f>
              <c:strCache>
                <c:ptCount val="1"/>
                <c:pt idx="0">
                  <c:v>k(x)=x3</c:v>
                </c:pt>
              </c:strCache>
            </c:strRef>
          </c:tx>
          <c:spPr>
            <a:ln w="28575" cap="rnd">
              <a:solidFill>
                <a:srgbClr val="FFC000"/>
              </a:solidFill>
              <a:round/>
            </a:ln>
            <a:effectLst/>
          </c:spPr>
          <c:marker>
            <c:symbol val="none"/>
          </c:marker>
          <c:val>
            <c:numRef>
              <c:f>Sheet1!$D$2:$D$1002</c:f>
              <c:numCache>
                <c:formatCode>General</c:formatCode>
                <c:ptCount val="1001"/>
                <c:pt idx="0">
                  <c:v>0</c:v>
                </c:pt>
                <c:pt idx="1">
                  <c:v>1.0000000000000001E-9</c:v>
                </c:pt>
                <c:pt idx="2">
                  <c:v>8.0000000000000005E-9</c:v>
                </c:pt>
                <c:pt idx="3">
                  <c:v>2.7E-8</c:v>
                </c:pt>
                <c:pt idx="4">
                  <c:v>6.4000000000000004E-8</c:v>
                </c:pt>
                <c:pt idx="5">
                  <c:v>1.2500000000000002E-7</c:v>
                </c:pt>
                <c:pt idx="6">
                  <c:v>2.16E-7</c:v>
                </c:pt>
                <c:pt idx="7">
                  <c:v>3.4300000000000004E-7</c:v>
                </c:pt>
                <c:pt idx="8">
                  <c:v>5.1200000000000003E-7</c:v>
                </c:pt>
                <c:pt idx="9">
                  <c:v>7.2899999999999982E-7</c:v>
                </c:pt>
                <c:pt idx="10">
                  <c:v>1.0000000000000002E-6</c:v>
                </c:pt>
                <c:pt idx="11">
                  <c:v>1.3309999999999998E-6</c:v>
                </c:pt>
                <c:pt idx="12">
                  <c:v>1.728E-6</c:v>
                </c:pt>
                <c:pt idx="13">
                  <c:v>2.1969999999999999E-6</c:v>
                </c:pt>
                <c:pt idx="14">
                  <c:v>2.7440000000000003E-6</c:v>
                </c:pt>
                <c:pt idx="15">
                  <c:v>3.3749999999999999E-6</c:v>
                </c:pt>
                <c:pt idx="16">
                  <c:v>4.0960000000000003E-6</c:v>
                </c:pt>
                <c:pt idx="17">
                  <c:v>4.9130000000000011E-6</c:v>
                </c:pt>
                <c:pt idx="18">
                  <c:v>5.8319999999999985E-6</c:v>
                </c:pt>
                <c:pt idx="19">
                  <c:v>6.8589999999999999E-6</c:v>
                </c:pt>
                <c:pt idx="20">
                  <c:v>8.0000000000000013E-6</c:v>
                </c:pt>
                <c:pt idx="21">
                  <c:v>9.2610000000000016E-6</c:v>
                </c:pt>
                <c:pt idx="22">
                  <c:v>1.0647999999999999E-5</c:v>
                </c:pt>
                <c:pt idx="23">
                  <c:v>1.2166999999999999E-5</c:v>
                </c:pt>
                <c:pt idx="24">
                  <c:v>1.3824E-5</c:v>
                </c:pt>
                <c:pt idx="25">
                  <c:v>1.5625000000000004E-5</c:v>
                </c:pt>
                <c:pt idx="26">
                  <c:v>1.7575999999999999E-5</c:v>
                </c:pt>
                <c:pt idx="27">
                  <c:v>1.9682999999999998E-5</c:v>
                </c:pt>
                <c:pt idx="28">
                  <c:v>2.1952000000000003E-5</c:v>
                </c:pt>
                <c:pt idx="29">
                  <c:v>2.4389000000000003E-5</c:v>
                </c:pt>
                <c:pt idx="30">
                  <c:v>2.6999999999999999E-5</c:v>
                </c:pt>
                <c:pt idx="31">
                  <c:v>2.9790999999999996E-5</c:v>
                </c:pt>
                <c:pt idx="32">
                  <c:v>3.2768000000000002E-5</c:v>
                </c:pt>
                <c:pt idx="33">
                  <c:v>3.5937000000000005E-5</c:v>
                </c:pt>
                <c:pt idx="34">
                  <c:v>3.9304000000000009E-5</c:v>
                </c:pt>
                <c:pt idx="35">
                  <c:v>4.2875000000000012E-5</c:v>
                </c:pt>
                <c:pt idx="36">
                  <c:v>4.6655999999999988E-5</c:v>
                </c:pt>
                <c:pt idx="37">
                  <c:v>5.0652999999999991E-5</c:v>
                </c:pt>
                <c:pt idx="38">
                  <c:v>5.4871999999999999E-5</c:v>
                </c:pt>
                <c:pt idx="39">
                  <c:v>5.9318999999999999E-5</c:v>
                </c:pt>
                <c:pt idx="40">
                  <c:v>6.4000000000000011E-5</c:v>
                </c:pt>
                <c:pt idx="41">
                  <c:v>6.8921000000000013E-5</c:v>
                </c:pt>
                <c:pt idx="42">
                  <c:v>7.4088000000000013E-5</c:v>
                </c:pt>
                <c:pt idx="43">
                  <c:v>7.9506999999999983E-5</c:v>
                </c:pt>
                <c:pt idx="44">
                  <c:v>8.5183999999999989E-5</c:v>
                </c:pt>
                <c:pt idx="45">
                  <c:v>9.1124999999999992E-5</c:v>
                </c:pt>
                <c:pt idx="46">
                  <c:v>9.7335999999999991E-5</c:v>
                </c:pt>
                <c:pt idx="47">
                  <c:v>1.03823E-4</c:v>
                </c:pt>
                <c:pt idx="48">
                  <c:v>1.10592E-4</c:v>
                </c:pt>
                <c:pt idx="49">
                  <c:v>1.1764900000000003E-4</c:v>
                </c:pt>
                <c:pt idx="50">
                  <c:v>1.2500000000000003E-4</c:v>
                </c:pt>
                <c:pt idx="51">
                  <c:v>1.3265099999999996E-4</c:v>
                </c:pt>
                <c:pt idx="52">
                  <c:v>1.4060799999999999E-4</c:v>
                </c:pt>
                <c:pt idx="53">
                  <c:v>1.4887699999999998E-4</c:v>
                </c:pt>
                <c:pt idx="54">
                  <c:v>1.5746399999999998E-4</c:v>
                </c:pt>
                <c:pt idx="55">
                  <c:v>1.6637499999999999E-4</c:v>
                </c:pt>
                <c:pt idx="56">
                  <c:v>1.7561600000000002E-4</c:v>
                </c:pt>
                <c:pt idx="57">
                  <c:v>1.8519300000000003E-4</c:v>
                </c:pt>
                <c:pt idx="58">
                  <c:v>1.9511200000000003E-4</c:v>
                </c:pt>
                <c:pt idx="59">
                  <c:v>2.0537899999999997E-4</c:v>
                </c:pt>
                <c:pt idx="60">
                  <c:v>2.1599999999999999E-4</c:v>
                </c:pt>
                <c:pt idx="61">
                  <c:v>2.2698099999999999E-4</c:v>
                </c:pt>
                <c:pt idx="62">
                  <c:v>2.3832799999999997E-4</c:v>
                </c:pt>
                <c:pt idx="63">
                  <c:v>2.5004700000000004E-4</c:v>
                </c:pt>
                <c:pt idx="64">
                  <c:v>2.6214400000000002E-4</c:v>
                </c:pt>
                <c:pt idx="65">
                  <c:v>2.7462500000000002E-4</c:v>
                </c:pt>
                <c:pt idx="66">
                  <c:v>2.8749600000000004E-4</c:v>
                </c:pt>
                <c:pt idx="67">
                  <c:v>3.0076300000000006E-4</c:v>
                </c:pt>
                <c:pt idx="68">
                  <c:v>3.1443200000000007E-4</c:v>
                </c:pt>
                <c:pt idx="69">
                  <c:v>3.2850900000000005E-4</c:v>
                </c:pt>
                <c:pt idx="70">
                  <c:v>3.430000000000001E-4</c:v>
                </c:pt>
                <c:pt idx="71">
                  <c:v>3.5791099999999993E-4</c:v>
                </c:pt>
                <c:pt idx="72">
                  <c:v>3.7324799999999991E-4</c:v>
                </c:pt>
                <c:pt idx="73">
                  <c:v>3.8901699999999997E-4</c:v>
                </c:pt>
                <c:pt idx="74">
                  <c:v>4.0522399999999993E-4</c:v>
                </c:pt>
                <c:pt idx="75">
                  <c:v>4.21875E-4</c:v>
                </c:pt>
                <c:pt idx="76">
                  <c:v>4.3897599999999999E-4</c:v>
                </c:pt>
                <c:pt idx="77">
                  <c:v>4.5653300000000001E-4</c:v>
                </c:pt>
                <c:pt idx="78">
                  <c:v>4.7455199999999999E-4</c:v>
                </c:pt>
                <c:pt idx="79">
                  <c:v>4.9303900000000002E-4</c:v>
                </c:pt>
                <c:pt idx="80">
                  <c:v>5.1200000000000009E-4</c:v>
                </c:pt>
                <c:pt idx="81">
                  <c:v>5.3144100000000001E-4</c:v>
                </c:pt>
                <c:pt idx="82">
                  <c:v>5.5136800000000011E-4</c:v>
                </c:pt>
                <c:pt idx="83">
                  <c:v>5.7178700000000014E-4</c:v>
                </c:pt>
                <c:pt idx="84">
                  <c:v>5.927040000000001E-4</c:v>
                </c:pt>
                <c:pt idx="85">
                  <c:v>6.141250000000002E-4</c:v>
                </c:pt>
                <c:pt idx="86">
                  <c:v>6.3605599999999986E-4</c:v>
                </c:pt>
                <c:pt idx="87">
                  <c:v>6.5850299999999984E-4</c:v>
                </c:pt>
                <c:pt idx="88">
                  <c:v>6.8147199999999992E-4</c:v>
                </c:pt>
                <c:pt idx="89">
                  <c:v>7.0496899999999995E-4</c:v>
                </c:pt>
                <c:pt idx="90">
                  <c:v>7.2899999999999994E-4</c:v>
                </c:pt>
                <c:pt idx="91">
                  <c:v>7.5357099999999997E-4</c:v>
                </c:pt>
                <c:pt idx="92">
                  <c:v>7.7868799999999993E-4</c:v>
                </c:pt>
                <c:pt idx="93">
                  <c:v>8.0435700000000001E-4</c:v>
                </c:pt>
                <c:pt idx="94">
                  <c:v>8.3058399999999999E-4</c:v>
                </c:pt>
                <c:pt idx="95">
                  <c:v>8.5737500000000006E-4</c:v>
                </c:pt>
                <c:pt idx="96">
                  <c:v>8.8473600000000001E-4</c:v>
                </c:pt>
                <c:pt idx="97">
                  <c:v>9.1267300000000013E-4</c:v>
                </c:pt>
                <c:pt idx="98">
                  <c:v>9.411920000000002E-4</c:v>
                </c:pt>
                <c:pt idx="99">
                  <c:v>9.702990000000001E-4</c:v>
                </c:pt>
                <c:pt idx="100">
                  <c:v>1.0000000000000002E-3</c:v>
                </c:pt>
                <c:pt idx="101">
                  <c:v>1.0303010000000002E-3</c:v>
                </c:pt>
                <c:pt idx="102">
                  <c:v>1.0612079999999997E-3</c:v>
                </c:pt>
                <c:pt idx="103">
                  <c:v>1.0927269999999997E-3</c:v>
                </c:pt>
                <c:pt idx="104">
                  <c:v>1.1248639999999999E-3</c:v>
                </c:pt>
                <c:pt idx="105">
                  <c:v>1.1576249999999998E-3</c:v>
                </c:pt>
                <c:pt idx="106">
                  <c:v>1.1910159999999998E-3</c:v>
                </c:pt>
                <c:pt idx="107">
                  <c:v>1.2250429999999999E-3</c:v>
                </c:pt>
                <c:pt idx="108">
                  <c:v>1.2597119999999999E-3</c:v>
                </c:pt>
                <c:pt idx="109">
                  <c:v>1.2950289999999998E-3</c:v>
                </c:pt>
                <c:pt idx="110">
                  <c:v>1.3309999999999999E-3</c:v>
                </c:pt>
                <c:pt idx="111">
                  <c:v>1.367631E-3</c:v>
                </c:pt>
                <c:pt idx="112">
                  <c:v>1.4049280000000002E-3</c:v>
                </c:pt>
                <c:pt idx="113">
                  <c:v>1.4428970000000001E-3</c:v>
                </c:pt>
                <c:pt idx="114">
                  <c:v>1.4815440000000002E-3</c:v>
                </c:pt>
                <c:pt idx="115">
                  <c:v>1.5208750000000001E-3</c:v>
                </c:pt>
                <c:pt idx="116">
                  <c:v>1.5608960000000002E-3</c:v>
                </c:pt>
                <c:pt idx="117">
                  <c:v>1.6016130000000002E-3</c:v>
                </c:pt>
                <c:pt idx="118">
                  <c:v>1.6430319999999998E-3</c:v>
                </c:pt>
                <c:pt idx="119">
                  <c:v>1.6851589999999997E-3</c:v>
                </c:pt>
                <c:pt idx="120">
                  <c:v>1.7279999999999999E-3</c:v>
                </c:pt>
                <c:pt idx="121">
                  <c:v>1.7715609999999998E-3</c:v>
                </c:pt>
                <c:pt idx="122">
                  <c:v>1.8158479999999999E-3</c:v>
                </c:pt>
                <c:pt idx="123">
                  <c:v>1.860867E-3</c:v>
                </c:pt>
                <c:pt idx="124">
                  <c:v>1.9066239999999998E-3</c:v>
                </c:pt>
                <c:pt idx="125">
                  <c:v>1.953125E-3</c:v>
                </c:pt>
                <c:pt idx="126">
                  <c:v>2.0003760000000003E-3</c:v>
                </c:pt>
                <c:pt idx="127">
                  <c:v>2.048383E-3</c:v>
                </c:pt>
                <c:pt idx="128">
                  <c:v>2.0971520000000001E-3</c:v>
                </c:pt>
                <c:pt idx="129">
                  <c:v>2.1466889999999998E-3</c:v>
                </c:pt>
                <c:pt idx="130">
                  <c:v>2.1970000000000002E-3</c:v>
                </c:pt>
                <c:pt idx="131">
                  <c:v>2.2480910000000002E-3</c:v>
                </c:pt>
                <c:pt idx="132">
                  <c:v>2.2999680000000003E-3</c:v>
                </c:pt>
                <c:pt idx="133">
                  <c:v>2.3526370000000007E-3</c:v>
                </c:pt>
                <c:pt idx="134">
                  <c:v>2.4061040000000005E-3</c:v>
                </c:pt>
                <c:pt idx="135">
                  <c:v>2.4603750000000003E-3</c:v>
                </c:pt>
                <c:pt idx="136">
                  <c:v>2.5154560000000005E-3</c:v>
                </c:pt>
                <c:pt idx="137">
                  <c:v>2.5713530000000006E-3</c:v>
                </c:pt>
                <c:pt idx="138">
                  <c:v>2.6280720000000004E-3</c:v>
                </c:pt>
                <c:pt idx="139">
                  <c:v>2.6856190000000011E-3</c:v>
                </c:pt>
                <c:pt idx="140">
                  <c:v>2.7440000000000008E-3</c:v>
                </c:pt>
                <c:pt idx="141">
                  <c:v>2.803220999999999E-3</c:v>
                </c:pt>
                <c:pt idx="142">
                  <c:v>2.8632879999999994E-3</c:v>
                </c:pt>
                <c:pt idx="143">
                  <c:v>2.924206999999999E-3</c:v>
                </c:pt>
                <c:pt idx="144">
                  <c:v>2.9859839999999993E-3</c:v>
                </c:pt>
                <c:pt idx="145">
                  <c:v>3.0486249999999997E-3</c:v>
                </c:pt>
                <c:pt idx="146">
                  <c:v>3.1121359999999997E-3</c:v>
                </c:pt>
                <c:pt idx="147">
                  <c:v>3.1765229999999992E-3</c:v>
                </c:pt>
                <c:pt idx="148">
                  <c:v>3.2417919999999994E-3</c:v>
                </c:pt>
                <c:pt idx="149">
                  <c:v>3.3079489999999997E-3</c:v>
                </c:pt>
                <c:pt idx="150">
                  <c:v>3.375E-3</c:v>
                </c:pt>
                <c:pt idx="151">
                  <c:v>3.4429509999999997E-3</c:v>
                </c:pt>
                <c:pt idx="152">
                  <c:v>3.5118079999999999E-3</c:v>
                </c:pt>
                <c:pt idx="153">
                  <c:v>3.5815769999999999E-3</c:v>
                </c:pt>
                <c:pt idx="154">
                  <c:v>3.6522640000000001E-3</c:v>
                </c:pt>
                <c:pt idx="155">
                  <c:v>3.7238750000000002E-3</c:v>
                </c:pt>
                <c:pt idx="156">
                  <c:v>3.7964159999999999E-3</c:v>
                </c:pt>
                <c:pt idx="157">
                  <c:v>3.8698930000000001E-3</c:v>
                </c:pt>
                <c:pt idx="158">
                  <c:v>3.9443120000000002E-3</c:v>
                </c:pt>
                <c:pt idx="159">
                  <c:v>4.019679E-3</c:v>
                </c:pt>
                <c:pt idx="160">
                  <c:v>4.0960000000000007E-3</c:v>
                </c:pt>
                <c:pt idx="161">
                  <c:v>4.1732810000000009E-3</c:v>
                </c:pt>
                <c:pt idx="162">
                  <c:v>4.2515280000000001E-3</c:v>
                </c:pt>
                <c:pt idx="163">
                  <c:v>4.3307470000000002E-3</c:v>
                </c:pt>
                <c:pt idx="164">
                  <c:v>4.4109440000000008E-3</c:v>
                </c:pt>
                <c:pt idx="165">
                  <c:v>4.4921250000000005E-3</c:v>
                </c:pt>
                <c:pt idx="166">
                  <c:v>4.5742960000000011E-3</c:v>
                </c:pt>
                <c:pt idx="167">
                  <c:v>4.6574630000000006E-3</c:v>
                </c:pt>
                <c:pt idx="168">
                  <c:v>4.7416320000000008E-3</c:v>
                </c:pt>
                <c:pt idx="169">
                  <c:v>4.8268090000000005E-3</c:v>
                </c:pt>
                <c:pt idx="170">
                  <c:v>4.9130000000000016E-3</c:v>
                </c:pt>
                <c:pt idx="171">
                  <c:v>5.0002110000000009E-3</c:v>
                </c:pt>
                <c:pt idx="172">
                  <c:v>5.0884479999999989E-3</c:v>
                </c:pt>
                <c:pt idx="173">
                  <c:v>5.1777169999999992E-3</c:v>
                </c:pt>
                <c:pt idx="174">
                  <c:v>5.2680239999999988E-3</c:v>
                </c:pt>
                <c:pt idx="175">
                  <c:v>5.3593749999999987E-3</c:v>
                </c:pt>
                <c:pt idx="176">
                  <c:v>5.4517759999999993E-3</c:v>
                </c:pt>
                <c:pt idx="177">
                  <c:v>5.5452329999999992E-3</c:v>
                </c:pt>
                <c:pt idx="178">
                  <c:v>5.6397519999999996E-3</c:v>
                </c:pt>
                <c:pt idx="179">
                  <c:v>5.7353389999999999E-3</c:v>
                </c:pt>
                <c:pt idx="180">
                  <c:v>5.8319999999999995E-3</c:v>
                </c:pt>
                <c:pt idx="181">
                  <c:v>5.9297409999999997E-3</c:v>
                </c:pt>
                <c:pt idx="182">
                  <c:v>6.0285679999999998E-3</c:v>
                </c:pt>
                <c:pt idx="183">
                  <c:v>6.1284869999999993E-3</c:v>
                </c:pt>
                <c:pt idx="184">
                  <c:v>6.2295039999999994E-3</c:v>
                </c:pt>
                <c:pt idx="185">
                  <c:v>6.3316249999999996E-3</c:v>
                </c:pt>
                <c:pt idx="186">
                  <c:v>6.4348560000000001E-3</c:v>
                </c:pt>
                <c:pt idx="187">
                  <c:v>6.5392030000000004E-3</c:v>
                </c:pt>
                <c:pt idx="188">
                  <c:v>6.6446719999999999E-3</c:v>
                </c:pt>
                <c:pt idx="189">
                  <c:v>6.7512690000000007E-3</c:v>
                </c:pt>
                <c:pt idx="190">
                  <c:v>6.8590000000000005E-3</c:v>
                </c:pt>
                <c:pt idx="191">
                  <c:v>6.9678709999999996E-3</c:v>
                </c:pt>
                <c:pt idx="192">
                  <c:v>7.0778880000000001E-3</c:v>
                </c:pt>
                <c:pt idx="193">
                  <c:v>7.1890570000000013E-3</c:v>
                </c:pt>
                <c:pt idx="194">
                  <c:v>7.301384000000001E-3</c:v>
                </c:pt>
                <c:pt idx="195">
                  <c:v>7.4148750000000005E-3</c:v>
                </c:pt>
                <c:pt idx="196">
                  <c:v>7.5295360000000016E-3</c:v>
                </c:pt>
                <c:pt idx="197">
                  <c:v>7.6453730000000013E-3</c:v>
                </c:pt>
                <c:pt idx="198">
                  <c:v>7.7623920000000008E-3</c:v>
                </c:pt>
                <c:pt idx="199">
                  <c:v>7.880599000000002E-3</c:v>
                </c:pt>
                <c:pt idx="200">
                  <c:v>8.0000000000000019E-3</c:v>
                </c:pt>
                <c:pt idx="201">
                  <c:v>8.1206010000000016E-3</c:v>
                </c:pt>
                <c:pt idx="202">
                  <c:v>8.2424080000000014E-3</c:v>
                </c:pt>
                <c:pt idx="203">
                  <c:v>8.3654270000000017E-3</c:v>
                </c:pt>
                <c:pt idx="204">
                  <c:v>8.4896639999999975E-3</c:v>
                </c:pt>
                <c:pt idx="205">
                  <c:v>8.6151249999999978E-3</c:v>
                </c:pt>
                <c:pt idx="206">
                  <c:v>8.7418159999999977E-3</c:v>
                </c:pt>
                <c:pt idx="207">
                  <c:v>8.8697429999999994E-3</c:v>
                </c:pt>
                <c:pt idx="208">
                  <c:v>8.9989119999999995E-3</c:v>
                </c:pt>
                <c:pt idx="209">
                  <c:v>9.1293289999999985E-3</c:v>
                </c:pt>
                <c:pt idx="210">
                  <c:v>9.2609999999999984E-3</c:v>
                </c:pt>
                <c:pt idx="211">
                  <c:v>9.3939309999999995E-3</c:v>
                </c:pt>
                <c:pt idx="212">
                  <c:v>9.5281279999999986E-3</c:v>
                </c:pt>
                <c:pt idx="213">
                  <c:v>9.6635969999999995E-3</c:v>
                </c:pt>
                <c:pt idx="214">
                  <c:v>9.800343999999999E-3</c:v>
                </c:pt>
                <c:pt idx="215">
                  <c:v>9.9383749999999993E-3</c:v>
                </c:pt>
                <c:pt idx="216">
                  <c:v>1.0077695999999999E-2</c:v>
                </c:pt>
                <c:pt idx="217">
                  <c:v>1.0218313E-2</c:v>
                </c:pt>
                <c:pt idx="218">
                  <c:v>1.0360231999999999E-2</c:v>
                </c:pt>
                <c:pt idx="219">
                  <c:v>1.0503459E-2</c:v>
                </c:pt>
                <c:pt idx="220">
                  <c:v>1.0647999999999999E-2</c:v>
                </c:pt>
                <c:pt idx="221">
                  <c:v>1.0793861E-2</c:v>
                </c:pt>
                <c:pt idx="222">
                  <c:v>1.0941048E-2</c:v>
                </c:pt>
                <c:pt idx="223">
                  <c:v>1.1089567000000002E-2</c:v>
                </c:pt>
                <c:pt idx="224">
                  <c:v>1.1239424000000001E-2</c:v>
                </c:pt>
                <c:pt idx="225">
                  <c:v>1.1390625000000001E-2</c:v>
                </c:pt>
                <c:pt idx="226">
                  <c:v>1.1543176E-2</c:v>
                </c:pt>
                <c:pt idx="227">
                  <c:v>1.1697083000000002E-2</c:v>
                </c:pt>
                <c:pt idx="228">
                  <c:v>1.1852352000000002E-2</c:v>
                </c:pt>
                <c:pt idx="229">
                  <c:v>1.2008989000000001E-2</c:v>
                </c:pt>
                <c:pt idx="230">
                  <c:v>1.2167000000000001E-2</c:v>
                </c:pt>
                <c:pt idx="231">
                  <c:v>1.2326391000000003E-2</c:v>
                </c:pt>
                <c:pt idx="232">
                  <c:v>1.2487168000000002E-2</c:v>
                </c:pt>
                <c:pt idx="233">
                  <c:v>1.2649337000000002E-2</c:v>
                </c:pt>
                <c:pt idx="234">
                  <c:v>1.2812904000000002E-2</c:v>
                </c:pt>
                <c:pt idx="235">
                  <c:v>1.2977874999999998E-2</c:v>
                </c:pt>
                <c:pt idx="236">
                  <c:v>1.3144255999999998E-2</c:v>
                </c:pt>
                <c:pt idx="237">
                  <c:v>1.3312052999999999E-2</c:v>
                </c:pt>
                <c:pt idx="238">
                  <c:v>1.3481271999999997E-2</c:v>
                </c:pt>
                <c:pt idx="239">
                  <c:v>1.3651918999999998E-2</c:v>
                </c:pt>
                <c:pt idx="240">
                  <c:v>1.3823999999999999E-2</c:v>
                </c:pt>
                <c:pt idx="241">
                  <c:v>1.3997520999999999E-2</c:v>
                </c:pt>
                <c:pt idx="242">
                  <c:v>1.4172487999999999E-2</c:v>
                </c:pt>
                <c:pt idx="243">
                  <c:v>1.4348906999999999E-2</c:v>
                </c:pt>
                <c:pt idx="244">
                  <c:v>1.4526783999999999E-2</c:v>
                </c:pt>
                <c:pt idx="245">
                  <c:v>1.4706124999999999E-2</c:v>
                </c:pt>
                <c:pt idx="246">
                  <c:v>1.4886936E-2</c:v>
                </c:pt>
                <c:pt idx="247">
                  <c:v>1.5069223E-2</c:v>
                </c:pt>
                <c:pt idx="248">
                  <c:v>1.5252991999999998E-2</c:v>
                </c:pt>
                <c:pt idx="249">
                  <c:v>1.5438248999999999E-2</c:v>
                </c:pt>
                <c:pt idx="250">
                  <c:v>1.5625E-2</c:v>
                </c:pt>
                <c:pt idx="251">
                  <c:v>1.5813251E-2</c:v>
                </c:pt>
                <c:pt idx="252">
                  <c:v>1.6003008000000003E-2</c:v>
                </c:pt>
                <c:pt idx="253">
                  <c:v>1.6194277E-2</c:v>
                </c:pt>
                <c:pt idx="254">
                  <c:v>1.6387064E-2</c:v>
                </c:pt>
                <c:pt idx="255">
                  <c:v>1.6581374999999999E-2</c:v>
                </c:pt>
                <c:pt idx="256">
                  <c:v>1.6777216000000001E-2</c:v>
                </c:pt>
                <c:pt idx="257">
                  <c:v>1.6974593E-2</c:v>
                </c:pt>
                <c:pt idx="258">
                  <c:v>1.7173511999999998E-2</c:v>
                </c:pt>
                <c:pt idx="259">
                  <c:v>1.7373979000000001E-2</c:v>
                </c:pt>
                <c:pt idx="260">
                  <c:v>1.7576000000000001E-2</c:v>
                </c:pt>
                <c:pt idx="261">
                  <c:v>1.7779581000000003E-2</c:v>
                </c:pt>
                <c:pt idx="262">
                  <c:v>1.7984728000000002E-2</c:v>
                </c:pt>
                <c:pt idx="263">
                  <c:v>1.8191447000000003E-2</c:v>
                </c:pt>
                <c:pt idx="264">
                  <c:v>1.8399744000000003E-2</c:v>
                </c:pt>
                <c:pt idx="265">
                  <c:v>1.8609625000000005E-2</c:v>
                </c:pt>
                <c:pt idx="266">
                  <c:v>1.8821096000000006E-2</c:v>
                </c:pt>
                <c:pt idx="267">
                  <c:v>1.9034163000000003E-2</c:v>
                </c:pt>
                <c:pt idx="268">
                  <c:v>1.9248832000000004E-2</c:v>
                </c:pt>
                <c:pt idx="269">
                  <c:v>1.9465109000000005E-2</c:v>
                </c:pt>
                <c:pt idx="270">
                  <c:v>1.9683000000000003E-2</c:v>
                </c:pt>
                <c:pt idx="271">
                  <c:v>1.9902511000000005E-2</c:v>
                </c:pt>
                <c:pt idx="272">
                  <c:v>2.0123648000000004E-2</c:v>
                </c:pt>
                <c:pt idx="273">
                  <c:v>2.0346417000000006E-2</c:v>
                </c:pt>
                <c:pt idx="274">
                  <c:v>2.0570824000000005E-2</c:v>
                </c:pt>
                <c:pt idx="275">
                  <c:v>2.0796875000000006E-2</c:v>
                </c:pt>
                <c:pt idx="276">
                  <c:v>2.1024576000000003E-2</c:v>
                </c:pt>
                <c:pt idx="277">
                  <c:v>2.1253933000000006E-2</c:v>
                </c:pt>
                <c:pt idx="278">
                  <c:v>2.1484952000000009E-2</c:v>
                </c:pt>
                <c:pt idx="279">
                  <c:v>2.1717639000000007E-2</c:v>
                </c:pt>
                <c:pt idx="280">
                  <c:v>2.1952000000000006E-2</c:v>
                </c:pt>
                <c:pt idx="281">
                  <c:v>2.2188041000000006E-2</c:v>
                </c:pt>
                <c:pt idx="282">
                  <c:v>2.2425767999999992E-2</c:v>
                </c:pt>
                <c:pt idx="283">
                  <c:v>2.2665186999999993E-2</c:v>
                </c:pt>
                <c:pt idx="284">
                  <c:v>2.2906303999999995E-2</c:v>
                </c:pt>
                <c:pt idx="285">
                  <c:v>2.3149124999999996E-2</c:v>
                </c:pt>
                <c:pt idx="286">
                  <c:v>2.3393655999999992E-2</c:v>
                </c:pt>
                <c:pt idx="287">
                  <c:v>2.3639902999999993E-2</c:v>
                </c:pt>
                <c:pt idx="288">
                  <c:v>2.3887871999999994E-2</c:v>
                </c:pt>
                <c:pt idx="289">
                  <c:v>2.4137568999999994E-2</c:v>
                </c:pt>
                <c:pt idx="290">
                  <c:v>2.4388999999999997E-2</c:v>
                </c:pt>
                <c:pt idx="291">
                  <c:v>2.4642170999999997E-2</c:v>
                </c:pt>
                <c:pt idx="292">
                  <c:v>2.4897087999999998E-2</c:v>
                </c:pt>
                <c:pt idx="293">
                  <c:v>2.5153756999999995E-2</c:v>
                </c:pt>
                <c:pt idx="294">
                  <c:v>2.5412183999999994E-2</c:v>
                </c:pt>
                <c:pt idx="295">
                  <c:v>2.5672374999999997E-2</c:v>
                </c:pt>
                <c:pt idx="296">
                  <c:v>2.5934335999999995E-2</c:v>
                </c:pt>
                <c:pt idx="297">
                  <c:v>2.6198072999999999E-2</c:v>
                </c:pt>
                <c:pt idx="298">
                  <c:v>2.6463591999999998E-2</c:v>
                </c:pt>
                <c:pt idx="299">
                  <c:v>2.6730898999999999E-2</c:v>
                </c:pt>
                <c:pt idx="300">
                  <c:v>2.7E-2</c:v>
                </c:pt>
                <c:pt idx="301">
                  <c:v>2.7270900999999997E-2</c:v>
                </c:pt>
                <c:pt idx="302">
                  <c:v>2.7543607999999997E-2</c:v>
                </c:pt>
                <c:pt idx="303">
                  <c:v>2.7818126999999998E-2</c:v>
                </c:pt>
                <c:pt idx="304">
                  <c:v>2.8094464E-2</c:v>
                </c:pt>
                <c:pt idx="305">
                  <c:v>2.8372624999999999E-2</c:v>
                </c:pt>
                <c:pt idx="306">
                  <c:v>2.8652615999999999E-2</c:v>
                </c:pt>
                <c:pt idx="307">
                  <c:v>2.8934443000000001E-2</c:v>
                </c:pt>
                <c:pt idx="308">
                  <c:v>2.9218112000000001E-2</c:v>
                </c:pt>
                <c:pt idx="309">
                  <c:v>2.9503629E-2</c:v>
                </c:pt>
                <c:pt idx="310">
                  <c:v>2.9791000000000002E-2</c:v>
                </c:pt>
                <c:pt idx="311">
                  <c:v>3.0080230999999999E-2</c:v>
                </c:pt>
                <c:pt idx="312">
                  <c:v>3.0371328E-2</c:v>
                </c:pt>
                <c:pt idx="313">
                  <c:v>3.0664297E-2</c:v>
                </c:pt>
                <c:pt idx="314">
                  <c:v>3.0959144000000001E-2</c:v>
                </c:pt>
                <c:pt idx="315">
                  <c:v>3.1255875000000002E-2</c:v>
                </c:pt>
                <c:pt idx="316">
                  <c:v>3.1554496000000001E-2</c:v>
                </c:pt>
                <c:pt idx="317">
                  <c:v>3.1855013000000001E-2</c:v>
                </c:pt>
                <c:pt idx="318">
                  <c:v>3.2157432E-2</c:v>
                </c:pt>
                <c:pt idx="319">
                  <c:v>3.2461759E-2</c:v>
                </c:pt>
                <c:pt idx="320">
                  <c:v>3.2768000000000005E-2</c:v>
                </c:pt>
                <c:pt idx="321">
                  <c:v>3.3076161E-2</c:v>
                </c:pt>
                <c:pt idx="322">
                  <c:v>3.3386248000000007E-2</c:v>
                </c:pt>
                <c:pt idx="323">
                  <c:v>3.3698267000000004E-2</c:v>
                </c:pt>
                <c:pt idx="324">
                  <c:v>3.4012224000000001E-2</c:v>
                </c:pt>
                <c:pt idx="325">
                  <c:v>3.4328125000000008E-2</c:v>
                </c:pt>
                <c:pt idx="326">
                  <c:v>3.4645976000000002E-2</c:v>
                </c:pt>
                <c:pt idx="327">
                  <c:v>3.4965783000000007E-2</c:v>
                </c:pt>
                <c:pt idx="328">
                  <c:v>3.5287552000000007E-2</c:v>
                </c:pt>
                <c:pt idx="329">
                  <c:v>3.5611289000000004E-2</c:v>
                </c:pt>
                <c:pt idx="330">
                  <c:v>3.5937000000000004E-2</c:v>
                </c:pt>
                <c:pt idx="331">
                  <c:v>3.6264691000000002E-2</c:v>
                </c:pt>
                <c:pt idx="332">
                  <c:v>3.6594368000000009E-2</c:v>
                </c:pt>
                <c:pt idx="333">
                  <c:v>3.6926037000000009E-2</c:v>
                </c:pt>
                <c:pt idx="334">
                  <c:v>3.7259704000000005E-2</c:v>
                </c:pt>
                <c:pt idx="335">
                  <c:v>3.7595375000000007E-2</c:v>
                </c:pt>
                <c:pt idx="336">
                  <c:v>3.7933056000000007E-2</c:v>
                </c:pt>
                <c:pt idx="337">
                  <c:v>3.8272753000000007E-2</c:v>
                </c:pt>
                <c:pt idx="338">
                  <c:v>3.8614472000000004E-2</c:v>
                </c:pt>
                <c:pt idx="339">
                  <c:v>3.8958219000000009E-2</c:v>
                </c:pt>
                <c:pt idx="340">
                  <c:v>3.9304000000000013E-2</c:v>
                </c:pt>
                <c:pt idx="341">
                  <c:v>3.9651821000000011E-2</c:v>
                </c:pt>
                <c:pt idx="342">
                  <c:v>4.0001688000000007E-2</c:v>
                </c:pt>
                <c:pt idx="343">
                  <c:v>4.0353607000000007E-2</c:v>
                </c:pt>
                <c:pt idx="344">
                  <c:v>4.0707583999999991E-2</c:v>
                </c:pt>
                <c:pt idx="345">
                  <c:v>4.1063624999999992E-2</c:v>
                </c:pt>
                <c:pt idx="346">
                  <c:v>4.1421735999999994E-2</c:v>
                </c:pt>
                <c:pt idx="347">
                  <c:v>4.1781922999999992E-2</c:v>
                </c:pt>
                <c:pt idx="348">
                  <c:v>4.214419199999999E-2</c:v>
                </c:pt>
                <c:pt idx="349">
                  <c:v>4.2508548999999993E-2</c:v>
                </c:pt>
                <c:pt idx="350">
                  <c:v>4.287499999999999E-2</c:v>
                </c:pt>
                <c:pt idx="351">
                  <c:v>4.3243550999999991E-2</c:v>
                </c:pt>
                <c:pt idx="352">
                  <c:v>4.3614207999999995E-2</c:v>
                </c:pt>
                <c:pt idx="353">
                  <c:v>4.398697699999999E-2</c:v>
                </c:pt>
                <c:pt idx="354">
                  <c:v>4.4361863999999994E-2</c:v>
                </c:pt>
                <c:pt idx="355">
                  <c:v>4.4738874999999997E-2</c:v>
                </c:pt>
                <c:pt idx="356">
                  <c:v>4.5118015999999997E-2</c:v>
                </c:pt>
                <c:pt idx="357">
                  <c:v>4.5499292999999989E-2</c:v>
                </c:pt>
                <c:pt idx="358">
                  <c:v>4.5882711999999999E-2</c:v>
                </c:pt>
                <c:pt idx="359">
                  <c:v>4.6268278999999995E-2</c:v>
                </c:pt>
                <c:pt idx="360">
                  <c:v>4.6655999999999996E-2</c:v>
                </c:pt>
                <c:pt idx="361">
                  <c:v>4.7045880999999998E-2</c:v>
                </c:pt>
                <c:pt idx="362">
                  <c:v>4.7437927999999997E-2</c:v>
                </c:pt>
                <c:pt idx="363">
                  <c:v>4.7832146999999998E-2</c:v>
                </c:pt>
                <c:pt idx="364">
                  <c:v>4.8228543999999998E-2</c:v>
                </c:pt>
                <c:pt idx="365">
                  <c:v>4.8627124999999993E-2</c:v>
                </c:pt>
                <c:pt idx="366">
                  <c:v>4.9027895999999994E-2</c:v>
                </c:pt>
                <c:pt idx="367">
                  <c:v>4.9430862999999998E-2</c:v>
                </c:pt>
                <c:pt idx="368">
                  <c:v>4.9836031999999995E-2</c:v>
                </c:pt>
                <c:pt idx="369">
                  <c:v>5.0243409000000003E-2</c:v>
                </c:pt>
                <c:pt idx="370">
                  <c:v>5.0652999999999997E-2</c:v>
                </c:pt>
                <c:pt idx="371">
                  <c:v>5.1064810999999995E-2</c:v>
                </c:pt>
                <c:pt idx="372">
                  <c:v>5.1478848000000001E-2</c:v>
                </c:pt>
                <c:pt idx="373">
                  <c:v>5.1895116999999998E-2</c:v>
                </c:pt>
                <c:pt idx="374">
                  <c:v>5.2313624000000003E-2</c:v>
                </c:pt>
                <c:pt idx="375">
                  <c:v>5.2734375E-2</c:v>
                </c:pt>
                <c:pt idx="376">
                  <c:v>5.3157375999999999E-2</c:v>
                </c:pt>
                <c:pt idx="377">
                  <c:v>5.3582633000000005E-2</c:v>
                </c:pt>
                <c:pt idx="378">
                  <c:v>5.4010152000000006E-2</c:v>
                </c:pt>
                <c:pt idx="379">
                  <c:v>5.4439939E-2</c:v>
                </c:pt>
                <c:pt idx="380">
                  <c:v>5.4872000000000004E-2</c:v>
                </c:pt>
                <c:pt idx="381">
                  <c:v>5.5306341000000009E-2</c:v>
                </c:pt>
                <c:pt idx="382">
                  <c:v>5.5742967999999997E-2</c:v>
                </c:pt>
                <c:pt idx="383">
                  <c:v>5.6181887000000007E-2</c:v>
                </c:pt>
                <c:pt idx="384">
                  <c:v>5.6623104E-2</c:v>
                </c:pt>
                <c:pt idx="385">
                  <c:v>5.7066625000000003E-2</c:v>
                </c:pt>
                <c:pt idx="386">
                  <c:v>5.751245600000001E-2</c:v>
                </c:pt>
                <c:pt idx="387">
                  <c:v>5.7960603000000006E-2</c:v>
                </c:pt>
                <c:pt idx="388">
                  <c:v>5.8411072000000008E-2</c:v>
                </c:pt>
                <c:pt idx="389">
                  <c:v>5.8863869000000006E-2</c:v>
                </c:pt>
                <c:pt idx="390">
                  <c:v>5.9319000000000004E-2</c:v>
                </c:pt>
                <c:pt idx="391">
                  <c:v>5.9776471000000012E-2</c:v>
                </c:pt>
                <c:pt idx="392">
                  <c:v>6.0236288000000013E-2</c:v>
                </c:pt>
                <c:pt idx="393">
                  <c:v>6.0698457000000004E-2</c:v>
                </c:pt>
                <c:pt idx="394">
                  <c:v>6.1162984000000011E-2</c:v>
                </c:pt>
                <c:pt idx="395">
                  <c:v>6.1629875000000015E-2</c:v>
                </c:pt>
                <c:pt idx="396">
                  <c:v>6.2099136000000006E-2</c:v>
                </c:pt>
                <c:pt idx="397">
                  <c:v>6.257077300000001E-2</c:v>
                </c:pt>
                <c:pt idx="398">
                  <c:v>6.3044792000000016E-2</c:v>
                </c:pt>
                <c:pt idx="399">
                  <c:v>6.3521199E-2</c:v>
                </c:pt>
                <c:pt idx="400">
                  <c:v>6.4000000000000015E-2</c:v>
                </c:pt>
                <c:pt idx="401">
                  <c:v>6.4481201000000016E-2</c:v>
                </c:pt>
                <c:pt idx="402">
                  <c:v>6.4964808000000013E-2</c:v>
                </c:pt>
                <c:pt idx="403">
                  <c:v>6.5450827000000017E-2</c:v>
                </c:pt>
                <c:pt idx="404">
                  <c:v>6.5939264000000011E-2</c:v>
                </c:pt>
                <c:pt idx="405">
                  <c:v>6.643012500000002E-2</c:v>
                </c:pt>
                <c:pt idx="406">
                  <c:v>6.6923416000000013E-2</c:v>
                </c:pt>
                <c:pt idx="407">
                  <c:v>6.7419142999999987E-2</c:v>
                </c:pt>
                <c:pt idx="408">
                  <c:v>6.791731199999998E-2</c:v>
                </c:pt>
                <c:pt idx="409">
                  <c:v>6.8417928999999988E-2</c:v>
                </c:pt>
                <c:pt idx="410">
                  <c:v>6.8920999999999982E-2</c:v>
                </c:pt>
                <c:pt idx="411">
                  <c:v>6.9426530999999986E-2</c:v>
                </c:pt>
                <c:pt idx="412">
                  <c:v>6.9934527999999982E-2</c:v>
                </c:pt>
                <c:pt idx="413">
                  <c:v>7.0444996999999981E-2</c:v>
                </c:pt>
                <c:pt idx="414">
                  <c:v>7.0957943999999995E-2</c:v>
                </c:pt>
                <c:pt idx="415">
                  <c:v>7.1473374999999992E-2</c:v>
                </c:pt>
                <c:pt idx="416">
                  <c:v>7.1991295999999996E-2</c:v>
                </c:pt>
                <c:pt idx="417">
                  <c:v>7.2511712999999992E-2</c:v>
                </c:pt>
                <c:pt idx="418">
                  <c:v>7.3034631999999988E-2</c:v>
                </c:pt>
                <c:pt idx="419">
                  <c:v>7.3560058999999997E-2</c:v>
                </c:pt>
                <c:pt idx="420">
                  <c:v>7.4087999999999987E-2</c:v>
                </c:pt>
                <c:pt idx="421">
                  <c:v>7.4618460999999983E-2</c:v>
                </c:pt>
                <c:pt idx="422">
                  <c:v>7.5151447999999996E-2</c:v>
                </c:pt>
                <c:pt idx="423">
                  <c:v>7.5686966999999994E-2</c:v>
                </c:pt>
                <c:pt idx="424">
                  <c:v>7.6225023999999988E-2</c:v>
                </c:pt>
                <c:pt idx="425">
                  <c:v>7.676562499999999E-2</c:v>
                </c:pt>
                <c:pt idx="426">
                  <c:v>7.7308775999999996E-2</c:v>
                </c:pt>
                <c:pt idx="427">
                  <c:v>7.7854482999999988E-2</c:v>
                </c:pt>
                <c:pt idx="428">
                  <c:v>7.8402751999999992E-2</c:v>
                </c:pt>
                <c:pt idx="429">
                  <c:v>7.8953588999999991E-2</c:v>
                </c:pt>
                <c:pt idx="430">
                  <c:v>7.9506999999999994E-2</c:v>
                </c:pt>
                <c:pt idx="431">
                  <c:v>8.0062990999999986E-2</c:v>
                </c:pt>
                <c:pt idx="432">
                  <c:v>8.0621567999999991E-2</c:v>
                </c:pt>
                <c:pt idx="433">
                  <c:v>8.1182736999999991E-2</c:v>
                </c:pt>
                <c:pt idx="434">
                  <c:v>8.1746503999999998E-2</c:v>
                </c:pt>
                <c:pt idx="435">
                  <c:v>8.2312875000000008E-2</c:v>
                </c:pt>
                <c:pt idx="436">
                  <c:v>8.288185599999999E-2</c:v>
                </c:pt>
                <c:pt idx="437">
                  <c:v>8.3453452999999997E-2</c:v>
                </c:pt>
                <c:pt idx="438">
                  <c:v>8.4027671999999998E-2</c:v>
                </c:pt>
                <c:pt idx="439">
                  <c:v>8.4604519000000003E-2</c:v>
                </c:pt>
                <c:pt idx="440">
                  <c:v>8.5183999999999996E-2</c:v>
                </c:pt>
                <c:pt idx="441">
                  <c:v>8.5766121000000001E-2</c:v>
                </c:pt>
                <c:pt idx="442">
                  <c:v>8.6350888000000001E-2</c:v>
                </c:pt>
                <c:pt idx="443">
                  <c:v>8.6938307000000006E-2</c:v>
                </c:pt>
                <c:pt idx="444">
                  <c:v>8.7528384000000001E-2</c:v>
                </c:pt>
                <c:pt idx="445">
                  <c:v>8.8121125000000008E-2</c:v>
                </c:pt>
                <c:pt idx="446">
                  <c:v>8.8716536000000012E-2</c:v>
                </c:pt>
                <c:pt idx="447">
                  <c:v>8.931462300000001E-2</c:v>
                </c:pt>
                <c:pt idx="448">
                  <c:v>8.9915392000000011E-2</c:v>
                </c:pt>
                <c:pt idx="449">
                  <c:v>9.0518848999999998E-2</c:v>
                </c:pt>
                <c:pt idx="450">
                  <c:v>9.1125000000000012E-2</c:v>
                </c:pt>
                <c:pt idx="451">
                  <c:v>9.1733851000000005E-2</c:v>
                </c:pt>
                <c:pt idx="452">
                  <c:v>9.2345408000000004E-2</c:v>
                </c:pt>
                <c:pt idx="453">
                  <c:v>9.2959677000000004E-2</c:v>
                </c:pt>
                <c:pt idx="454">
                  <c:v>9.3576664000000018E-2</c:v>
                </c:pt>
                <c:pt idx="455">
                  <c:v>9.4196375000000013E-2</c:v>
                </c:pt>
                <c:pt idx="456">
                  <c:v>9.4818816000000014E-2</c:v>
                </c:pt>
                <c:pt idx="457">
                  <c:v>9.5443993000000005E-2</c:v>
                </c:pt>
                <c:pt idx="458">
                  <c:v>9.6071912000000009E-2</c:v>
                </c:pt>
                <c:pt idx="459">
                  <c:v>9.6702579000000011E-2</c:v>
                </c:pt>
                <c:pt idx="460">
                  <c:v>9.7336000000000006E-2</c:v>
                </c:pt>
                <c:pt idx="461">
                  <c:v>9.7972181000000005E-2</c:v>
                </c:pt>
                <c:pt idx="462">
                  <c:v>9.861112800000002E-2</c:v>
                </c:pt>
                <c:pt idx="463">
                  <c:v>9.9252847000000019E-2</c:v>
                </c:pt>
                <c:pt idx="464">
                  <c:v>9.9897344000000013E-2</c:v>
                </c:pt>
                <c:pt idx="465">
                  <c:v>0.10054462500000001</c:v>
                </c:pt>
                <c:pt idx="466">
                  <c:v>0.10119469600000001</c:v>
                </c:pt>
                <c:pt idx="467">
                  <c:v>0.10184756300000002</c:v>
                </c:pt>
                <c:pt idx="468">
                  <c:v>0.10250323200000001</c:v>
                </c:pt>
                <c:pt idx="469">
                  <c:v>0.10316170899999998</c:v>
                </c:pt>
                <c:pt idx="470">
                  <c:v>0.10382299999999998</c:v>
                </c:pt>
                <c:pt idx="471">
                  <c:v>0.10448711099999998</c:v>
                </c:pt>
                <c:pt idx="472">
                  <c:v>0.10515404799999999</c:v>
                </c:pt>
                <c:pt idx="473">
                  <c:v>0.10582381699999999</c:v>
                </c:pt>
                <c:pt idx="474">
                  <c:v>0.10649642399999999</c:v>
                </c:pt>
                <c:pt idx="475">
                  <c:v>0.10717187499999999</c:v>
                </c:pt>
                <c:pt idx="476">
                  <c:v>0.10785017599999998</c:v>
                </c:pt>
                <c:pt idx="477">
                  <c:v>0.10853133299999998</c:v>
                </c:pt>
                <c:pt idx="478">
                  <c:v>0.10921535199999999</c:v>
                </c:pt>
                <c:pt idx="479">
                  <c:v>0.10990223899999998</c:v>
                </c:pt>
                <c:pt idx="480">
                  <c:v>0.110592</c:v>
                </c:pt>
                <c:pt idx="481">
                  <c:v>0.11128464099999999</c:v>
                </c:pt>
                <c:pt idx="482">
                  <c:v>0.11198016799999999</c:v>
                </c:pt>
                <c:pt idx="483">
                  <c:v>0.112678587</c:v>
                </c:pt>
                <c:pt idx="484">
                  <c:v>0.11337990399999999</c:v>
                </c:pt>
                <c:pt idx="485">
                  <c:v>0.11408412499999999</c:v>
                </c:pt>
                <c:pt idx="486">
                  <c:v>0.11479125599999999</c:v>
                </c:pt>
                <c:pt idx="487">
                  <c:v>0.115501303</c:v>
                </c:pt>
                <c:pt idx="488">
                  <c:v>0.11621427199999999</c:v>
                </c:pt>
                <c:pt idx="489">
                  <c:v>0.116930169</c:v>
                </c:pt>
                <c:pt idx="490">
                  <c:v>0.11764899999999999</c:v>
                </c:pt>
                <c:pt idx="491">
                  <c:v>0.118370771</c:v>
                </c:pt>
                <c:pt idx="492">
                  <c:v>0.119095488</c:v>
                </c:pt>
                <c:pt idx="493">
                  <c:v>0.11982315699999999</c:v>
                </c:pt>
                <c:pt idx="494">
                  <c:v>0.120553784</c:v>
                </c:pt>
                <c:pt idx="495">
                  <c:v>0.12128737499999999</c:v>
                </c:pt>
                <c:pt idx="496">
                  <c:v>0.12202393599999999</c:v>
                </c:pt>
                <c:pt idx="497">
                  <c:v>0.122763473</c:v>
                </c:pt>
                <c:pt idx="498">
                  <c:v>0.123505992</c:v>
                </c:pt>
                <c:pt idx="499">
                  <c:v>0.124251499</c:v>
                </c:pt>
                <c:pt idx="500">
                  <c:v>0.125</c:v>
                </c:pt>
                <c:pt idx="501">
                  <c:v>0.12575150099999999</c:v>
                </c:pt>
                <c:pt idx="502">
                  <c:v>0.126506008</c:v>
                </c:pt>
                <c:pt idx="503">
                  <c:v>0.12726352699999999</c:v>
                </c:pt>
                <c:pt idx="504">
                  <c:v>0.12802406400000002</c:v>
                </c:pt>
                <c:pt idx="505">
                  <c:v>0.12878762499999999</c:v>
                </c:pt>
                <c:pt idx="506">
                  <c:v>0.129554216</c:v>
                </c:pt>
                <c:pt idx="507">
                  <c:v>0.13032384300000002</c:v>
                </c:pt>
                <c:pt idx="508">
                  <c:v>0.131096512</c:v>
                </c:pt>
                <c:pt idx="509">
                  <c:v>0.13187222900000001</c:v>
                </c:pt>
                <c:pt idx="510">
                  <c:v>0.13265099999999999</c:v>
                </c:pt>
                <c:pt idx="511">
                  <c:v>0.133432831</c:v>
                </c:pt>
                <c:pt idx="512">
                  <c:v>0.13421772800000001</c:v>
                </c:pt>
                <c:pt idx="513">
                  <c:v>0.13500569700000001</c:v>
                </c:pt>
                <c:pt idx="514">
                  <c:v>0.135796744</c:v>
                </c:pt>
                <c:pt idx="515">
                  <c:v>0.136590875</c:v>
                </c:pt>
                <c:pt idx="516">
                  <c:v>0.13738809599999999</c:v>
                </c:pt>
                <c:pt idx="517">
                  <c:v>0.13818841300000001</c:v>
                </c:pt>
                <c:pt idx="518">
                  <c:v>0.13899183200000001</c:v>
                </c:pt>
                <c:pt idx="519">
                  <c:v>0.13979835900000001</c:v>
                </c:pt>
                <c:pt idx="520">
                  <c:v>0.14060800000000001</c:v>
                </c:pt>
                <c:pt idx="521">
                  <c:v>0.14142076100000003</c:v>
                </c:pt>
                <c:pt idx="522">
                  <c:v>0.14223664800000002</c:v>
                </c:pt>
                <c:pt idx="523">
                  <c:v>0.14305566700000003</c:v>
                </c:pt>
                <c:pt idx="524">
                  <c:v>0.14387782400000002</c:v>
                </c:pt>
                <c:pt idx="525">
                  <c:v>0.14470312500000002</c:v>
                </c:pt>
                <c:pt idx="526">
                  <c:v>0.14553157600000002</c:v>
                </c:pt>
                <c:pt idx="527">
                  <c:v>0.14636318300000001</c:v>
                </c:pt>
                <c:pt idx="528">
                  <c:v>0.14719795200000002</c:v>
                </c:pt>
                <c:pt idx="529">
                  <c:v>0.148035889</c:v>
                </c:pt>
                <c:pt idx="530">
                  <c:v>0.14887700000000004</c:v>
                </c:pt>
                <c:pt idx="531">
                  <c:v>0.14972129100000001</c:v>
                </c:pt>
                <c:pt idx="532">
                  <c:v>0.15056876800000005</c:v>
                </c:pt>
                <c:pt idx="533">
                  <c:v>0.15141943700000002</c:v>
                </c:pt>
                <c:pt idx="534">
                  <c:v>0.15227330400000003</c:v>
                </c:pt>
                <c:pt idx="535">
                  <c:v>0.15313037500000001</c:v>
                </c:pt>
                <c:pt idx="536">
                  <c:v>0.15399065600000003</c:v>
                </c:pt>
                <c:pt idx="537">
                  <c:v>0.15485415300000002</c:v>
                </c:pt>
                <c:pt idx="538">
                  <c:v>0.15572087200000004</c:v>
                </c:pt>
                <c:pt idx="539">
                  <c:v>0.15659081900000002</c:v>
                </c:pt>
                <c:pt idx="540">
                  <c:v>0.15746400000000002</c:v>
                </c:pt>
                <c:pt idx="541">
                  <c:v>0.15834042100000004</c:v>
                </c:pt>
                <c:pt idx="542">
                  <c:v>0.15922008800000004</c:v>
                </c:pt>
                <c:pt idx="543">
                  <c:v>0.16010300700000002</c:v>
                </c:pt>
                <c:pt idx="544">
                  <c:v>0.16098918400000004</c:v>
                </c:pt>
                <c:pt idx="545">
                  <c:v>0.16187862500000003</c:v>
                </c:pt>
                <c:pt idx="546">
                  <c:v>0.16277133600000004</c:v>
                </c:pt>
                <c:pt idx="547">
                  <c:v>0.16366732300000003</c:v>
                </c:pt>
                <c:pt idx="548">
                  <c:v>0.16456659200000004</c:v>
                </c:pt>
                <c:pt idx="549">
                  <c:v>0.16546914900000004</c:v>
                </c:pt>
                <c:pt idx="550">
                  <c:v>0.16637500000000005</c:v>
                </c:pt>
                <c:pt idx="551">
                  <c:v>0.16728415100000005</c:v>
                </c:pt>
                <c:pt idx="552">
                  <c:v>0.16819660800000003</c:v>
                </c:pt>
                <c:pt idx="553">
                  <c:v>0.16911237700000004</c:v>
                </c:pt>
                <c:pt idx="554">
                  <c:v>0.17003146400000005</c:v>
                </c:pt>
                <c:pt idx="555">
                  <c:v>0.17095387500000003</c:v>
                </c:pt>
                <c:pt idx="556">
                  <c:v>0.17187961600000007</c:v>
                </c:pt>
                <c:pt idx="557">
                  <c:v>0.17280869300000004</c:v>
                </c:pt>
                <c:pt idx="558">
                  <c:v>0.17374111200000006</c:v>
                </c:pt>
                <c:pt idx="559">
                  <c:v>0.17467687900000006</c:v>
                </c:pt>
                <c:pt idx="560">
                  <c:v>0.17561600000000005</c:v>
                </c:pt>
                <c:pt idx="561">
                  <c:v>0.17655848100000007</c:v>
                </c:pt>
                <c:pt idx="562">
                  <c:v>0.17750432800000004</c:v>
                </c:pt>
                <c:pt idx="563">
                  <c:v>0.17845354699999996</c:v>
                </c:pt>
                <c:pt idx="564">
                  <c:v>0.17940614399999993</c:v>
                </c:pt>
                <c:pt idx="565">
                  <c:v>0.18036212499999993</c:v>
                </c:pt>
                <c:pt idx="566">
                  <c:v>0.18132149599999994</c:v>
                </c:pt>
                <c:pt idx="567">
                  <c:v>0.18228426299999997</c:v>
                </c:pt>
                <c:pt idx="568">
                  <c:v>0.18325043199999996</c:v>
                </c:pt>
                <c:pt idx="569">
                  <c:v>0.18422000899999996</c:v>
                </c:pt>
                <c:pt idx="570">
                  <c:v>0.18519299999999997</c:v>
                </c:pt>
                <c:pt idx="571">
                  <c:v>0.18616941099999998</c:v>
                </c:pt>
                <c:pt idx="572">
                  <c:v>0.18714924799999993</c:v>
                </c:pt>
                <c:pt idx="573">
                  <c:v>0.18813251699999994</c:v>
                </c:pt>
                <c:pt idx="574">
                  <c:v>0.18911922399999995</c:v>
                </c:pt>
                <c:pt idx="575">
                  <c:v>0.19010937499999994</c:v>
                </c:pt>
                <c:pt idx="576">
                  <c:v>0.19110297599999995</c:v>
                </c:pt>
                <c:pt idx="577">
                  <c:v>0.19210003299999998</c:v>
                </c:pt>
                <c:pt idx="578">
                  <c:v>0.19310055199999995</c:v>
                </c:pt>
                <c:pt idx="579">
                  <c:v>0.19410453899999996</c:v>
                </c:pt>
                <c:pt idx="580">
                  <c:v>0.19511199999999998</c:v>
                </c:pt>
                <c:pt idx="581">
                  <c:v>0.19612294099999997</c:v>
                </c:pt>
                <c:pt idx="582">
                  <c:v>0.19713736799999998</c:v>
                </c:pt>
                <c:pt idx="583">
                  <c:v>0.19815528699999996</c:v>
                </c:pt>
                <c:pt idx="584">
                  <c:v>0.19917670399999998</c:v>
                </c:pt>
                <c:pt idx="585">
                  <c:v>0.20020162499999997</c:v>
                </c:pt>
                <c:pt idx="586">
                  <c:v>0.20123005599999996</c:v>
                </c:pt>
                <c:pt idx="587">
                  <c:v>0.20226200299999997</c:v>
                </c:pt>
                <c:pt idx="588">
                  <c:v>0.20329747199999995</c:v>
                </c:pt>
                <c:pt idx="589">
                  <c:v>0.20433646899999997</c:v>
                </c:pt>
                <c:pt idx="590">
                  <c:v>0.20537899999999998</c:v>
                </c:pt>
                <c:pt idx="591">
                  <c:v>0.20642507099999996</c:v>
                </c:pt>
                <c:pt idx="592">
                  <c:v>0.20747468799999996</c:v>
                </c:pt>
                <c:pt idx="593">
                  <c:v>0.20852785699999998</c:v>
                </c:pt>
                <c:pt idx="594">
                  <c:v>0.20958458399999999</c:v>
                </c:pt>
                <c:pt idx="595">
                  <c:v>0.21064487499999998</c:v>
                </c:pt>
                <c:pt idx="596">
                  <c:v>0.21170873599999998</c:v>
                </c:pt>
                <c:pt idx="597">
                  <c:v>0.21277617299999999</c:v>
                </c:pt>
                <c:pt idx="598">
                  <c:v>0.21384719199999999</c:v>
                </c:pt>
                <c:pt idx="599">
                  <c:v>0.21492179899999997</c:v>
                </c:pt>
                <c:pt idx="600">
                  <c:v>0.216</c:v>
                </c:pt>
                <c:pt idx="601">
                  <c:v>0.21708180099999999</c:v>
                </c:pt>
                <c:pt idx="602">
                  <c:v>0.21816720799999997</c:v>
                </c:pt>
                <c:pt idx="603">
                  <c:v>0.21925622699999997</c:v>
                </c:pt>
                <c:pt idx="604">
                  <c:v>0.22034886399999998</c:v>
                </c:pt>
                <c:pt idx="605">
                  <c:v>0.22144512499999999</c:v>
                </c:pt>
                <c:pt idx="606">
                  <c:v>0.22254501599999998</c:v>
                </c:pt>
                <c:pt idx="607">
                  <c:v>0.22364854299999998</c:v>
                </c:pt>
                <c:pt idx="608">
                  <c:v>0.224755712</c:v>
                </c:pt>
                <c:pt idx="609">
                  <c:v>0.22586652899999998</c:v>
                </c:pt>
                <c:pt idx="610">
                  <c:v>0.22698099999999999</c:v>
                </c:pt>
                <c:pt idx="611">
                  <c:v>0.22809913099999998</c:v>
                </c:pt>
                <c:pt idx="612">
                  <c:v>0.22922092799999999</c:v>
                </c:pt>
                <c:pt idx="613">
                  <c:v>0.23034639699999998</c:v>
                </c:pt>
                <c:pt idx="614">
                  <c:v>0.23147554400000001</c:v>
                </c:pt>
                <c:pt idx="615">
                  <c:v>0.23260837499999998</c:v>
                </c:pt>
                <c:pt idx="616">
                  <c:v>0.23374489600000001</c:v>
                </c:pt>
                <c:pt idx="617">
                  <c:v>0.23488511300000001</c:v>
                </c:pt>
                <c:pt idx="618">
                  <c:v>0.236029032</c:v>
                </c:pt>
                <c:pt idx="619">
                  <c:v>0.23717665899999998</c:v>
                </c:pt>
                <c:pt idx="620">
                  <c:v>0.23832800000000001</c:v>
                </c:pt>
                <c:pt idx="621">
                  <c:v>0.239483061</c:v>
                </c:pt>
                <c:pt idx="622">
                  <c:v>0.24064184799999999</c:v>
                </c:pt>
                <c:pt idx="623">
                  <c:v>0.24180436699999999</c:v>
                </c:pt>
                <c:pt idx="624">
                  <c:v>0.242970624</c:v>
                </c:pt>
                <c:pt idx="625">
                  <c:v>0.244140625</c:v>
                </c:pt>
                <c:pt idx="626">
                  <c:v>0.245314376</c:v>
                </c:pt>
                <c:pt idx="627">
                  <c:v>0.24649188299999999</c:v>
                </c:pt>
                <c:pt idx="628">
                  <c:v>0.24767315200000001</c:v>
                </c:pt>
                <c:pt idx="629">
                  <c:v>0.24885818900000001</c:v>
                </c:pt>
                <c:pt idx="630">
                  <c:v>0.25004700000000002</c:v>
                </c:pt>
                <c:pt idx="631">
                  <c:v>0.25123959099999998</c:v>
                </c:pt>
                <c:pt idx="632">
                  <c:v>0.25243596800000001</c:v>
                </c:pt>
                <c:pt idx="633">
                  <c:v>0.25363613700000004</c:v>
                </c:pt>
                <c:pt idx="634">
                  <c:v>0.25484010400000001</c:v>
                </c:pt>
                <c:pt idx="635">
                  <c:v>0.25604787499999998</c:v>
                </c:pt>
                <c:pt idx="636">
                  <c:v>0.257259456</c:v>
                </c:pt>
                <c:pt idx="637">
                  <c:v>0.258474853</c:v>
                </c:pt>
                <c:pt idx="638">
                  <c:v>0.259694072</c:v>
                </c:pt>
                <c:pt idx="639">
                  <c:v>0.26091711899999998</c:v>
                </c:pt>
                <c:pt idx="640">
                  <c:v>0.26214400000000004</c:v>
                </c:pt>
                <c:pt idx="641">
                  <c:v>0.26337472099999998</c:v>
                </c:pt>
                <c:pt idx="642">
                  <c:v>0.264609288</c:v>
                </c:pt>
                <c:pt idx="643">
                  <c:v>0.26584770699999999</c:v>
                </c:pt>
                <c:pt idx="644">
                  <c:v>0.26708998400000006</c:v>
                </c:pt>
                <c:pt idx="645">
                  <c:v>0.26833612500000004</c:v>
                </c:pt>
                <c:pt idx="646">
                  <c:v>0.26958613600000003</c:v>
                </c:pt>
                <c:pt idx="647">
                  <c:v>0.27084002300000004</c:v>
                </c:pt>
                <c:pt idx="648">
                  <c:v>0.272097792</c:v>
                </c:pt>
                <c:pt idx="649">
                  <c:v>0.27335944900000003</c:v>
                </c:pt>
                <c:pt idx="650">
                  <c:v>0.27462500000000006</c:v>
                </c:pt>
                <c:pt idx="651">
                  <c:v>0.27589445100000004</c:v>
                </c:pt>
                <c:pt idx="652">
                  <c:v>0.27716780800000002</c:v>
                </c:pt>
                <c:pt idx="653">
                  <c:v>0.27844507700000004</c:v>
                </c:pt>
                <c:pt idx="654">
                  <c:v>0.27972626400000006</c:v>
                </c:pt>
                <c:pt idx="655">
                  <c:v>0.28101137500000006</c:v>
                </c:pt>
                <c:pt idx="656">
                  <c:v>0.28230041600000005</c:v>
                </c:pt>
                <c:pt idx="657">
                  <c:v>0.28359339300000003</c:v>
                </c:pt>
                <c:pt idx="658">
                  <c:v>0.28489031200000003</c:v>
                </c:pt>
                <c:pt idx="659">
                  <c:v>0.28619117900000002</c:v>
                </c:pt>
                <c:pt idx="660">
                  <c:v>0.28749600000000003</c:v>
                </c:pt>
                <c:pt idx="661">
                  <c:v>0.28880478100000007</c:v>
                </c:pt>
                <c:pt idx="662">
                  <c:v>0.29011752800000001</c:v>
                </c:pt>
                <c:pt idx="663">
                  <c:v>0.29143424700000004</c:v>
                </c:pt>
                <c:pt idx="664">
                  <c:v>0.29275494400000007</c:v>
                </c:pt>
                <c:pt idx="665">
                  <c:v>0.29407962500000001</c:v>
                </c:pt>
                <c:pt idx="666">
                  <c:v>0.29540829600000007</c:v>
                </c:pt>
                <c:pt idx="667">
                  <c:v>0.29674096300000002</c:v>
                </c:pt>
                <c:pt idx="668">
                  <c:v>0.29807763200000004</c:v>
                </c:pt>
                <c:pt idx="669">
                  <c:v>0.29941830900000005</c:v>
                </c:pt>
                <c:pt idx="670">
                  <c:v>0.30076300000000006</c:v>
                </c:pt>
                <c:pt idx="671">
                  <c:v>0.30211171100000006</c:v>
                </c:pt>
                <c:pt idx="672">
                  <c:v>0.30346444800000005</c:v>
                </c:pt>
                <c:pt idx="673">
                  <c:v>0.30482121700000009</c:v>
                </c:pt>
                <c:pt idx="674">
                  <c:v>0.30618202400000005</c:v>
                </c:pt>
                <c:pt idx="675">
                  <c:v>0.30754687500000005</c:v>
                </c:pt>
                <c:pt idx="676">
                  <c:v>0.30891577600000003</c:v>
                </c:pt>
                <c:pt idx="677">
                  <c:v>0.31028873300000004</c:v>
                </c:pt>
                <c:pt idx="678">
                  <c:v>0.31166575200000007</c:v>
                </c:pt>
                <c:pt idx="679">
                  <c:v>0.31304683900000008</c:v>
                </c:pt>
                <c:pt idx="680">
                  <c:v>0.3144320000000001</c:v>
                </c:pt>
                <c:pt idx="681">
                  <c:v>0.31582124100000009</c:v>
                </c:pt>
                <c:pt idx="682">
                  <c:v>0.31721456800000009</c:v>
                </c:pt>
                <c:pt idx="683">
                  <c:v>0.3186119870000001</c:v>
                </c:pt>
                <c:pt idx="684">
                  <c:v>0.32001350400000006</c:v>
                </c:pt>
                <c:pt idx="685">
                  <c:v>0.32141912500000008</c:v>
                </c:pt>
                <c:pt idx="686">
                  <c:v>0.32282885600000005</c:v>
                </c:pt>
                <c:pt idx="687">
                  <c:v>0.32424270300000008</c:v>
                </c:pt>
                <c:pt idx="688">
                  <c:v>0.32566067199999993</c:v>
                </c:pt>
                <c:pt idx="689">
                  <c:v>0.32708276899999994</c:v>
                </c:pt>
                <c:pt idx="690">
                  <c:v>0.32850899999999994</c:v>
                </c:pt>
                <c:pt idx="691">
                  <c:v>0.32993937099999993</c:v>
                </c:pt>
                <c:pt idx="692">
                  <c:v>0.33137388799999995</c:v>
                </c:pt>
                <c:pt idx="693">
                  <c:v>0.3328125569999999</c:v>
                </c:pt>
                <c:pt idx="694">
                  <c:v>0.33425538399999993</c:v>
                </c:pt>
                <c:pt idx="695">
                  <c:v>0.33570237499999994</c:v>
                </c:pt>
                <c:pt idx="696">
                  <c:v>0.33715353599999992</c:v>
                </c:pt>
                <c:pt idx="697">
                  <c:v>0.33860887299999992</c:v>
                </c:pt>
                <c:pt idx="698">
                  <c:v>0.34006839199999994</c:v>
                </c:pt>
                <c:pt idx="699">
                  <c:v>0.34153209899999992</c:v>
                </c:pt>
                <c:pt idx="700">
                  <c:v>0.34299999999999992</c:v>
                </c:pt>
                <c:pt idx="701">
                  <c:v>0.34447210099999992</c:v>
                </c:pt>
                <c:pt idx="702">
                  <c:v>0.34594840799999993</c:v>
                </c:pt>
                <c:pt idx="703">
                  <c:v>0.34742892699999994</c:v>
                </c:pt>
                <c:pt idx="704">
                  <c:v>0.34891366399999996</c:v>
                </c:pt>
                <c:pt idx="705">
                  <c:v>0.35040262499999991</c:v>
                </c:pt>
                <c:pt idx="706">
                  <c:v>0.35189581599999992</c:v>
                </c:pt>
                <c:pt idx="707">
                  <c:v>0.35339324299999991</c:v>
                </c:pt>
                <c:pt idx="708">
                  <c:v>0.35489491199999995</c:v>
                </c:pt>
                <c:pt idx="709">
                  <c:v>0.35640082899999992</c:v>
                </c:pt>
                <c:pt idx="710">
                  <c:v>0.35791099999999998</c:v>
                </c:pt>
                <c:pt idx="711">
                  <c:v>0.35942543099999996</c:v>
                </c:pt>
                <c:pt idx="712">
                  <c:v>0.36094412799999998</c:v>
                </c:pt>
                <c:pt idx="713">
                  <c:v>0.36246709699999996</c:v>
                </c:pt>
                <c:pt idx="714">
                  <c:v>0.36399434399999991</c:v>
                </c:pt>
                <c:pt idx="715">
                  <c:v>0.36552587499999994</c:v>
                </c:pt>
                <c:pt idx="716">
                  <c:v>0.36706169599999999</c:v>
                </c:pt>
                <c:pt idx="717">
                  <c:v>0.36860181299999994</c:v>
                </c:pt>
                <c:pt idx="718">
                  <c:v>0.37014623199999996</c:v>
                </c:pt>
                <c:pt idx="719">
                  <c:v>0.37169495899999999</c:v>
                </c:pt>
                <c:pt idx="720">
                  <c:v>0.37324799999999997</c:v>
                </c:pt>
                <c:pt idx="721">
                  <c:v>0.374805361</c:v>
                </c:pt>
                <c:pt idx="722">
                  <c:v>0.37636704799999998</c:v>
                </c:pt>
                <c:pt idx="723">
                  <c:v>0.37793306700000001</c:v>
                </c:pt>
                <c:pt idx="724">
                  <c:v>0.37950342399999998</c:v>
                </c:pt>
                <c:pt idx="725">
                  <c:v>0.38107812499999999</c:v>
                </c:pt>
                <c:pt idx="726">
                  <c:v>0.38265717599999999</c:v>
                </c:pt>
                <c:pt idx="727">
                  <c:v>0.38424058299999991</c:v>
                </c:pt>
                <c:pt idx="728">
                  <c:v>0.38582835199999999</c:v>
                </c:pt>
                <c:pt idx="729">
                  <c:v>0.38742048899999992</c:v>
                </c:pt>
                <c:pt idx="730">
                  <c:v>0.38901699999999995</c:v>
                </c:pt>
                <c:pt idx="731">
                  <c:v>0.39061789099999999</c:v>
                </c:pt>
                <c:pt idx="732">
                  <c:v>0.39222316799999996</c:v>
                </c:pt>
                <c:pt idx="733">
                  <c:v>0.39383283699999999</c:v>
                </c:pt>
                <c:pt idx="734">
                  <c:v>0.39544690399999999</c:v>
                </c:pt>
                <c:pt idx="735">
                  <c:v>0.39706537499999994</c:v>
                </c:pt>
                <c:pt idx="736">
                  <c:v>0.39868825599999996</c:v>
                </c:pt>
                <c:pt idx="737">
                  <c:v>0.40031555299999999</c:v>
                </c:pt>
                <c:pt idx="738">
                  <c:v>0.40194727200000002</c:v>
                </c:pt>
                <c:pt idx="739">
                  <c:v>0.40358341899999994</c:v>
                </c:pt>
                <c:pt idx="740">
                  <c:v>0.40522399999999997</c:v>
                </c:pt>
                <c:pt idx="741">
                  <c:v>0.40686902100000005</c:v>
                </c:pt>
                <c:pt idx="742">
                  <c:v>0.40851848799999996</c:v>
                </c:pt>
                <c:pt idx="743">
                  <c:v>0.41017240700000002</c:v>
                </c:pt>
                <c:pt idx="744">
                  <c:v>0.41183078400000001</c:v>
                </c:pt>
                <c:pt idx="745">
                  <c:v>0.41349362499999998</c:v>
                </c:pt>
                <c:pt idx="746">
                  <c:v>0.41516093599999998</c:v>
                </c:pt>
                <c:pt idx="747">
                  <c:v>0.41683272299999996</c:v>
                </c:pt>
                <c:pt idx="748">
                  <c:v>0.41850899200000002</c:v>
                </c:pt>
                <c:pt idx="749">
                  <c:v>0.420189749</c:v>
                </c:pt>
                <c:pt idx="750">
                  <c:v>0.421875</c:v>
                </c:pt>
                <c:pt idx="751">
                  <c:v>0.42356475099999996</c:v>
                </c:pt>
                <c:pt idx="752">
                  <c:v>0.42525900799999999</c:v>
                </c:pt>
                <c:pt idx="753">
                  <c:v>0.42695777699999998</c:v>
                </c:pt>
                <c:pt idx="754">
                  <c:v>0.42866106400000004</c:v>
                </c:pt>
                <c:pt idx="755">
                  <c:v>0.43036887499999998</c:v>
                </c:pt>
                <c:pt idx="756">
                  <c:v>0.43208121600000005</c:v>
                </c:pt>
                <c:pt idx="757">
                  <c:v>0.43379809300000005</c:v>
                </c:pt>
                <c:pt idx="758">
                  <c:v>0.435519512</c:v>
                </c:pt>
                <c:pt idx="759">
                  <c:v>0.43724547900000005</c:v>
                </c:pt>
                <c:pt idx="760">
                  <c:v>0.43897600000000003</c:v>
                </c:pt>
                <c:pt idx="761">
                  <c:v>0.440711081</c:v>
                </c:pt>
                <c:pt idx="762">
                  <c:v>0.44245072800000007</c:v>
                </c:pt>
                <c:pt idx="763">
                  <c:v>0.44419494700000006</c:v>
                </c:pt>
                <c:pt idx="764">
                  <c:v>0.44594374399999998</c:v>
                </c:pt>
                <c:pt idx="765">
                  <c:v>0.44769712500000003</c:v>
                </c:pt>
                <c:pt idx="766">
                  <c:v>0.44945509600000005</c:v>
                </c:pt>
                <c:pt idx="767">
                  <c:v>0.45121766300000005</c:v>
                </c:pt>
                <c:pt idx="768">
                  <c:v>0.452984832</c:v>
                </c:pt>
                <c:pt idx="769">
                  <c:v>0.45475660900000003</c:v>
                </c:pt>
                <c:pt idx="770">
                  <c:v>0.45653300000000002</c:v>
                </c:pt>
                <c:pt idx="771">
                  <c:v>0.45831401100000002</c:v>
                </c:pt>
                <c:pt idx="772">
                  <c:v>0.46009964800000008</c:v>
                </c:pt>
                <c:pt idx="773">
                  <c:v>0.46188991699999998</c:v>
                </c:pt>
                <c:pt idx="774">
                  <c:v>0.46368482400000005</c:v>
                </c:pt>
                <c:pt idx="775">
                  <c:v>0.46548437500000006</c:v>
                </c:pt>
                <c:pt idx="776">
                  <c:v>0.46728857600000007</c:v>
                </c:pt>
                <c:pt idx="777">
                  <c:v>0.46909743300000006</c:v>
                </c:pt>
                <c:pt idx="778">
                  <c:v>0.47091095200000005</c:v>
                </c:pt>
                <c:pt idx="779">
                  <c:v>0.47272913900000008</c:v>
                </c:pt>
                <c:pt idx="780">
                  <c:v>0.47455200000000003</c:v>
                </c:pt>
                <c:pt idx="781">
                  <c:v>0.47637954100000007</c:v>
                </c:pt>
                <c:pt idx="782">
                  <c:v>0.47821176800000009</c:v>
                </c:pt>
                <c:pt idx="783">
                  <c:v>0.48004868700000003</c:v>
                </c:pt>
                <c:pt idx="784">
                  <c:v>0.4818903040000001</c:v>
                </c:pt>
                <c:pt idx="785">
                  <c:v>0.48373662500000003</c:v>
                </c:pt>
                <c:pt idx="786">
                  <c:v>0.48558765600000003</c:v>
                </c:pt>
                <c:pt idx="787">
                  <c:v>0.48744340300000005</c:v>
                </c:pt>
                <c:pt idx="788">
                  <c:v>0.48930387200000008</c:v>
                </c:pt>
                <c:pt idx="789">
                  <c:v>0.49116906900000012</c:v>
                </c:pt>
                <c:pt idx="790">
                  <c:v>0.49303900000000012</c:v>
                </c:pt>
                <c:pt idx="791">
                  <c:v>0.49491367100000005</c:v>
                </c:pt>
                <c:pt idx="792">
                  <c:v>0.49679308800000005</c:v>
                </c:pt>
                <c:pt idx="793">
                  <c:v>0.4986772570000001</c:v>
                </c:pt>
                <c:pt idx="794">
                  <c:v>0.50056618400000008</c:v>
                </c:pt>
                <c:pt idx="795">
                  <c:v>0.50245987500000011</c:v>
                </c:pt>
                <c:pt idx="796">
                  <c:v>0.50435833600000013</c:v>
                </c:pt>
                <c:pt idx="797">
                  <c:v>0.50626157300000008</c:v>
                </c:pt>
                <c:pt idx="798">
                  <c:v>0.508169592</c:v>
                </c:pt>
                <c:pt idx="799">
                  <c:v>0.51008239900000008</c:v>
                </c:pt>
                <c:pt idx="800">
                  <c:v>0.51200000000000012</c:v>
                </c:pt>
                <c:pt idx="801">
                  <c:v>0.51392240100000008</c:v>
                </c:pt>
                <c:pt idx="802">
                  <c:v>0.51584960800000013</c:v>
                </c:pt>
                <c:pt idx="803">
                  <c:v>0.51778162700000008</c:v>
                </c:pt>
                <c:pt idx="804">
                  <c:v>0.5197184640000001</c:v>
                </c:pt>
                <c:pt idx="805">
                  <c:v>0.52166012500000014</c:v>
                </c:pt>
                <c:pt idx="806">
                  <c:v>0.52360661600000014</c:v>
                </c:pt>
                <c:pt idx="807">
                  <c:v>0.52555794300000014</c:v>
                </c:pt>
                <c:pt idx="808">
                  <c:v>0.52751411200000009</c:v>
                </c:pt>
                <c:pt idx="809">
                  <c:v>0.52947512900000016</c:v>
                </c:pt>
                <c:pt idx="810">
                  <c:v>0.53144100000000016</c:v>
                </c:pt>
                <c:pt idx="811">
                  <c:v>0.53341173100000017</c:v>
                </c:pt>
                <c:pt idx="812">
                  <c:v>0.53538732800000011</c:v>
                </c:pt>
                <c:pt idx="813">
                  <c:v>0.53736779699999992</c:v>
                </c:pt>
                <c:pt idx="814">
                  <c:v>0.5393531439999999</c:v>
                </c:pt>
                <c:pt idx="815">
                  <c:v>0.54134337499999996</c:v>
                </c:pt>
                <c:pt idx="816">
                  <c:v>0.54333849599999984</c:v>
                </c:pt>
                <c:pt idx="817">
                  <c:v>0.54533851299999991</c:v>
                </c:pt>
                <c:pt idx="818">
                  <c:v>0.54734343199999991</c:v>
                </c:pt>
                <c:pt idx="819">
                  <c:v>0.54935325899999987</c:v>
                </c:pt>
                <c:pt idx="820">
                  <c:v>0.55136799999999986</c:v>
                </c:pt>
                <c:pt idx="821">
                  <c:v>0.55338766099999992</c:v>
                </c:pt>
                <c:pt idx="822">
                  <c:v>0.55541224799999989</c:v>
                </c:pt>
                <c:pt idx="823">
                  <c:v>0.55744176699999992</c:v>
                </c:pt>
                <c:pt idx="824">
                  <c:v>0.55947622399999986</c:v>
                </c:pt>
                <c:pt idx="825">
                  <c:v>0.56151562499999996</c:v>
                </c:pt>
                <c:pt idx="826">
                  <c:v>0.56355997599999985</c:v>
                </c:pt>
                <c:pt idx="827">
                  <c:v>0.56560928299999991</c:v>
                </c:pt>
                <c:pt idx="828">
                  <c:v>0.56766355199999996</c:v>
                </c:pt>
                <c:pt idx="829">
                  <c:v>0.56972278899999984</c:v>
                </c:pt>
                <c:pt idx="830">
                  <c:v>0.57178699999999993</c:v>
                </c:pt>
                <c:pt idx="831">
                  <c:v>0.57385619099999996</c:v>
                </c:pt>
                <c:pt idx="832">
                  <c:v>0.57593036799999997</c:v>
                </c:pt>
                <c:pt idx="833">
                  <c:v>0.57800953699999991</c:v>
                </c:pt>
                <c:pt idx="834">
                  <c:v>0.58009370399999993</c:v>
                </c:pt>
                <c:pt idx="835">
                  <c:v>0.58218287499999999</c:v>
                </c:pt>
                <c:pt idx="836">
                  <c:v>0.58427705599999991</c:v>
                </c:pt>
                <c:pt idx="837">
                  <c:v>0.58637625299999996</c:v>
                </c:pt>
                <c:pt idx="838">
                  <c:v>0.58848047199999998</c:v>
                </c:pt>
                <c:pt idx="839">
                  <c:v>0.5905897189999999</c:v>
                </c:pt>
                <c:pt idx="840">
                  <c:v>0.5927039999999999</c:v>
                </c:pt>
                <c:pt idx="841">
                  <c:v>0.5948233209999999</c:v>
                </c:pt>
                <c:pt idx="842">
                  <c:v>0.59694768799999987</c:v>
                </c:pt>
                <c:pt idx="843">
                  <c:v>0.59907710699999994</c:v>
                </c:pt>
                <c:pt idx="844">
                  <c:v>0.60121158399999997</c:v>
                </c:pt>
                <c:pt idx="845">
                  <c:v>0.60335112499999988</c:v>
                </c:pt>
                <c:pt idx="846">
                  <c:v>0.60549573599999995</c:v>
                </c:pt>
                <c:pt idx="847">
                  <c:v>0.60764542299999991</c:v>
                </c:pt>
                <c:pt idx="848">
                  <c:v>0.60980019199999991</c:v>
                </c:pt>
                <c:pt idx="849">
                  <c:v>0.61196004899999989</c:v>
                </c:pt>
                <c:pt idx="850">
                  <c:v>0.61412499999999992</c:v>
                </c:pt>
                <c:pt idx="851">
                  <c:v>0.61629505099999993</c:v>
                </c:pt>
                <c:pt idx="852">
                  <c:v>0.61847020799999997</c:v>
                </c:pt>
                <c:pt idx="853">
                  <c:v>0.62065047699999998</c:v>
                </c:pt>
                <c:pt idx="854">
                  <c:v>0.62283586399999991</c:v>
                </c:pt>
                <c:pt idx="855">
                  <c:v>0.62502637499999991</c:v>
                </c:pt>
                <c:pt idx="856">
                  <c:v>0.62722201599999994</c:v>
                </c:pt>
                <c:pt idx="857">
                  <c:v>0.62942279300000004</c:v>
                </c:pt>
                <c:pt idx="858">
                  <c:v>0.63162871199999993</c:v>
                </c:pt>
                <c:pt idx="859">
                  <c:v>0.63383977899999999</c:v>
                </c:pt>
                <c:pt idx="860">
                  <c:v>0.63605599999999995</c:v>
                </c:pt>
                <c:pt idx="861">
                  <c:v>0.63827738099999998</c:v>
                </c:pt>
                <c:pt idx="862">
                  <c:v>0.64050392799999989</c:v>
                </c:pt>
                <c:pt idx="863">
                  <c:v>0.64273564699999997</c:v>
                </c:pt>
                <c:pt idx="864">
                  <c:v>0.64497254399999993</c:v>
                </c:pt>
                <c:pt idx="865">
                  <c:v>0.64721462500000004</c:v>
                </c:pt>
                <c:pt idx="866">
                  <c:v>0.64946189599999993</c:v>
                </c:pt>
                <c:pt idx="867">
                  <c:v>0.65171436299999996</c:v>
                </c:pt>
                <c:pt idx="868">
                  <c:v>0.65397203199999998</c:v>
                </c:pt>
                <c:pt idx="869">
                  <c:v>0.65623490899999992</c:v>
                </c:pt>
                <c:pt idx="870">
                  <c:v>0.65850300000000006</c:v>
                </c:pt>
                <c:pt idx="871">
                  <c:v>0.66077631100000001</c:v>
                </c:pt>
                <c:pt idx="872">
                  <c:v>0.66305484799999992</c:v>
                </c:pt>
                <c:pt idx="873">
                  <c:v>0.66533861699999997</c:v>
                </c:pt>
                <c:pt idx="874">
                  <c:v>0.66762762399999998</c:v>
                </c:pt>
                <c:pt idx="875">
                  <c:v>0.669921875</c:v>
                </c:pt>
                <c:pt idx="876">
                  <c:v>0.67222137599999998</c:v>
                </c:pt>
                <c:pt idx="877">
                  <c:v>0.67452613299999997</c:v>
                </c:pt>
                <c:pt idx="878">
                  <c:v>0.67683615200000002</c:v>
                </c:pt>
                <c:pt idx="879">
                  <c:v>0.67915143899999997</c:v>
                </c:pt>
                <c:pt idx="880">
                  <c:v>0.68147199999999997</c:v>
                </c:pt>
                <c:pt idx="881">
                  <c:v>0.68379784099999996</c:v>
                </c:pt>
                <c:pt idx="882">
                  <c:v>0.68612896800000001</c:v>
                </c:pt>
                <c:pt idx="883">
                  <c:v>0.68846538699999993</c:v>
                </c:pt>
                <c:pt idx="884">
                  <c:v>0.69080710400000001</c:v>
                </c:pt>
                <c:pt idx="885">
                  <c:v>0.69315412500000007</c:v>
                </c:pt>
                <c:pt idx="886">
                  <c:v>0.69550645600000005</c:v>
                </c:pt>
                <c:pt idx="887">
                  <c:v>0.69786410300000001</c:v>
                </c:pt>
                <c:pt idx="888">
                  <c:v>0.70022707200000001</c:v>
                </c:pt>
                <c:pt idx="889">
                  <c:v>0.70259536900000008</c:v>
                </c:pt>
                <c:pt idx="890">
                  <c:v>0.70496900000000007</c:v>
                </c:pt>
                <c:pt idx="891">
                  <c:v>0.70734797100000002</c:v>
                </c:pt>
                <c:pt idx="892">
                  <c:v>0.7097322880000001</c:v>
                </c:pt>
                <c:pt idx="893">
                  <c:v>0.71212195700000003</c:v>
                </c:pt>
                <c:pt idx="894">
                  <c:v>0.71451698400000008</c:v>
                </c:pt>
                <c:pt idx="895">
                  <c:v>0.71691737499999997</c:v>
                </c:pt>
                <c:pt idx="896">
                  <c:v>0.71932313600000009</c:v>
                </c:pt>
                <c:pt idx="897">
                  <c:v>0.72173427300000004</c:v>
                </c:pt>
                <c:pt idx="898">
                  <c:v>0.72415079199999999</c:v>
                </c:pt>
                <c:pt idx="899">
                  <c:v>0.7265726990000001</c:v>
                </c:pt>
                <c:pt idx="900">
                  <c:v>0.72900000000000009</c:v>
                </c:pt>
                <c:pt idx="901">
                  <c:v>0.73143270100000002</c:v>
                </c:pt>
                <c:pt idx="902">
                  <c:v>0.73387080800000004</c:v>
                </c:pt>
                <c:pt idx="903">
                  <c:v>0.7363143270000001</c:v>
                </c:pt>
                <c:pt idx="904">
                  <c:v>0.73876326400000003</c:v>
                </c:pt>
                <c:pt idx="905">
                  <c:v>0.74121762499999999</c:v>
                </c:pt>
                <c:pt idx="906">
                  <c:v>0.74367741600000004</c:v>
                </c:pt>
                <c:pt idx="907">
                  <c:v>0.74614264300000011</c:v>
                </c:pt>
                <c:pt idx="908">
                  <c:v>0.74861331200000014</c:v>
                </c:pt>
                <c:pt idx="909">
                  <c:v>0.75108942900000009</c:v>
                </c:pt>
                <c:pt idx="910">
                  <c:v>0.7535710000000001</c:v>
                </c:pt>
                <c:pt idx="911">
                  <c:v>0.75605803100000002</c:v>
                </c:pt>
                <c:pt idx="912">
                  <c:v>0.75855052800000011</c:v>
                </c:pt>
                <c:pt idx="913">
                  <c:v>0.7610484970000001</c:v>
                </c:pt>
                <c:pt idx="914">
                  <c:v>0.76355194400000004</c:v>
                </c:pt>
                <c:pt idx="915">
                  <c:v>0.76606087500000009</c:v>
                </c:pt>
                <c:pt idx="916">
                  <c:v>0.76857529600000007</c:v>
                </c:pt>
                <c:pt idx="917">
                  <c:v>0.77109521300000017</c:v>
                </c:pt>
                <c:pt idx="918">
                  <c:v>0.77362063200000009</c:v>
                </c:pt>
                <c:pt idx="919">
                  <c:v>0.7761515590000001</c:v>
                </c:pt>
                <c:pt idx="920">
                  <c:v>0.77868800000000005</c:v>
                </c:pt>
                <c:pt idx="921">
                  <c:v>0.78122996100000008</c:v>
                </c:pt>
                <c:pt idx="922">
                  <c:v>0.78377744800000004</c:v>
                </c:pt>
                <c:pt idx="923">
                  <c:v>0.78633046700000009</c:v>
                </c:pt>
                <c:pt idx="924">
                  <c:v>0.78888902400000016</c:v>
                </c:pt>
                <c:pt idx="925">
                  <c:v>0.79145312500000009</c:v>
                </c:pt>
                <c:pt idx="926">
                  <c:v>0.79402277600000015</c:v>
                </c:pt>
                <c:pt idx="927">
                  <c:v>0.79659798300000018</c:v>
                </c:pt>
                <c:pt idx="928">
                  <c:v>0.7991787520000001</c:v>
                </c:pt>
                <c:pt idx="929">
                  <c:v>0.8017650890000001</c:v>
                </c:pt>
                <c:pt idx="930">
                  <c:v>0.8043570000000001</c:v>
                </c:pt>
                <c:pt idx="931">
                  <c:v>0.80695449100000016</c:v>
                </c:pt>
                <c:pt idx="932">
                  <c:v>0.80955756800000012</c:v>
                </c:pt>
                <c:pt idx="933">
                  <c:v>0.81216623700000012</c:v>
                </c:pt>
                <c:pt idx="934">
                  <c:v>0.81478050400000013</c:v>
                </c:pt>
                <c:pt idx="935">
                  <c:v>0.81740037500000018</c:v>
                </c:pt>
                <c:pt idx="936">
                  <c:v>0.82002585600000011</c:v>
                </c:pt>
                <c:pt idx="937">
                  <c:v>0.82265695300000019</c:v>
                </c:pt>
                <c:pt idx="938">
                  <c:v>0.82529367199999981</c:v>
                </c:pt>
                <c:pt idx="939">
                  <c:v>0.8279360189999998</c:v>
                </c:pt>
                <c:pt idx="940">
                  <c:v>0.83058399999999988</c:v>
                </c:pt>
                <c:pt idx="941">
                  <c:v>0.83323762099999976</c:v>
                </c:pt>
                <c:pt idx="942">
                  <c:v>0.83589688799999984</c:v>
                </c:pt>
                <c:pt idx="943">
                  <c:v>0.83856180699999994</c:v>
                </c:pt>
                <c:pt idx="944">
                  <c:v>0.84123238399999989</c:v>
                </c:pt>
                <c:pt idx="945">
                  <c:v>0.84390862499999997</c:v>
                </c:pt>
                <c:pt idx="946">
                  <c:v>0.84659053599999989</c:v>
                </c:pt>
                <c:pt idx="947">
                  <c:v>0.84927812299999983</c:v>
                </c:pt>
                <c:pt idx="948">
                  <c:v>0.85197139199999994</c:v>
                </c:pt>
                <c:pt idx="949">
                  <c:v>0.85467034899999983</c:v>
                </c:pt>
                <c:pt idx="950">
                  <c:v>0.85737499999999989</c:v>
                </c:pt>
                <c:pt idx="951">
                  <c:v>0.86008535099999983</c:v>
                </c:pt>
                <c:pt idx="952">
                  <c:v>0.86280140799999983</c:v>
                </c:pt>
                <c:pt idx="953">
                  <c:v>0.86552317699999992</c:v>
                </c:pt>
                <c:pt idx="954">
                  <c:v>0.86825066399999984</c:v>
                </c:pt>
                <c:pt idx="955">
                  <c:v>0.87098387499999996</c:v>
                </c:pt>
                <c:pt idx="956">
                  <c:v>0.8737228159999999</c:v>
                </c:pt>
                <c:pt idx="957">
                  <c:v>0.87646749299999993</c:v>
                </c:pt>
                <c:pt idx="958">
                  <c:v>0.87921791199999988</c:v>
                </c:pt>
                <c:pt idx="959">
                  <c:v>0.88197407899999991</c:v>
                </c:pt>
                <c:pt idx="960">
                  <c:v>0.88473599999999997</c:v>
                </c:pt>
                <c:pt idx="961">
                  <c:v>0.88750368099999988</c:v>
                </c:pt>
                <c:pt idx="962">
                  <c:v>0.89027712799999992</c:v>
                </c:pt>
                <c:pt idx="963">
                  <c:v>0.89305634699999981</c:v>
                </c:pt>
                <c:pt idx="964">
                  <c:v>0.89584134399999993</c:v>
                </c:pt>
                <c:pt idx="965">
                  <c:v>0.89863212499999989</c:v>
                </c:pt>
                <c:pt idx="966">
                  <c:v>0.90142869599999997</c:v>
                </c:pt>
                <c:pt idx="967">
                  <c:v>0.90423106299999989</c:v>
                </c:pt>
                <c:pt idx="968">
                  <c:v>0.90703923199999992</c:v>
                </c:pt>
                <c:pt idx="969">
                  <c:v>0.90985320899999989</c:v>
                </c:pt>
                <c:pt idx="970">
                  <c:v>0.91267299999999996</c:v>
                </c:pt>
                <c:pt idx="971">
                  <c:v>0.91549861099999996</c:v>
                </c:pt>
                <c:pt idx="972">
                  <c:v>0.91833004799999995</c:v>
                </c:pt>
                <c:pt idx="973">
                  <c:v>0.92116731699999987</c:v>
                </c:pt>
                <c:pt idx="974">
                  <c:v>0.924010424</c:v>
                </c:pt>
                <c:pt idx="975">
                  <c:v>0.92685937499999993</c:v>
                </c:pt>
                <c:pt idx="976">
                  <c:v>0.92971417599999995</c:v>
                </c:pt>
                <c:pt idx="977">
                  <c:v>0.93257483299999999</c:v>
                </c:pt>
                <c:pt idx="978">
                  <c:v>0.935441352</c:v>
                </c:pt>
                <c:pt idx="979">
                  <c:v>0.93831373899999992</c:v>
                </c:pt>
                <c:pt idx="980">
                  <c:v>0.94119199999999992</c:v>
                </c:pt>
                <c:pt idx="981">
                  <c:v>0.94407614100000004</c:v>
                </c:pt>
                <c:pt idx="982">
                  <c:v>0.946966168</c:v>
                </c:pt>
                <c:pt idx="983">
                  <c:v>0.94986208699999997</c:v>
                </c:pt>
                <c:pt idx="984">
                  <c:v>0.95276390399999999</c:v>
                </c:pt>
                <c:pt idx="985">
                  <c:v>0.95567162500000002</c:v>
                </c:pt>
                <c:pt idx="986">
                  <c:v>0.95858525599999989</c:v>
                </c:pt>
                <c:pt idx="987">
                  <c:v>0.96150480299999996</c:v>
                </c:pt>
                <c:pt idx="988">
                  <c:v>0.96443027199999998</c:v>
                </c:pt>
                <c:pt idx="989">
                  <c:v>0.96736166899999998</c:v>
                </c:pt>
                <c:pt idx="990">
                  <c:v>0.97029899999999991</c:v>
                </c:pt>
                <c:pt idx="991">
                  <c:v>0.97324227099999994</c:v>
                </c:pt>
                <c:pt idx="992">
                  <c:v>0.97619148799999989</c:v>
                </c:pt>
                <c:pt idx="993">
                  <c:v>0.97914665699999992</c:v>
                </c:pt>
                <c:pt idx="994">
                  <c:v>0.98210778399999998</c:v>
                </c:pt>
                <c:pt idx="995">
                  <c:v>0.98507487500000002</c:v>
                </c:pt>
                <c:pt idx="996">
                  <c:v>0.98804793599999996</c:v>
                </c:pt>
                <c:pt idx="997">
                  <c:v>0.99102697299999998</c:v>
                </c:pt>
                <c:pt idx="998">
                  <c:v>0.99401199200000001</c:v>
                </c:pt>
                <c:pt idx="999">
                  <c:v>0.997002999</c:v>
                </c:pt>
                <c:pt idx="1000">
                  <c:v>1</c:v>
                </c:pt>
              </c:numCache>
            </c:numRef>
          </c:val>
          <c:smooth val="0"/>
          <c:extLst>
            <c:ext xmlns:c16="http://schemas.microsoft.com/office/drawing/2014/chart" uri="{C3380CC4-5D6E-409C-BE32-E72D297353CC}">
              <c16:uniqueId val="{00000003-A945-410A-8D53-1D5F02ECA149}"/>
            </c:ext>
          </c:extLst>
        </c:ser>
        <c:ser>
          <c:idx val="4"/>
          <c:order val="4"/>
          <c:tx>
            <c:strRef>
              <c:f>Sheet1!$E$1</c:f>
              <c:strCache>
                <c:ptCount val="1"/>
                <c:pt idx="0">
                  <c:v>k(x)=x4</c:v>
                </c:pt>
              </c:strCache>
            </c:strRef>
          </c:tx>
          <c:spPr>
            <a:ln w="28575" cap="rnd">
              <a:solidFill>
                <a:schemeClr val="accent5"/>
              </a:solidFill>
              <a:round/>
            </a:ln>
            <a:effectLst/>
          </c:spPr>
          <c:marker>
            <c:symbol val="none"/>
          </c:marker>
          <c:val>
            <c:numRef>
              <c:f>Sheet1!$E$2:$E$1002</c:f>
              <c:numCache>
                <c:formatCode>General</c:formatCode>
                <c:ptCount val="1001"/>
                <c:pt idx="0">
                  <c:v>0</c:v>
                </c:pt>
                <c:pt idx="1">
                  <c:v>1.0000000000000002E-12</c:v>
                </c:pt>
                <c:pt idx="2">
                  <c:v>1.6000000000000003E-11</c:v>
                </c:pt>
                <c:pt idx="3">
                  <c:v>8.1000000000000005E-11</c:v>
                </c:pt>
                <c:pt idx="4">
                  <c:v>2.5600000000000005E-10</c:v>
                </c:pt>
                <c:pt idx="5">
                  <c:v>6.2500000000000012E-10</c:v>
                </c:pt>
                <c:pt idx="6">
                  <c:v>1.2960000000000001E-9</c:v>
                </c:pt>
                <c:pt idx="7">
                  <c:v>2.4010000000000003E-9</c:v>
                </c:pt>
                <c:pt idx="8">
                  <c:v>4.0960000000000007E-9</c:v>
                </c:pt>
                <c:pt idx="9">
                  <c:v>6.5609999999999975E-9</c:v>
                </c:pt>
                <c:pt idx="10">
                  <c:v>1.0000000000000002E-8</c:v>
                </c:pt>
                <c:pt idx="11">
                  <c:v>1.4640999999999997E-8</c:v>
                </c:pt>
                <c:pt idx="12">
                  <c:v>2.0736000000000001E-8</c:v>
                </c:pt>
                <c:pt idx="13">
                  <c:v>2.8560999999999997E-8</c:v>
                </c:pt>
                <c:pt idx="14">
                  <c:v>3.8416000000000005E-8</c:v>
                </c:pt>
                <c:pt idx="15">
                  <c:v>5.0624999999999998E-8</c:v>
                </c:pt>
                <c:pt idx="16">
                  <c:v>6.5536000000000012E-8</c:v>
                </c:pt>
                <c:pt idx="17">
                  <c:v>8.3521000000000024E-8</c:v>
                </c:pt>
                <c:pt idx="18">
                  <c:v>1.0497599999999996E-7</c:v>
                </c:pt>
                <c:pt idx="19">
                  <c:v>1.3032099999999999E-7</c:v>
                </c:pt>
                <c:pt idx="20">
                  <c:v>1.6000000000000003E-7</c:v>
                </c:pt>
                <c:pt idx="21">
                  <c:v>1.9448100000000006E-7</c:v>
                </c:pt>
                <c:pt idx="22">
                  <c:v>2.3425599999999995E-7</c:v>
                </c:pt>
                <c:pt idx="23">
                  <c:v>2.7984099999999997E-7</c:v>
                </c:pt>
                <c:pt idx="24">
                  <c:v>3.3177600000000002E-7</c:v>
                </c:pt>
                <c:pt idx="25">
                  <c:v>3.9062500000000012E-7</c:v>
                </c:pt>
                <c:pt idx="26">
                  <c:v>4.5697599999999995E-7</c:v>
                </c:pt>
                <c:pt idx="27">
                  <c:v>5.3144099999999997E-7</c:v>
                </c:pt>
                <c:pt idx="28">
                  <c:v>6.1465600000000007E-7</c:v>
                </c:pt>
                <c:pt idx="29">
                  <c:v>7.072810000000001E-7</c:v>
                </c:pt>
                <c:pt idx="30">
                  <c:v>8.0999999999999997E-7</c:v>
                </c:pt>
                <c:pt idx="31">
                  <c:v>9.2352099999999987E-7</c:v>
                </c:pt>
                <c:pt idx="32">
                  <c:v>1.0485760000000002E-6</c:v>
                </c:pt>
                <c:pt idx="33">
                  <c:v>1.1859210000000003E-6</c:v>
                </c:pt>
                <c:pt idx="34">
                  <c:v>1.3363360000000004E-6</c:v>
                </c:pt>
                <c:pt idx="35">
                  <c:v>1.5006250000000006E-6</c:v>
                </c:pt>
                <c:pt idx="36">
                  <c:v>1.6796159999999994E-6</c:v>
                </c:pt>
                <c:pt idx="37">
                  <c:v>1.8741609999999995E-6</c:v>
                </c:pt>
                <c:pt idx="38">
                  <c:v>2.0851359999999999E-6</c:v>
                </c:pt>
                <c:pt idx="39">
                  <c:v>2.3134409999999998E-6</c:v>
                </c:pt>
                <c:pt idx="40">
                  <c:v>2.5600000000000005E-6</c:v>
                </c:pt>
                <c:pt idx="41">
                  <c:v>2.8257610000000005E-6</c:v>
                </c:pt>
                <c:pt idx="42">
                  <c:v>3.1116960000000009E-6</c:v>
                </c:pt>
                <c:pt idx="43">
                  <c:v>3.4188009999999992E-6</c:v>
                </c:pt>
                <c:pt idx="44">
                  <c:v>3.7480959999999992E-6</c:v>
                </c:pt>
                <c:pt idx="45">
                  <c:v>4.1006249999999994E-6</c:v>
                </c:pt>
                <c:pt idx="46">
                  <c:v>4.4774559999999995E-6</c:v>
                </c:pt>
                <c:pt idx="47">
                  <c:v>4.8796809999999997E-6</c:v>
                </c:pt>
                <c:pt idx="48">
                  <c:v>5.3084160000000003E-6</c:v>
                </c:pt>
                <c:pt idx="49">
                  <c:v>5.7648010000000014E-6</c:v>
                </c:pt>
                <c:pt idx="50">
                  <c:v>6.250000000000002E-6</c:v>
                </c:pt>
                <c:pt idx="51">
                  <c:v>6.7652009999999977E-6</c:v>
                </c:pt>
                <c:pt idx="52">
                  <c:v>7.3116159999999992E-6</c:v>
                </c:pt>
                <c:pt idx="53">
                  <c:v>7.8904809999999981E-6</c:v>
                </c:pt>
                <c:pt idx="54">
                  <c:v>8.5030559999999996E-6</c:v>
                </c:pt>
                <c:pt idx="55">
                  <c:v>9.1506250000000002E-6</c:v>
                </c:pt>
                <c:pt idx="56">
                  <c:v>9.8344960000000012E-6</c:v>
                </c:pt>
                <c:pt idx="57">
                  <c:v>1.0556001000000001E-5</c:v>
                </c:pt>
                <c:pt idx="58">
                  <c:v>1.1316496000000002E-5</c:v>
                </c:pt>
                <c:pt idx="59">
                  <c:v>1.2117360999999999E-5</c:v>
                </c:pt>
                <c:pt idx="60">
                  <c:v>1.296E-5</c:v>
                </c:pt>
                <c:pt idx="61">
                  <c:v>1.3845840999999999E-5</c:v>
                </c:pt>
                <c:pt idx="62">
                  <c:v>1.4776335999999998E-5</c:v>
                </c:pt>
                <c:pt idx="63">
                  <c:v>1.5752961000000003E-5</c:v>
                </c:pt>
                <c:pt idx="64">
                  <c:v>1.6777216000000003E-5</c:v>
                </c:pt>
                <c:pt idx="65">
                  <c:v>1.7850625000000003E-5</c:v>
                </c:pt>
                <c:pt idx="66">
                  <c:v>1.8974736000000005E-5</c:v>
                </c:pt>
                <c:pt idx="67">
                  <c:v>2.0151121000000005E-5</c:v>
                </c:pt>
                <c:pt idx="68">
                  <c:v>2.1381376000000006E-5</c:v>
                </c:pt>
                <c:pt idx="69">
                  <c:v>2.2667121000000006E-5</c:v>
                </c:pt>
                <c:pt idx="70">
                  <c:v>2.4010000000000009E-5</c:v>
                </c:pt>
                <c:pt idx="71">
                  <c:v>2.5411680999999994E-5</c:v>
                </c:pt>
                <c:pt idx="72">
                  <c:v>2.687385599999999E-5</c:v>
                </c:pt>
                <c:pt idx="73">
                  <c:v>2.8398240999999997E-5</c:v>
                </c:pt>
                <c:pt idx="74">
                  <c:v>2.9986575999999993E-5</c:v>
                </c:pt>
                <c:pt idx="75">
                  <c:v>3.1640624999999998E-5</c:v>
                </c:pt>
                <c:pt idx="76">
                  <c:v>3.3362175999999998E-5</c:v>
                </c:pt>
                <c:pt idx="77">
                  <c:v>3.5153040999999999E-5</c:v>
                </c:pt>
                <c:pt idx="78">
                  <c:v>3.7015055999999997E-5</c:v>
                </c:pt>
                <c:pt idx="79">
                  <c:v>3.8950081E-5</c:v>
                </c:pt>
                <c:pt idx="80">
                  <c:v>4.0960000000000008E-5</c:v>
                </c:pt>
                <c:pt idx="81">
                  <c:v>4.3046721E-5</c:v>
                </c:pt>
                <c:pt idx="82">
                  <c:v>4.5212176000000008E-5</c:v>
                </c:pt>
                <c:pt idx="83">
                  <c:v>4.7458321000000017E-5</c:v>
                </c:pt>
                <c:pt idx="84">
                  <c:v>4.9787136000000015E-5</c:v>
                </c:pt>
                <c:pt idx="85">
                  <c:v>5.2200625000000018E-5</c:v>
                </c:pt>
                <c:pt idx="86">
                  <c:v>5.4700815999999987E-5</c:v>
                </c:pt>
                <c:pt idx="87">
                  <c:v>5.7289760999999981E-5</c:v>
                </c:pt>
                <c:pt idx="88">
                  <c:v>5.9969535999999987E-5</c:v>
                </c:pt>
                <c:pt idx="89">
                  <c:v>6.2742240999999989E-5</c:v>
                </c:pt>
                <c:pt idx="90">
                  <c:v>6.560999999999999E-5</c:v>
                </c:pt>
                <c:pt idx="91">
                  <c:v>6.8574960999999993E-5</c:v>
                </c:pt>
                <c:pt idx="92">
                  <c:v>7.1639295999999993E-5</c:v>
                </c:pt>
                <c:pt idx="93">
                  <c:v>7.4805200999999996E-5</c:v>
                </c:pt>
                <c:pt idx="94">
                  <c:v>7.8074895999999996E-5</c:v>
                </c:pt>
                <c:pt idx="95">
                  <c:v>8.1450625000000011E-5</c:v>
                </c:pt>
                <c:pt idx="96">
                  <c:v>8.4934656000000005E-5</c:v>
                </c:pt>
                <c:pt idx="97">
                  <c:v>8.8529281000000021E-5</c:v>
                </c:pt>
                <c:pt idx="98">
                  <c:v>9.2236816000000022E-5</c:v>
                </c:pt>
                <c:pt idx="99">
                  <c:v>9.6059601000000021E-5</c:v>
                </c:pt>
                <c:pt idx="100">
                  <c:v>1.0000000000000003E-4</c:v>
                </c:pt>
                <c:pt idx="101">
                  <c:v>1.0406040100000003E-4</c:v>
                </c:pt>
                <c:pt idx="102">
                  <c:v>1.0824321599999996E-4</c:v>
                </c:pt>
                <c:pt idx="103">
                  <c:v>1.1255088099999996E-4</c:v>
                </c:pt>
                <c:pt idx="104">
                  <c:v>1.1698585599999999E-4</c:v>
                </c:pt>
                <c:pt idx="105">
                  <c:v>1.2155062499999997E-4</c:v>
                </c:pt>
                <c:pt idx="106">
                  <c:v>1.2624769599999997E-4</c:v>
                </c:pt>
                <c:pt idx="107">
                  <c:v>1.3107960099999999E-4</c:v>
                </c:pt>
                <c:pt idx="108">
                  <c:v>1.3604889599999999E-4</c:v>
                </c:pt>
                <c:pt idx="109">
                  <c:v>1.4115816099999999E-4</c:v>
                </c:pt>
                <c:pt idx="110">
                  <c:v>1.4641E-4</c:v>
                </c:pt>
                <c:pt idx="111">
                  <c:v>1.51807041E-4</c:v>
                </c:pt>
                <c:pt idx="112">
                  <c:v>1.5735193600000002E-4</c:v>
                </c:pt>
                <c:pt idx="113">
                  <c:v>1.6304736100000001E-4</c:v>
                </c:pt>
                <c:pt idx="114">
                  <c:v>1.6889601600000002E-4</c:v>
                </c:pt>
                <c:pt idx="115">
                  <c:v>1.7490062500000002E-4</c:v>
                </c:pt>
                <c:pt idx="116">
                  <c:v>1.8106393600000003E-4</c:v>
                </c:pt>
                <c:pt idx="117">
                  <c:v>1.8738872100000005E-4</c:v>
                </c:pt>
                <c:pt idx="118">
                  <c:v>1.9387777599999998E-4</c:v>
                </c:pt>
                <c:pt idx="119">
                  <c:v>2.0053392099999995E-4</c:v>
                </c:pt>
                <c:pt idx="120">
                  <c:v>2.0735999999999999E-4</c:v>
                </c:pt>
                <c:pt idx="121">
                  <c:v>2.1435888099999997E-4</c:v>
                </c:pt>
                <c:pt idx="122">
                  <c:v>2.2153345599999999E-4</c:v>
                </c:pt>
                <c:pt idx="123">
                  <c:v>2.2888664099999999E-4</c:v>
                </c:pt>
                <c:pt idx="124">
                  <c:v>2.3642137599999997E-4</c:v>
                </c:pt>
                <c:pt idx="125">
                  <c:v>2.44140625E-4</c:v>
                </c:pt>
                <c:pt idx="126">
                  <c:v>2.5204737600000005E-4</c:v>
                </c:pt>
                <c:pt idx="127">
                  <c:v>2.6014464100000001E-4</c:v>
                </c:pt>
                <c:pt idx="128">
                  <c:v>2.6843545600000005E-4</c:v>
                </c:pt>
                <c:pt idx="129">
                  <c:v>2.7692288099999998E-4</c:v>
                </c:pt>
                <c:pt idx="130">
                  <c:v>2.8561000000000005E-4</c:v>
                </c:pt>
                <c:pt idx="131">
                  <c:v>2.9449992100000005E-4</c:v>
                </c:pt>
                <c:pt idx="132">
                  <c:v>3.0359577600000008E-4</c:v>
                </c:pt>
                <c:pt idx="133">
                  <c:v>3.1290072100000012E-4</c:v>
                </c:pt>
                <c:pt idx="134">
                  <c:v>3.2241793600000008E-4</c:v>
                </c:pt>
                <c:pt idx="135">
                  <c:v>3.3215062500000007E-4</c:v>
                </c:pt>
                <c:pt idx="136">
                  <c:v>3.421020160000001E-4</c:v>
                </c:pt>
                <c:pt idx="137">
                  <c:v>3.5227536100000011E-4</c:v>
                </c:pt>
                <c:pt idx="138">
                  <c:v>3.626739360000001E-4</c:v>
                </c:pt>
                <c:pt idx="139">
                  <c:v>3.733010410000002E-4</c:v>
                </c:pt>
                <c:pt idx="140">
                  <c:v>3.8416000000000014E-4</c:v>
                </c:pt>
                <c:pt idx="141">
                  <c:v>3.9525416099999984E-4</c:v>
                </c:pt>
                <c:pt idx="142">
                  <c:v>4.065868959999999E-4</c:v>
                </c:pt>
                <c:pt idx="143">
                  <c:v>4.1816160099999983E-4</c:v>
                </c:pt>
                <c:pt idx="144">
                  <c:v>4.2998169599999984E-4</c:v>
                </c:pt>
                <c:pt idx="145">
                  <c:v>4.4205062499999993E-4</c:v>
                </c:pt>
                <c:pt idx="146">
                  <c:v>4.5437185599999996E-4</c:v>
                </c:pt>
                <c:pt idx="147">
                  <c:v>4.6694888099999986E-4</c:v>
                </c:pt>
                <c:pt idx="148">
                  <c:v>4.7978521599999988E-4</c:v>
                </c:pt>
                <c:pt idx="149">
                  <c:v>4.9288440099999988E-4</c:v>
                </c:pt>
                <c:pt idx="150">
                  <c:v>5.0624999999999997E-4</c:v>
                </c:pt>
                <c:pt idx="151">
                  <c:v>5.1988560099999997E-4</c:v>
                </c:pt>
                <c:pt idx="152">
                  <c:v>5.3379481599999997E-4</c:v>
                </c:pt>
                <c:pt idx="153">
                  <c:v>5.4798128099999997E-4</c:v>
                </c:pt>
                <c:pt idx="154">
                  <c:v>5.6244865599999999E-4</c:v>
                </c:pt>
                <c:pt idx="155">
                  <c:v>5.7720062500000004E-4</c:v>
                </c:pt>
                <c:pt idx="156">
                  <c:v>5.9224089599999995E-4</c:v>
                </c:pt>
                <c:pt idx="157">
                  <c:v>6.0757320099999999E-4</c:v>
                </c:pt>
                <c:pt idx="158">
                  <c:v>6.2320129599999999E-4</c:v>
                </c:pt>
                <c:pt idx="159">
                  <c:v>6.3912896100000005E-4</c:v>
                </c:pt>
                <c:pt idx="160">
                  <c:v>6.5536000000000012E-4</c:v>
                </c:pt>
                <c:pt idx="161">
                  <c:v>6.7189824100000021E-4</c:v>
                </c:pt>
                <c:pt idx="162">
                  <c:v>6.88747536E-4</c:v>
                </c:pt>
                <c:pt idx="163">
                  <c:v>7.0591176100000003E-4</c:v>
                </c:pt>
                <c:pt idx="164">
                  <c:v>7.2339481600000013E-4</c:v>
                </c:pt>
                <c:pt idx="165">
                  <c:v>7.4120062500000012E-4</c:v>
                </c:pt>
                <c:pt idx="166">
                  <c:v>7.5933313600000027E-4</c:v>
                </c:pt>
                <c:pt idx="167">
                  <c:v>7.777963210000001E-4</c:v>
                </c:pt>
                <c:pt idx="168">
                  <c:v>7.9659417600000024E-4</c:v>
                </c:pt>
                <c:pt idx="169">
                  <c:v>8.1573072100000013E-4</c:v>
                </c:pt>
                <c:pt idx="170">
                  <c:v>8.3521000000000029E-4</c:v>
                </c:pt>
                <c:pt idx="171">
                  <c:v>8.5503608100000021E-4</c:v>
                </c:pt>
                <c:pt idx="172">
                  <c:v>8.7521305599999979E-4</c:v>
                </c:pt>
                <c:pt idx="173">
                  <c:v>8.9574504099999982E-4</c:v>
                </c:pt>
                <c:pt idx="174">
                  <c:v>9.166361759999997E-4</c:v>
                </c:pt>
                <c:pt idx="175">
                  <c:v>9.3789062499999971E-4</c:v>
                </c:pt>
                <c:pt idx="176">
                  <c:v>9.595125759999998E-4</c:v>
                </c:pt>
                <c:pt idx="177">
                  <c:v>9.8150624099999973E-4</c:v>
                </c:pt>
                <c:pt idx="178">
                  <c:v>1.0038758559999998E-3</c:v>
                </c:pt>
                <c:pt idx="179">
                  <c:v>1.0266256809999999E-3</c:v>
                </c:pt>
                <c:pt idx="180">
                  <c:v>1.0497599999999998E-3</c:v>
                </c:pt>
                <c:pt idx="181">
                  <c:v>1.0732831209999999E-3</c:v>
                </c:pt>
                <c:pt idx="182">
                  <c:v>1.0971993759999999E-3</c:v>
                </c:pt>
                <c:pt idx="183">
                  <c:v>1.1215131209999999E-3</c:v>
                </c:pt>
                <c:pt idx="184">
                  <c:v>1.1462287359999999E-3</c:v>
                </c:pt>
                <c:pt idx="185">
                  <c:v>1.1713506249999999E-3</c:v>
                </c:pt>
                <c:pt idx="186">
                  <c:v>1.1968832159999999E-3</c:v>
                </c:pt>
                <c:pt idx="187">
                  <c:v>1.2228309610000001E-3</c:v>
                </c:pt>
                <c:pt idx="188">
                  <c:v>1.2491983359999999E-3</c:v>
                </c:pt>
                <c:pt idx="189">
                  <c:v>1.2759898410000001E-3</c:v>
                </c:pt>
                <c:pt idx="190">
                  <c:v>1.3032100000000002E-3</c:v>
                </c:pt>
                <c:pt idx="191">
                  <c:v>1.3308633609999999E-3</c:v>
                </c:pt>
                <c:pt idx="192">
                  <c:v>1.3589544960000001E-3</c:v>
                </c:pt>
                <c:pt idx="193">
                  <c:v>1.3874880010000003E-3</c:v>
                </c:pt>
                <c:pt idx="194">
                  <c:v>1.4164684960000003E-3</c:v>
                </c:pt>
                <c:pt idx="195">
                  <c:v>1.4459006250000001E-3</c:v>
                </c:pt>
                <c:pt idx="196">
                  <c:v>1.4757890560000003E-3</c:v>
                </c:pt>
                <c:pt idx="197">
                  <c:v>1.5061384810000004E-3</c:v>
                </c:pt>
                <c:pt idx="198">
                  <c:v>1.5369536160000003E-3</c:v>
                </c:pt>
                <c:pt idx="199">
                  <c:v>1.5682392010000004E-3</c:v>
                </c:pt>
                <c:pt idx="200">
                  <c:v>1.6000000000000005E-3</c:v>
                </c:pt>
                <c:pt idx="201">
                  <c:v>1.6322408010000003E-3</c:v>
                </c:pt>
                <c:pt idx="202">
                  <c:v>1.6649664160000004E-3</c:v>
                </c:pt>
                <c:pt idx="203">
                  <c:v>1.6981816810000005E-3</c:v>
                </c:pt>
                <c:pt idx="204">
                  <c:v>1.7318914559999994E-3</c:v>
                </c:pt>
                <c:pt idx="205">
                  <c:v>1.7661006249999995E-3</c:v>
                </c:pt>
                <c:pt idx="206">
                  <c:v>1.8008140959999994E-3</c:v>
                </c:pt>
                <c:pt idx="207">
                  <c:v>1.8360368009999997E-3</c:v>
                </c:pt>
                <c:pt idx="208">
                  <c:v>1.8717736959999998E-3</c:v>
                </c:pt>
                <c:pt idx="209">
                  <c:v>1.9080297609999997E-3</c:v>
                </c:pt>
                <c:pt idx="210">
                  <c:v>1.9448099999999995E-3</c:v>
                </c:pt>
                <c:pt idx="211">
                  <c:v>1.9821194409999996E-3</c:v>
                </c:pt>
                <c:pt idx="212">
                  <c:v>2.0199631359999995E-3</c:v>
                </c:pt>
                <c:pt idx="213">
                  <c:v>2.0583461609999998E-3</c:v>
                </c:pt>
                <c:pt idx="214">
                  <c:v>2.0972736159999999E-3</c:v>
                </c:pt>
                <c:pt idx="215">
                  <c:v>2.1367506249999999E-3</c:v>
                </c:pt>
                <c:pt idx="216">
                  <c:v>2.1767823359999999E-3</c:v>
                </c:pt>
                <c:pt idx="217">
                  <c:v>2.2173739209999997E-3</c:v>
                </c:pt>
                <c:pt idx="218">
                  <c:v>2.2585305759999998E-3</c:v>
                </c:pt>
                <c:pt idx="219">
                  <c:v>2.3002575210000001E-3</c:v>
                </c:pt>
                <c:pt idx="220">
                  <c:v>2.34256E-3</c:v>
                </c:pt>
                <c:pt idx="221">
                  <c:v>2.3854432809999999E-3</c:v>
                </c:pt>
                <c:pt idx="222">
                  <c:v>2.4289126560000001E-3</c:v>
                </c:pt>
                <c:pt idx="223">
                  <c:v>2.4729734410000002E-3</c:v>
                </c:pt>
                <c:pt idx="224">
                  <c:v>2.5176309760000003E-3</c:v>
                </c:pt>
                <c:pt idx="225">
                  <c:v>2.5628906250000005E-3</c:v>
                </c:pt>
                <c:pt idx="226">
                  <c:v>2.6087577760000001E-3</c:v>
                </c:pt>
                <c:pt idx="227">
                  <c:v>2.6552378410000005E-3</c:v>
                </c:pt>
                <c:pt idx="228">
                  <c:v>2.7023362560000003E-3</c:v>
                </c:pt>
                <c:pt idx="229">
                  <c:v>2.7500584810000003E-3</c:v>
                </c:pt>
                <c:pt idx="230">
                  <c:v>2.7984100000000003E-3</c:v>
                </c:pt>
                <c:pt idx="231">
                  <c:v>2.8473963210000008E-3</c:v>
                </c:pt>
                <c:pt idx="232">
                  <c:v>2.8970229760000004E-3</c:v>
                </c:pt>
                <c:pt idx="233">
                  <c:v>2.9472955210000005E-3</c:v>
                </c:pt>
                <c:pt idx="234">
                  <c:v>2.9982195360000008E-3</c:v>
                </c:pt>
                <c:pt idx="235">
                  <c:v>3.0498006249999993E-3</c:v>
                </c:pt>
                <c:pt idx="236">
                  <c:v>3.1020444159999996E-3</c:v>
                </c:pt>
                <c:pt idx="237">
                  <c:v>3.1549565609999995E-3</c:v>
                </c:pt>
                <c:pt idx="238">
                  <c:v>3.2085427359999992E-3</c:v>
                </c:pt>
                <c:pt idx="239">
                  <c:v>3.2628086409999995E-3</c:v>
                </c:pt>
                <c:pt idx="240">
                  <c:v>3.3177599999999999E-3</c:v>
                </c:pt>
                <c:pt idx="241">
                  <c:v>3.3734025609999997E-3</c:v>
                </c:pt>
                <c:pt idx="242">
                  <c:v>3.4297420959999996E-3</c:v>
                </c:pt>
                <c:pt idx="243">
                  <c:v>3.4867844009999998E-3</c:v>
                </c:pt>
                <c:pt idx="244">
                  <c:v>3.5445352959999998E-3</c:v>
                </c:pt>
                <c:pt idx="245">
                  <c:v>3.6030006249999995E-3</c:v>
                </c:pt>
                <c:pt idx="246">
                  <c:v>3.6621862559999998E-3</c:v>
                </c:pt>
                <c:pt idx="247">
                  <c:v>3.7220980809999997E-3</c:v>
                </c:pt>
                <c:pt idx="248">
                  <c:v>3.7827420159999995E-3</c:v>
                </c:pt>
                <c:pt idx="249">
                  <c:v>3.844124001E-3</c:v>
                </c:pt>
                <c:pt idx="250">
                  <c:v>3.90625E-3</c:v>
                </c:pt>
                <c:pt idx="251">
                  <c:v>3.9691260010000003E-3</c:v>
                </c:pt>
                <c:pt idx="252">
                  <c:v>4.0327580160000008E-3</c:v>
                </c:pt>
                <c:pt idx="253">
                  <c:v>4.0971520809999998E-3</c:v>
                </c:pt>
                <c:pt idx="254">
                  <c:v>4.1623142560000001E-3</c:v>
                </c:pt>
                <c:pt idx="255">
                  <c:v>4.2282506249999999E-3</c:v>
                </c:pt>
                <c:pt idx="256">
                  <c:v>4.2949672960000008E-3</c:v>
                </c:pt>
                <c:pt idx="257">
                  <c:v>4.3624704009999999E-3</c:v>
                </c:pt>
                <c:pt idx="258">
                  <c:v>4.4307660959999997E-3</c:v>
                </c:pt>
                <c:pt idx="259">
                  <c:v>4.4998605610000004E-3</c:v>
                </c:pt>
                <c:pt idx="260">
                  <c:v>4.5697600000000008E-3</c:v>
                </c:pt>
                <c:pt idx="261">
                  <c:v>4.6404706410000012E-3</c:v>
                </c:pt>
                <c:pt idx="262">
                  <c:v>4.7119987360000008E-3</c:v>
                </c:pt>
                <c:pt idx="263">
                  <c:v>4.7843505610000014E-3</c:v>
                </c:pt>
                <c:pt idx="264">
                  <c:v>4.8575324160000013E-3</c:v>
                </c:pt>
                <c:pt idx="265">
                  <c:v>4.9315506250000012E-3</c:v>
                </c:pt>
                <c:pt idx="266">
                  <c:v>5.0064115360000019E-3</c:v>
                </c:pt>
                <c:pt idx="267">
                  <c:v>5.0821215210000012E-3</c:v>
                </c:pt>
                <c:pt idx="268">
                  <c:v>5.1586869760000013E-3</c:v>
                </c:pt>
                <c:pt idx="269">
                  <c:v>5.2361143210000018E-3</c:v>
                </c:pt>
                <c:pt idx="270">
                  <c:v>5.3144100000000012E-3</c:v>
                </c:pt>
                <c:pt idx="271">
                  <c:v>5.3935804810000014E-3</c:v>
                </c:pt>
                <c:pt idx="272">
                  <c:v>5.4736322560000016E-3</c:v>
                </c:pt>
                <c:pt idx="273">
                  <c:v>5.5545718410000017E-3</c:v>
                </c:pt>
                <c:pt idx="274">
                  <c:v>5.6364057760000018E-3</c:v>
                </c:pt>
                <c:pt idx="275">
                  <c:v>5.7191406250000024E-3</c:v>
                </c:pt>
                <c:pt idx="276">
                  <c:v>5.8027829760000016E-3</c:v>
                </c:pt>
                <c:pt idx="277">
                  <c:v>5.8873394410000023E-3</c:v>
                </c:pt>
                <c:pt idx="278">
                  <c:v>5.9728166560000032E-3</c:v>
                </c:pt>
                <c:pt idx="279">
                  <c:v>6.0592212810000028E-3</c:v>
                </c:pt>
                <c:pt idx="280">
                  <c:v>6.1465600000000023E-3</c:v>
                </c:pt>
                <c:pt idx="281">
                  <c:v>6.2348395210000025E-3</c:v>
                </c:pt>
                <c:pt idx="282">
                  <c:v>6.3240665759999974E-3</c:v>
                </c:pt>
                <c:pt idx="283">
                  <c:v>6.4142479209999973E-3</c:v>
                </c:pt>
                <c:pt idx="284">
                  <c:v>6.5053903359999984E-3</c:v>
                </c:pt>
                <c:pt idx="285">
                  <c:v>6.597500624999998E-3</c:v>
                </c:pt>
                <c:pt idx="286">
                  <c:v>6.6905856159999973E-3</c:v>
                </c:pt>
                <c:pt idx="287">
                  <c:v>6.7846521609999976E-3</c:v>
                </c:pt>
                <c:pt idx="288">
                  <c:v>6.8797071359999974E-3</c:v>
                </c:pt>
                <c:pt idx="289">
                  <c:v>6.9757574409999978E-3</c:v>
                </c:pt>
                <c:pt idx="290">
                  <c:v>7.0728099999999988E-3</c:v>
                </c:pt>
                <c:pt idx="291">
                  <c:v>7.1708717609999988E-3</c:v>
                </c:pt>
                <c:pt idx="292">
                  <c:v>7.2699496959999993E-3</c:v>
                </c:pt>
                <c:pt idx="293">
                  <c:v>7.3700508009999985E-3</c:v>
                </c:pt>
                <c:pt idx="294">
                  <c:v>7.4711820959999977E-3</c:v>
                </c:pt>
                <c:pt idx="295">
                  <c:v>7.5733506249999992E-3</c:v>
                </c:pt>
                <c:pt idx="296">
                  <c:v>7.6765634559999981E-3</c:v>
                </c:pt>
                <c:pt idx="297">
                  <c:v>7.7808276809999992E-3</c:v>
                </c:pt>
                <c:pt idx="298">
                  <c:v>7.8861504159999981E-3</c:v>
                </c:pt>
                <c:pt idx="299">
                  <c:v>7.9925388009999994E-3</c:v>
                </c:pt>
                <c:pt idx="300">
                  <c:v>8.0999999999999996E-3</c:v>
                </c:pt>
                <c:pt idx="301">
                  <c:v>8.2085412009999994E-3</c:v>
                </c:pt>
                <c:pt idx="302">
                  <c:v>8.3181696159999995E-3</c:v>
                </c:pt>
                <c:pt idx="303">
                  <c:v>8.4288924809999988E-3</c:v>
                </c:pt>
                <c:pt idx="304">
                  <c:v>8.5407170559999995E-3</c:v>
                </c:pt>
                <c:pt idx="305">
                  <c:v>8.6536506249999985E-3</c:v>
                </c:pt>
                <c:pt idx="306">
                  <c:v>8.7677004959999996E-3</c:v>
                </c:pt>
                <c:pt idx="307">
                  <c:v>8.8828740009999994E-3</c:v>
                </c:pt>
                <c:pt idx="308">
                  <c:v>8.9991784959999998E-3</c:v>
                </c:pt>
                <c:pt idx="309">
                  <c:v>9.1166213609999991E-3</c:v>
                </c:pt>
                <c:pt idx="310">
                  <c:v>9.2352100000000006E-3</c:v>
                </c:pt>
                <c:pt idx="311">
                  <c:v>9.354951840999999E-3</c:v>
                </c:pt>
                <c:pt idx="312">
                  <c:v>9.4758543359999992E-3</c:v>
                </c:pt>
                <c:pt idx="313">
                  <c:v>9.5979249610000008E-3</c:v>
                </c:pt>
                <c:pt idx="314">
                  <c:v>9.7211712159999998E-3</c:v>
                </c:pt>
                <c:pt idx="315">
                  <c:v>9.8456006250000009E-3</c:v>
                </c:pt>
                <c:pt idx="316">
                  <c:v>9.9712207359999999E-3</c:v>
                </c:pt>
                <c:pt idx="317">
                  <c:v>1.0098039121000001E-2</c:v>
                </c:pt>
                <c:pt idx="318">
                  <c:v>1.0226063376000001E-2</c:v>
                </c:pt>
                <c:pt idx="319">
                  <c:v>1.0355301121000001E-2</c:v>
                </c:pt>
                <c:pt idx="320">
                  <c:v>1.0485760000000002E-2</c:v>
                </c:pt>
                <c:pt idx="321">
                  <c:v>1.0617447681E-2</c:v>
                </c:pt>
                <c:pt idx="322">
                  <c:v>1.0750371856000003E-2</c:v>
                </c:pt>
                <c:pt idx="323">
                  <c:v>1.0884540241000001E-2</c:v>
                </c:pt>
                <c:pt idx="324">
                  <c:v>1.1019960576E-2</c:v>
                </c:pt>
                <c:pt idx="325">
                  <c:v>1.1156640625000004E-2</c:v>
                </c:pt>
                <c:pt idx="326">
                  <c:v>1.1294588176000001E-2</c:v>
                </c:pt>
                <c:pt idx="327">
                  <c:v>1.1433811041000002E-2</c:v>
                </c:pt>
                <c:pt idx="328">
                  <c:v>1.1574317056000002E-2</c:v>
                </c:pt>
                <c:pt idx="329">
                  <c:v>1.1716114081000002E-2</c:v>
                </c:pt>
                <c:pt idx="330">
                  <c:v>1.1859210000000002E-2</c:v>
                </c:pt>
                <c:pt idx="331">
                  <c:v>1.2003612721000001E-2</c:v>
                </c:pt>
                <c:pt idx="332">
                  <c:v>1.2149330176000004E-2</c:v>
                </c:pt>
                <c:pt idx="333">
                  <c:v>1.2296370321000004E-2</c:v>
                </c:pt>
                <c:pt idx="334">
                  <c:v>1.2444741136000002E-2</c:v>
                </c:pt>
                <c:pt idx="335">
                  <c:v>1.2594450625000003E-2</c:v>
                </c:pt>
                <c:pt idx="336">
                  <c:v>1.2745506816000004E-2</c:v>
                </c:pt>
                <c:pt idx="337">
                  <c:v>1.2897917761000003E-2</c:v>
                </c:pt>
                <c:pt idx="338">
                  <c:v>1.3051691536000002E-2</c:v>
                </c:pt>
                <c:pt idx="339">
                  <c:v>1.3206836241000004E-2</c:v>
                </c:pt>
                <c:pt idx="340">
                  <c:v>1.3363360000000005E-2</c:v>
                </c:pt>
                <c:pt idx="341">
                  <c:v>1.3521270961000005E-2</c:v>
                </c:pt>
                <c:pt idx="342">
                  <c:v>1.3680577296000003E-2</c:v>
                </c:pt>
                <c:pt idx="343">
                  <c:v>1.3841287201000004E-2</c:v>
                </c:pt>
                <c:pt idx="344">
                  <c:v>1.4003408895999997E-2</c:v>
                </c:pt>
                <c:pt idx="345">
                  <c:v>1.4166950624999996E-2</c:v>
                </c:pt>
                <c:pt idx="346">
                  <c:v>1.4331920655999997E-2</c:v>
                </c:pt>
                <c:pt idx="347">
                  <c:v>1.4498327280999996E-2</c:v>
                </c:pt>
                <c:pt idx="348">
                  <c:v>1.4666178815999995E-2</c:v>
                </c:pt>
                <c:pt idx="349">
                  <c:v>1.4835483600999996E-2</c:v>
                </c:pt>
                <c:pt idx="350">
                  <c:v>1.5006249999999995E-2</c:v>
                </c:pt>
                <c:pt idx="351">
                  <c:v>1.5178486400999997E-2</c:v>
                </c:pt>
                <c:pt idx="352">
                  <c:v>1.5352201215999997E-2</c:v>
                </c:pt>
                <c:pt idx="353">
                  <c:v>1.5527402880999996E-2</c:v>
                </c:pt>
                <c:pt idx="354">
                  <c:v>1.5704099855999996E-2</c:v>
                </c:pt>
                <c:pt idx="355">
                  <c:v>1.5882300624999998E-2</c:v>
                </c:pt>
                <c:pt idx="356">
                  <c:v>1.6062013695999997E-2</c:v>
                </c:pt>
                <c:pt idx="357">
                  <c:v>1.6243247600999995E-2</c:v>
                </c:pt>
                <c:pt idx="358">
                  <c:v>1.6426010895999998E-2</c:v>
                </c:pt>
                <c:pt idx="359">
                  <c:v>1.6610312160999997E-2</c:v>
                </c:pt>
                <c:pt idx="360">
                  <c:v>1.6796159999999997E-2</c:v>
                </c:pt>
                <c:pt idx="361">
                  <c:v>1.6983563040999999E-2</c:v>
                </c:pt>
                <c:pt idx="362">
                  <c:v>1.7172529935999999E-2</c:v>
                </c:pt>
                <c:pt idx="363">
                  <c:v>1.7363069360999999E-2</c:v>
                </c:pt>
                <c:pt idx="364">
                  <c:v>1.7555190015999998E-2</c:v>
                </c:pt>
                <c:pt idx="365">
                  <c:v>1.7748900624999998E-2</c:v>
                </c:pt>
                <c:pt idx="366">
                  <c:v>1.7944209935999999E-2</c:v>
                </c:pt>
                <c:pt idx="367">
                  <c:v>1.8141126721E-2</c:v>
                </c:pt>
                <c:pt idx="368">
                  <c:v>1.8339659775999998E-2</c:v>
                </c:pt>
                <c:pt idx="369">
                  <c:v>1.8539817921000002E-2</c:v>
                </c:pt>
                <c:pt idx="370">
                  <c:v>1.8741609999999999E-2</c:v>
                </c:pt>
                <c:pt idx="371">
                  <c:v>1.8945044880999996E-2</c:v>
                </c:pt>
                <c:pt idx="372">
                  <c:v>1.9150131455999999E-2</c:v>
                </c:pt>
                <c:pt idx="373">
                  <c:v>1.9356878641000001E-2</c:v>
                </c:pt>
                <c:pt idx="374">
                  <c:v>1.9565295376000002E-2</c:v>
                </c:pt>
                <c:pt idx="375">
                  <c:v>1.9775390625E-2</c:v>
                </c:pt>
                <c:pt idx="376">
                  <c:v>1.9987173375999999E-2</c:v>
                </c:pt>
                <c:pt idx="377">
                  <c:v>2.0200652641000003E-2</c:v>
                </c:pt>
                <c:pt idx="378">
                  <c:v>2.0415837456000001E-2</c:v>
                </c:pt>
                <c:pt idx="379">
                  <c:v>2.0632736881000001E-2</c:v>
                </c:pt>
                <c:pt idx="380">
                  <c:v>2.0851360000000003E-2</c:v>
                </c:pt>
                <c:pt idx="381">
                  <c:v>2.1071715921000003E-2</c:v>
                </c:pt>
                <c:pt idx="382">
                  <c:v>2.1293813775999999E-2</c:v>
                </c:pt>
                <c:pt idx="383">
                  <c:v>2.1517662721000003E-2</c:v>
                </c:pt>
                <c:pt idx="384">
                  <c:v>2.1743271936000001E-2</c:v>
                </c:pt>
                <c:pt idx="385">
                  <c:v>2.1970650625000001E-2</c:v>
                </c:pt>
                <c:pt idx="386">
                  <c:v>2.2199808016000005E-2</c:v>
                </c:pt>
                <c:pt idx="387">
                  <c:v>2.2430753361000002E-2</c:v>
                </c:pt>
                <c:pt idx="388">
                  <c:v>2.2663495936000005E-2</c:v>
                </c:pt>
                <c:pt idx="389">
                  <c:v>2.2898045041000004E-2</c:v>
                </c:pt>
                <c:pt idx="390">
                  <c:v>2.3134410000000001E-2</c:v>
                </c:pt>
                <c:pt idx="391">
                  <c:v>2.3372600161000005E-2</c:v>
                </c:pt>
                <c:pt idx="392">
                  <c:v>2.3612624896000006E-2</c:v>
                </c:pt>
                <c:pt idx="393">
                  <c:v>2.3854493601000004E-2</c:v>
                </c:pt>
                <c:pt idx="394">
                  <c:v>2.4098215696000007E-2</c:v>
                </c:pt>
                <c:pt idx="395">
                  <c:v>2.4343800625000005E-2</c:v>
                </c:pt>
                <c:pt idx="396">
                  <c:v>2.4591257856000005E-2</c:v>
                </c:pt>
                <c:pt idx="397">
                  <c:v>2.4840596881000005E-2</c:v>
                </c:pt>
                <c:pt idx="398">
                  <c:v>2.5091827216000007E-2</c:v>
                </c:pt>
                <c:pt idx="399">
                  <c:v>2.5344958401000001E-2</c:v>
                </c:pt>
                <c:pt idx="400">
                  <c:v>2.5600000000000008E-2</c:v>
                </c:pt>
                <c:pt idx="401">
                  <c:v>2.5856961601000008E-2</c:v>
                </c:pt>
                <c:pt idx="402">
                  <c:v>2.6115852816000006E-2</c:v>
                </c:pt>
                <c:pt idx="403">
                  <c:v>2.6376683281000009E-2</c:v>
                </c:pt>
                <c:pt idx="404">
                  <c:v>2.6639462656000007E-2</c:v>
                </c:pt>
                <c:pt idx="405">
                  <c:v>2.690420062500001E-2</c:v>
                </c:pt>
                <c:pt idx="406">
                  <c:v>2.7170906896000008E-2</c:v>
                </c:pt>
                <c:pt idx="407">
                  <c:v>2.7439591200999994E-2</c:v>
                </c:pt>
                <c:pt idx="408">
                  <c:v>2.7710263295999991E-2</c:v>
                </c:pt>
                <c:pt idx="409">
                  <c:v>2.7982932960999993E-2</c:v>
                </c:pt>
                <c:pt idx="410">
                  <c:v>2.8257609999999992E-2</c:v>
                </c:pt>
                <c:pt idx="411">
                  <c:v>2.8534304240999994E-2</c:v>
                </c:pt>
                <c:pt idx="412">
                  <c:v>2.881302553599999E-2</c:v>
                </c:pt>
                <c:pt idx="413">
                  <c:v>2.909378376099999E-2</c:v>
                </c:pt>
                <c:pt idx="414">
                  <c:v>2.9376588815999995E-2</c:v>
                </c:pt>
                <c:pt idx="415">
                  <c:v>2.9661450624999995E-2</c:v>
                </c:pt>
                <c:pt idx="416">
                  <c:v>2.9948379135999997E-2</c:v>
                </c:pt>
                <c:pt idx="417">
                  <c:v>3.0237384320999997E-2</c:v>
                </c:pt>
                <c:pt idx="418">
                  <c:v>3.0528476175999995E-2</c:v>
                </c:pt>
                <c:pt idx="419">
                  <c:v>3.0821664720999998E-2</c:v>
                </c:pt>
                <c:pt idx="420">
                  <c:v>3.1116959999999992E-2</c:v>
                </c:pt>
                <c:pt idx="421">
                  <c:v>3.1414372080999994E-2</c:v>
                </c:pt>
                <c:pt idx="422">
                  <c:v>3.1713911055999994E-2</c:v>
                </c:pt>
                <c:pt idx="423">
                  <c:v>3.2015587040999993E-2</c:v>
                </c:pt>
                <c:pt idx="424">
                  <c:v>3.2319410175999992E-2</c:v>
                </c:pt>
                <c:pt idx="425">
                  <c:v>3.2625390624999993E-2</c:v>
                </c:pt>
                <c:pt idx="426">
                  <c:v>3.2933538575999996E-2</c:v>
                </c:pt>
                <c:pt idx="427">
                  <c:v>3.3243864240999996E-2</c:v>
                </c:pt>
                <c:pt idx="428">
                  <c:v>3.3556377855999998E-2</c:v>
                </c:pt>
                <c:pt idx="429">
                  <c:v>3.3871089680999993E-2</c:v>
                </c:pt>
                <c:pt idx="430">
                  <c:v>3.4188009999999998E-2</c:v>
                </c:pt>
                <c:pt idx="431">
                  <c:v>3.4507149120999996E-2</c:v>
                </c:pt>
                <c:pt idx="432">
                  <c:v>3.4828517375999998E-2</c:v>
                </c:pt>
                <c:pt idx="433">
                  <c:v>3.5152125120999994E-2</c:v>
                </c:pt>
                <c:pt idx="434">
                  <c:v>3.5477982735999995E-2</c:v>
                </c:pt>
                <c:pt idx="435">
                  <c:v>3.5806100625000004E-2</c:v>
                </c:pt>
                <c:pt idx="436">
                  <c:v>3.6136489215999996E-2</c:v>
                </c:pt>
                <c:pt idx="437">
                  <c:v>3.6469158960999996E-2</c:v>
                </c:pt>
                <c:pt idx="438">
                  <c:v>3.6804120336000001E-2</c:v>
                </c:pt>
                <c:pt idx="439">
                  <c:v>3.7141383840999999E-2</c:v>
                </c:pt>
                <c:pt idx="440">
                  <c:v>3.7480960000000001E-2</c:v>
                </c:pt>
                <c:pt idx="441">
                  <c:v>3.7822859361000001E-2</c:v>
                </c:pt>
                <c:pt idx="442">
                  <c:v>3.8167092495999998E-2</c:v>
                </c:pt>
                <c:pt idx="443">
                  <c:v>3.8513670001000005E-2</c:v>
                </c:pt>
                <c:pt idx="444">
                  <c:v>3.8862602496000001E-2</c:v>
                </c:pt>
                <c:pt idx="445">
                  <c:v>3.9213900625000006E-2</c:v>
                </c:pt>
                <c:pt idx="446">
                  <c:v>3.9567575056000004E-2</c:v>
                </c:pt>
                <c:pt idx="447">
                  <c:v>3.9923636481000002E-2</c:v>
                </c:pt>
                <c:pt idx="448">
                  <c:v>4.0282095616000005E-2</c:v>
                </c:pt>
                <c:pt idx="449">
                  <c:v>4.0642963200999999E-2</c:v>
                </c:pt>
                <c:pt idx="450">
                  <c:v>4.1006250000000008E-2</c:v>
                </c:pt>
                <c:pt idx="451">
                  <c:v>4.1371966801000006E-2</c:v>
                </c:pt>
                <c:pt idx="452">
                  <c:v>4.1740124416000002E-2</c:v>
                </c:pt>
                <c:pt idx="453">
                  <c:v>4.2110733681000004E-2</c:v>
                </c:pt>
                <c:pt idx="454">
                  <c:v>4.2483805456000008E-2</c:v>
                </c:pt>
                <c:pt idx="455">
                  <c:v>4.2859350625000008E-2</c:v>
                </c:pt>
                <c:pt idx="456">
                  <c:v>4.3237380096000005E-2</c:v>
                </c:pt>
                <c:pt idx="457">
                  <c:v>4.3617904801000001E-2</c:v>
                </c:pt>
                <c:pt idx="458">
                  <c:v>4.4000935696000006E-2</c:v>
                </c:pt>
                <c:pt idx="459">
                  <c:v>4.4386483761000003E-2</c:v>
                </c:pt>
                <c:pt idx="460">
                  <c:v>4.4774560000000005E-2</c:v>
                </c:pt>
                <c:pt idx="461">
                  <c:v>4.5165175441000002E-2</c:v>
                </c:pt>
                <c:pt idx="462">
                  <c:v>4.5558341136000012E-2</c:v>
                </c:pt>
                <c:pt idx="463">
                  <c:v>4.5954068161000013E-2</c:v>
                </c:pt>
                <c:pt idx="464">
                  <c:v>4.6352367616000006E-2</c:v>
                </c:pt>
                <c:pt idx="465">
                  <c:v>4.6753250625000006E-2</c:v>
                </c:pt>
                <c:pt idx="466">
                  <c:v>4.7156728336000008E-2</c:v>
                </c:pt>
                <c:pt idx="467">
                  <c:v>4.7562811921000009E-2</c:v>
                </c:pt>
                <c:pt idx="468">
                  <c:v>4.7971512576000012E-2</c:v>
                </c:pt>
                <c:pt idx="469">
                  <c:v>4.8382841520999989E-2</c:v>
                </c:pt>
                <c:pt idx="470">
                  <c:v>4.8796809999999989E-2</c:v>
                </c:pt>
                <c:pt idx="471">
                  <c:v>4.921342928099999E-2</c:v>
                </c:pt>
                <c:pt idx="472">
                  <c:v>4.9632710655999994E-2</c:v>
                </c:pt>
                <c:pt idx="473">
                  <c:v>5.0054665440999992E-2</c:v>
                </c:pt>
                <c:pt idx="474">
                  <c:v>5.0479304975999992E-2</c:v>
                </c:pt>
                <c:pt idx="475">
                  <c:v>5.0906640624999992E-2</c:v>
                </c:pt>
                <c:pt idx="476">
                  <c:v>5.1336683775999988E-2</c:v>
                </c:pt>
                <c:pt idx="477">
                  <c:v>5.1769445840999989E-2</c:v>
                </c:pt>
                <c:pt idx="478">
                  <c:v>5.2204938255999991E-2</c:v>
                </c:pt>
                <c:pt idx="479">
                  <c:v>5.2643172480999992E-2</c:v>
                </c:pt>
                <c:pt idx="480">
                  <c:v>5.3084159999999998E-2</c:v>
                </c:pt>
                <c:pt idx="481">
                  <c:v>5.3527912320999994E-2</c:v>
                </c:pt>
                <c:pt idx="482">
                  <c:v>5.3974440975999995E-2</c:v>
                </c:pt>
                <c:pt idx="483">
                  <c:v>5.4423757520999996E-2</c:v>
                </c:pt>
                <c:pt idx="484">
                  <c:v>5.4875873535999993E-2</c:v>
                </c:pt>
                <c:pt idx="485">
                  <c:v>5.5330800624999996E-2</c:v>
                </c:pt>
                <c:pt idx="486">
                  <c:v>5.5788550415999998E-2</c:v>
                </c:pt>
                <c:pt idx="487">
                  <c:v>5.6249134560999996E-2</c:v>
                </c:pt>
                <c:pt idx="488">
                  <c:v>5.6712564735999997E-2</c:v>
                </c:pt>
                <c:pt idx="489">
                  <c:v>5.7178852640999998E-2</c:v>
                </c:pt>
                <c:pt idx="490">
                  <c:v>5.7648009999999993E-2</c:v>
                </c:pt>
                <c:pt idx="491">
                  <c:v>5.8120048560999997E-2</c:v>
                </c:pt>
                <c:pt idx="492">
                  <c:v>5.8594980095999998E-2</c:v>
                </c:pt>
                <c:pt idx="493">
                  <c:v>5.907281640099999E-2</c:v>
                </c:pt>
                <c:pt idx="494">
                  <c:v>5.9553569295999996E-2</c:v>
                </c:pt>
                <c:pt idx="495">
                  <c:v>6.0037250624999997E-2</c:v>
                </c:pt>
                <c:pt idx="496">
                  <c:v>6.0523872255999991E-2</c:v>
                </c:pt>
                <c:pt idx="497">
                  <c:v>6.1013446080999997E-2</c:v>
                </c:pt>
                <c:pt idx="498">
                  <c:v>6.1505984016E-2</c:v>
                </c:pt>
                <c:pt idx="499">
                  <c:v>6.2001498001000001E-2</c:v>
                </c:pt>
                <c:pt idx="500">
                  <c:v>6.25E-2</c:v>
                </c:pt>
                <c:pt idx="501">
                  <c:v>6.3001502000999993E-2</c:v>
                </c:pt>
                <c:pt idx="502">
                  <c:v>6.3506016016000005E-2</c:v>
                </c:pt>
                <c:pt idx="503">
                  <c:v>6.4013554080999999E-2</c:v>
                </c:pt>
                <c:pt idx="504">
                  <c:v>6.4524128256000013E-2</c:v>
                </c:pt>
                <c:pt idx="505">
                  <c:v>6.5037750625000001E-2</c:v>
                </c:pt>
                <c:pt idx="506">
                  <c:v>6.5554433295999998E-2</c:v>
                </c:pt>
                <c:pt idx="507">
                  <c:v>6.6074188401000017E-2</c:v>
                </c:pt>
                <c:pt idx="508">
                  <c:v>6.6597028096000002E-2</c:v>
                </c:pt>
                <c:pt idx="509">
                  <c:v>6.7122964561000004E-2</c:v>
                </c:pt>
                <c:pt idx="510">
                  <c:v>6.7652009999999999E-2</c:v>
                </c:pt>
                <c:pt idx="511">
                  <c:v>6.8184176641000002E-2</c:v>
                </c:pt>
                <c:pt idx="512">
                  <c:v>6.8719476736000012E-2</c:v>
                </c:pt>
                <c:pt idx="513">
                  <c:v>6.925792256100001E-2</c:v>
                </c:pt>
                <c:pt idx="514">
                  <c:v>6.9799526415999999E-2</c:v>
                </c:pt>
                <c:pt idx="515">
                  <c:v>7.0344300625000009E-2</c:v>
                </c:pt>
                <c:pt idx="516">
                  <c:v>7.0892257535999995E-2</c:v>
                </c:pt>
                <c:pt idx="517">
                  <c:v>7.1443409521000006E-2</c:v>
                </c:pt>
                <c:pt idx="518">
                  <c:v>7.1997768976000007E-2</c:v>
                </c:pt>
                <c:pt idx="519">
                  <c:v>7.255534832100001E-2</c:v>
                </c:pt>
                <c:pt idx="520">
                  <c:v>7.3116160000000013E-2</c:v>
                </c:pt>
                <c:pt idx="521">
                  <c:v>7.3680216481000024E-2</c:v>
                </c:pt>
                <c:pt idx="522">
                  <c:v>7.4247530256000019E-2</c:v>
                </c:pt>
                <c:pt idx="523">
                  <c:v>7.4818113841000011E-2</c:v>
                </c:pt>
                <c:pt idx="524">
                  <c:v>7.5391979776000012E-2</c:v>
                </c:pt>
                <c:pt idx="525">
                  <c:v>7.5969140625000015E-2</c:v>
                </c:pt>
                <c:pt idx="526">
                  <c:v>7.6549608976000022E-2</c:v>
                </c:pt>
                <c:pt idx="527">
                  <c:v>7.7133397441000007E-2</c:v>
                </c:pt>
                <c:pt idx="528">
                  <c:v>7.7720518656000021E-2</c:v>
                </c:pt>
                <c:pt idx="529">
                  <c:v>7.8310985281000001E-2</c:v>
                </c:pt>
                <c:pt idx="530">
                  <c:v>7.890481000000002E-2</c:v>
                </c:pt>
                <c:pt idx="531">
                  <c:v>7.9502005521000008E-2</c:v>
                </c:pt>
                <c:pt idx="532">
                  <c:v>8.010258457600003E-2</c:v>
                </c:pt>
                <c:pt idx="533">
                  <c:v>8.070655992100001E-2</c:v>
                </c:pt>
                <c:pt idx="534">
                  <c:v>8.1313944336000019E-2</c:v>
                </c:pt>
                <c:pt idx="535">
                  <c:v>8.1924750625000015E-2</c:v>
                </c:pt>
                <c:pt idx="536">
                  <c:v>8.2538991616000021E-2</c:v>
                </c:pt>
                <c:pt idx="537">
                  <c:v>8.3156680161000016E-2</c:v>
                </c:pt>
                <c:pt idx="538">
                  <c:v>8.3777829136000029E-2</c:v>
                </c:pt>
                <c:pt idx="539">
                  <c:v>8.4402451441000018E-2</c:v>
                </c:pt>
                <c:pt idx="540">
                  <c:v>8.5030560000000019E-2</c:v>
                </c:pt>
                <c:pt idx="541">
                  <c:v>8.5662167761000024E-2</c:v>
                </c:pt>
                <c:pt idx="542">
                  <c:v>8.6297287696000022E-2</c:v>
                </c:pt>
                <c:pt idx="543">
                  <c:v>8.693593280100001E-2</c:v>
                </c:pt>
                <c:pt idx="544">
                  <c:v>8.7578116096000025E-2</c:v>
                </c:pt>
                <c:pt idx="545">
                  <c:v>8.8223850625000017E-2</c:v>
                </c:pt>
                <c:pt idx="546">
                  <c:v>8.8873149456000028E-2</c:v>
                </c:pt>
                <c:pt idx="547">
                  <c:v>8.9526025681000029E-2</c:v>
                </c:pt>
                <c:pt idx="548">
                  <c:v>9.0182492416000029E-2</c:v>
                </c:pt>
                <c:pt idx="549">
                  <c:v>9.0842562801000032E-2</c:v>
                </c:pt>
                <c:pt idx="550">
                  <c:v>9.1506250000000039E-2</c:v>
                </c:pt>
                <c:pt idx="551">
                  <c:v>9.2173567201000034E-2</c:v>
                </c:pt>
                <c:pt idx="552">
                  <c:v>9.2844527616000025E-2</c:v>
                </c:pt>
                <c:pt idx="553">
                  <c:v>9.351914448100003E-2</c:v>
                </c:pt>
                <c:pt idx="554">
                  <c:v>9.4197431056000036E-2</c:v>
                </c:pt>
                <c:pt idx="555">
                  <c:v>9.4879400625000027E-2</c:v>
                </c:pt>
                <c:pt idx="556">
                  <c:v>9.5565066496000051E-2</c:v>
                </c:pt>
                <c:pt idx="557">
                  <c:v>9.6254442001000029E-2</c:v>
                </c:pt>
                <c:pt idx="558">
                  <c:v>9.6947540496000045E-2</c:v>
                </c:pt>
                <c:pt idx="559">
                  <c:v>9.7644375361000041E-2</c:v>
                </c:pt>
                <c:pt idx="560">
                  <c:v>9.8344960000000037E-2</c:v>
                </c:pt>
                <c:pt idx="561">
                  <c:v>9.904930784100005E-2</c:v>
                </c:pt>
                <c:pt idx="562">
                  <c:v>9.975743233600004E-2</c:v>
                </c:pt>
                <c:pt idx="563">
                  <c:v>0.10046934696099998</c:v>
                </c:pt>
                <c:pt idx="564">
                  <c:v>0.10118506521599996</c:v>
                </c:pt>
                <c:pt idx="565">
                  <c:v>0.10190460062499995</c:v>
                </c:pt>
                <c:pt idx="566">
                  <c:v>0.10262796673599996</c:v>
                </c:pt>
                <c:pt idx="567">
                  <c:v>0.10335517712099998</c:v>
                </c:pt>
                <c:pt idx="568">
                  <c:v>0.10408624537599998</c:v>
                </c:pt>
                <c:pt idx="569">
                  <c:v>0.10482118512099997</c:v>
                </c:pt>
                <c:pt idx="570">
                  <c:v>0.10556000999999997</c:v>
                </c:pt>
                <c:pt idx="571">
                  <c:v>0.10630273368099998</c:v>
                </c:pt>
                <c:pt idx="572">
                  <c:v>0.10704936985599996</c:v>
                </c:pt>
                <c:pt idx="573">
                  <c:v>0.10779993224099996</c:v>
                </c:pt>
                <c:pt idx="574">
                  <c:v>0.10855443457599996</c:v>
                </c:pt>
                <c:pt idx="575">
                  <c:v>0.10931289062499996</c:v>
                </c:pt>
                <c:pt idx="576">
                  <c:v>0.11007531417599996</c:v>
                </c:pt>
                <c:pt idx="577">
                  <c:v>0.11084171904099997</c:v>
                </c:pt>
                <c:pt idx="578">
                  <c:v>0.11161211905599996</c:v>
                </c:pt>
                <c:pt idx="579">
                  <c:v>0.11238652808099997</c:v>
                </c:pt>
                <c:pt idx="580">
                  <c:v>0.11316495999999998</c:v>
                </c:pt>
                <c:pt idx="581">
                  <c:v>0.11394742872099997</c:v>
                </c:pt>
                <c:pt idx="582">
                  <c:v>0.11473394817599998</c:v>
                </c:pt>
                <c:pt idx="583">
                  <c:v>0.11552453232099996</c:v>
                </c:pt>
                <c:pt idx="584">
                  <c:v>0.11631919513599999</c:v>
                </c:pt>
                <c:pt idx="585">
                  <c:v>0.11711795062499997</c:v>
                </c:pt>
                <c:pt idx="586">
                  <c:v>0.11792081281599998</c:v>
                </c:pt>
                <c:pt idx="587">
                  <c:v>0.11872779576099997</c:v>
                </c:pt>
                <c:pt idx="588">
                  <c:v>0.11953891353599996</c:v>
                </c:pt>
                <c:pt idx="589">
                  <c:v>0.12035418024099998</c:v>
                </c:pt>
                <c:pt idx="590">
                  <c:v>0.12117360999999999</c:v>
                </c:pt>
                <c:pt idx="591">
                  <c:v>0.12199721696099997</c:v>
                </c:pt>
                <c:pt idx="592">
                  <c:v>0.12282501529599997</c:v>
                </c:pt>
                <c:pt idx="593">
                  <c:v>0.12365701920099999</c:v>
                </c:pt>
                <c:pt idx="594">
                  <c:v>0.12449324289599999</c:v>
                </c:pt>
                <c:pt idx="595">
                  <c:v>0.12533370062499999</c:v>
                </c:pt>
                <c:pt idx="596">
                  <c:v>0.12617840665599997</c:v>
                </c:pt>
                <c:pt idx="597">
                  <c:v>0.127027375281</c:v>
                </c:pt>
                <c:pt idx="598">
                  <c:v>0.12788062081599999</c:v>
                </c:pt>
                <c:pt idx="599">
                  <c:v>0.12873815760099996</c:v>
                </c:pt>
                <c:pt idx="600">
                  <c:v>0.12959999999999999</c:v>
                </c:pt>
                <c:pt idx="601">
                  <c:v>0.13046616240099998</c:v>
                </c:pt>
                <c:pt idx="602">
                  <c:v>0.13133665921599999</c:v>
                </c:pt>
                <c:pt idx="603">
                  <c:v>0.13221150488099997</c:v>
                </c:pt>
                <c:pt idx="604">
                  <c:v>0.13309071385599999</c:v>
                </c:pt>
                <c:pt idx="605">
                  <c:v>0.13397430062499999</c:v>
                </c:pt>
                <c:pt idx="606">
                  <c:v>0.13486227969599998</c:v>
                </c:pt>
                <c:pt idx="607">
                  <c:v>0.135754665601</c:v>
                </c:pt>
                <c:pt idx="608">
                  <c:v>0.13665147289599999</c:v>
                </c:pt>
                <c:pt idx="609">
                  <c:v>0.13755271616099998</c:v>
                </c:pt>
                <c:pt idx="610">
                  <c:v>0.13845840999999998</c:v>
                </c:pt>
                <c:pt idx="611">
                  <c:v>0.13936856904099998</c:v>
                </c:pt>
                <c:pt idx="612">
                  <c:v>0.14028320793599999</c:v>
                </c:pt>
                <c:pt idx="613">
                  <c:v>0.14120234136099999</c:v>
                </c:pt>
                <c:pt idx="614">
                  <c:v>0.14212598401599999</c:v>
                </c:pt>
                <c:pt idx="615">
                  <c:v>0.14305415062499999</c:v>
                </c:pt>
                <c:pt idx="616">
                  <c:v>0.143986855936</c:v>
                </c:pt>
                <c:pt idx="617">
                  <c:v>0.144924114721</c:v>
                </c:pt>
                <c:pt idx="618">
                  <c:v>0.14586594177599999</c:v>
                </c:pt>
                <c:pt idx="619">
                  <c:v>0.14681235192099998</c:v>
                </c:pt>
                <c:pt idx="620">
                  <c:v>0.14776336000000001</c:v>
                </c:pt>
                <c:pt idx="621">
                  <c:v>0.148718980881</c:v>
                </c:pt>
                <c:pt idx="622">
                  <c:v>0.14967922945599998</c:v>
                </c:pt>
                <c:pt idx="623">
                  <c:v>0.150644120641</c:v>
                </c:pt>
                <c:pt idx="624">
                  <c:v>0.15161366937599999</c:v>
                </c:pt>
                <c:pt idx="625">
                  <c:v>0.152587890625</c:v>
                </c:pt>
                <c:pt idx="626">
                  <c:v>0.15356679937600001</c:v>
                </c:pt>
                <c:pt idx="627">
                  <c:v>0.154550410641</c:v>
                </c:pt>
                <c:pt idx="628">
                  <c:v>0.155538739456</c:v>
                </c:pt>
                <c:pt idx="629">
                  <c:v>0.15653180088099999</c:v>
                </c:pt>
                <c:pt idx="630">
                  <c:v>0.15752961000000001</c:v>
                </c:pt>
                <c:pt idx="631">
                  <c:v>0.15853218192099999</c:v>
                </c:pt>
                <c:pt idx="632">
                  <c:v>0.159539531776</c:v>
                </c:pt>
                <c:pt idx="633">
                  <c:v>0.16055167472100002</c:v>
                </c:pt>
                <c:pt idx="634">
                  <c:v>0.16156862593600002</c:v>
                </c:pt>
                <c:pt idx="635">
                  <c:v>0.16259040062499999</c:v>
                </c:pt>
                <c:pt idx="636">
                  <c:v>0.16361701401600001</c:v>
                </c:pt>
                <c:pt idx="637">
                  <c:v>0.16464848136099999</c:v>
                </c:pt>
                <c:pt idx="638">
                  <c:v>0.16568481793600001</c:v>
                </c:pt>
                <c:pt idx="639">
                  <c:v>0.16672603904099997</c:v>
                </c:pt>
                <c:pt idx="640">
                  <c:v>0.16777216000000003</c:v>
                </c:pt>
                <c:pt idx="641">
                  <c:v>0.168823196161</c:v>
                </c:pt>
                <c:pt idx="642">
                  <c:v>0.169879162896</c:v>
                </c:pt>
                <c:pt idx="643">
                  <c:v>0.170940075601</c:v>
                </c:pt>
                <c:pt idx="644">
                  <c:v>0.17200594969600005</c:v>
                </c:pt>
                <c:pt idx="645">
                  <c:v>0.17307680062500003</c:v>
                </c:pt>
                <c:pt idx="646">
                  <c:v>0.17415264385600002</c:v>
                </c:pt>
                <c:pt idx="647">
                  <c:v>0.17523349488100004</c:v>
                </c:pt>
                <c:pt idx="648">
                  <c:v>0.176319369216</c:v>
                </c:pt>
                <c:pt idx="649">
                  <c:v>0.17741028240100001</c:v>
                </c:pt>
                <c:pt idx="650">
                  <c:v>0.17850625000000006</c:v>
                </c:pt>
                <c:pt idx="651">
                  <c:v>0.17960728760100003</c:v>
                </c:pt>
                <c:pt idx="652">
                  <c:v>0.18071341081600001</c:v>
                </c:pt>
                <c:pt idx="653">
                  <c:v>0.18182463528100004</c:v>
                </c:pt>
                <c:pt idx="654">
                  <c:v>0.18294097665600004</c:v>
                </c:pt>
                <c:pt idx="655">
                  <c:v>0.18406245062500004</c:v>
                </c:pt>
                <c:pt idx="656">
                  <c:v>0.18518907289600003</c:v>
                </c:pt>
                <c:pt idx="657">
                  <c:v>0.18632085920100003</c:v>
                </c:pt>
                <c:pt idx="658">
                  <c:v>0.18745782529600002</c:v>
                </c:pt>
                <c:pt idx="659">
                  <c:v>0.18859998696100003</c:v>
                </c:pt>
                <c:pt idx="660">
                  <c:v>0.18974736000000003</c:v>
                </c:pt>
                <c:pt idx="661">
                  <c:v>0.19089996024100006</c:v>
                </c:pt>
                <c:pt idx="662">
                  <c:v>0.19205780353600002</c:v>
                </c:pt>
                <c:pt idx="663">
                  <c:v>0.19322090576100004</c:v>
                </c:pt>
                <c:pt idx="664">
                  <c:v>0.19438928281600007</c:v>
                </c:pt>
                <c:pt idx="665">
                  <c:v>0.19556295062500001</c:v>
                </c:pt>
                <c:pt idx="666">
                  <c:v>0.19674192513600006</c:v>
                </c:pt>
                <c:pt idx="667">
                  <c:v>0.19792622232100002</c:v>
                </c:pt>
                <c:pt idx="668">
                  <c:v>0.19911585817600003</c:v>
                </c:pt>
                <c:pt idx="669">
                  <c:v>0.20031084872100005</c:v>
                </c:pt>
                <c:pt idx="670">
                  <c:v>0.20151121000000005</c:v>
                </c:pt>
                <c:pt idx="671">
                  <c:v>0.20271695808100004</c:v>
                </c:pt>
                <c:pt idx="672">
                  <c:v>0.20392810905600006</c:v>
                </c:pt>
                <c:pt idx="673">
                  <c:v>0.20514467904100006</c:v>
                </c:pt>
                <c:pt idx="674">
                  <c:v>0.20636668417600004</c:v>
                </c:pt>
                <c:pt idx="675">
                  <c:v>0.20759414062500006</c:v>
                </c:pt>
                <c:pt idx="676">
                  <c:v>0.20882706457600003</c:v>
                </c:pt>
                <c:pt idx="677">
                  <c:v>0.21006547224100003</c:v>
                </c:pt>
                <c:pt idx="678">
                  <c:v>0.21130937985600007</c:v>
                </c:pt>
                <c:pt idx="679">
                  <c:v>0.21255880368100008</c:v>
                </c:pt>
                <c:pt idx="680">
                  <c:v>0.21381376000000007</c:v>
                </c:pt>
                <c:pt idx="681">
                  <c:v>0.21507426512100009</c:v>
                </c:pt>
                <c:pt idx="682">
                  <c:v>0.21634033537600009</c:v>
                </c:pt>
                <c:pt idx="683">
                  <c:v>0.21761198712100008</c:v>
                </c:pt>
                <c:pt idx="684">
                  <c:v>0.21888923673600005</c:v>
                </c:pt>
                <c:pt idx="685">
                  <c:v>0.22017210062500006</c:v>
                </c:pt>
                <c:pt idx="686">
                  <c:v>0.22146059521600006</c:v>
                </c:pt>
                <c:pt idx="687">
                  <c:v>0.22275473696100007</c:v>
                </c:pt>
                <c:pt idx="688">
                  <c:v>0.22405454233599995</c:v>
                </c:pt>
                <c:pt idx="689">
                  <c:v>0.22536002784099995</c:v>
                </c:pt>
                <c:pt idx="690">
                  <c:v>0.22667120999999993</c:v>
                </c:pt>
                <c:pt idx="691">
                  <c:v>0.22798810536099992</c:v>
                </c:pt>
                <c:pt idx="692">
                  <c:v>0.22931073049599995</c:v>
                </c:pt>
                <c:pt idx="693">
                  <c:v>0.23063910200099991</c:v>
                </c:pt>
                <c:pt idx="694">
                  <c:v>0.23197323649599993</c:v>
                </c:pt>
                <c:pt idx="695">
                  <c:v>0.23331315062499994</c:v>
                </c:pt>
                <c:pt idx="696">
                  <c:v>0.23465886105599992</c:v>
                </c:pt>
                <c:pt idx="697">
                  <c:v>0.23601038448099992</c:v>
                </c:pt>
                <c:pt idx="698">
                  <c:v>0.23736773761599994</c:v>
                </c:pt>
                <c:pt idx="699">
                  <c:v>0.23873093720099994</c:v>
                </c:pt>
                <c:pt idx="700">
                  <c:v>0.24009999999999992</c:v>
                </c:pt>
                <c:pt idx="701">
                  <c:v>0.24147494280099993</c:v>
                </c:pt>
                <c:pt idx="702">
                  <c:v>0.24285578241599995</c:v>
                </c:pt>
                <c:pt idx="703">
                  <c:v>0.24424253568099993</c:v>
                </c:pt>
                <c:pt idx="704">
                  <c:v>0.24563521945599995</c:v>
                </c:pt>
                <c:pt idx="705">
                  <c:v>0.24703385062499991</c:v>
                </c:pt>
                <c:pt idx="706">
                  <c:v>0.24843844609599994</c:v>
                </c:pt>
                <c:pt idx="707">
                  <c:v>0.24984902280099994</c:v>
                </c:pt>
                <c:pt idx="708">
                  <c:v>0.25126559769599993</c:v>
                </c:pt>
                <c:pt idx="709">
                  <c:v>0.25268818776099994</c:v>
                </c:pt>
                <c:pt idx="710">
                  <c:v>0.25411680999999997</c:v>
                </c:pt>
                <c:pt idx="711">
                  <c:v>0.25555148144099998</c:v>
                </c:pt>
                <c:pt idx="712">
                  <c:v>0.25699221913599996</c:v>
                </c:pt>
                <c:pt idx="713">
                  <c:v>0.25843904016099994</c:v>
                </c:pt>
                <c:pt idx="714">
                  <c:v>0.25989196161599992</c:v>
                </c:pt>
                <c:pt idx="715">
                  <c:v>0.26135100062499994</c:v>
                </c:pt>
                <c:pt idx="716">
                  <c:v>0.26281617433599996</c:v>
                </c:pt>
                <c:pt idx="717">
                  <c:v>0.26428749992099992</c:v>
                </c:pt>
                <c:pt idx="718">
                  <c:v>0.26576499457599995</c:v>
                </c:pt>
                <c:pt idx="719">
                  <c:v>0.26724867552099996</c:v>
                </c:pt>
                <c:pt idx="720">
                  <c:v>0.26873855999999996</c:v>
                </c:pt>
                <c:pt idx="721">
                  <c:v>0.27023466528099999</c:v>
                </c:pt>
                <c:pt idx="722">
                  <c:v>0.27173700865599998</c:v>
                </c:pt>
                <c:pt idx="723">
                  <c:v>0.27324560744100002</c:v>
                </c:pt>
                <c:pt idx="724">
                  <c:v>0.27476047897599998</c:v>
                </c:pt>
                <c:pt idx="725">
                  <c:v>0.27628164062499999</c:v>
                </c:pt>
                <c:pt idx="726">
                  <c:v>0.27780910977599999</c:v>
                </c:pt>
                <c:pt idx="727">
                  <c:v>0.27934290384099991</c:v>
                </c:pt>
                <c:pt idx="728">
                  <c:v>0.28088304025599997</c:v>
                </c:pt>
                <c:pt idx="729">
                  <c:v>0.28242953648099994</c:v>
                </c:pt>
                <c:pt idx="730">
                  <c:v>0.28398240999999996</c:v>
                </c:pt>
                <c:pt idx="731">
                  <c:v>0.28554167832099997</c:v>
                </c:pt>
                <c:pt idx="732">
                  <c:v>0.28710735897599998</c:v>
                </c:pt>
                <c:pt idx="733">
                  <c:v>0.28867946952099999</c:v>
                </c:pt>
                <c:pt idx="734">
                  <c:v>0.290258027536</c:v>
                </c:pt>
                <c:pt idx="735">
                  <c:v>0.29184305062499993</c:v>
                </c:pt>
                <c:pt idx="736">
                  <c:v>0.29343455641599997</c:v>
                </c:pt>
                <c:pt idx="737">
                  <c:v>0.29503256256099997</c:v>
                </c:pt>
                <c:pt idx="738">
                  <c:v>0.29663708673600003</c:v>
                </c:pt>
                <c:pt idx="739">
                  <c:v>0.29824814664099997</c:v>
                </c:pt>
                <c:pt idx="740">
                  <c:v>0.29986575999999998</c:v>
                </c:pt>
                <c:pt idx="741">
                  <c:v>0.30148994456100003</c:v>
                </c:pt>
                <c:pt idx="742">
                  <c:v>0.30312071809599994</c:v>
                </c:pt>
                <c:pt idx="743">
                  <c:v>0.30475809840099999</c:v>
                </c:pt>
                <c:pt idx="744">
                  <c:v>0.30640210329599998</c:v>
                </c:pt>
                <c:pt idx="745">
                  <c:v>0.30805275062499998</c:v>
                </c:pt>
                <c:pt idx="746">
                  <c:v>0.30971005825600001</c:v>
                </c:pt>
                <c:pt idx="747">
                  <c:v>0.31137404408099995</c:v>
                </c:pt>
                <c:pt idx="748">
                  <c:v>0.31304472601600003</c:v>
                </c:pt>
                <c:pt idx="749">
                  <c:v>0.31472212200100003</c:v>
                </c:pt>
                <c:pt idx="750">
                  <c:v>0.31640625</c:v>
                </c:pt>
                <c:pt idx="751">
                  <c:v>0.31809712800099998</c:v>
                </c:pt>
                <c:pt idx="752">
                  <c:v>0.31979477401599998</c:v>
                </c:pt>
                <c:pt idx="753">
                  <c:v>0.32149920608099997</c:v>
                </c:pt>
                <c:pt idx="754">
                  <c:v>0.32321044225600004</c:v>
                </c:pt>
                <c:pt idx="755">
                  <c:v>0.32492850062500001</c:v>
                </c:pt>
                <c:pt idx="756">
                  <c:v>0.32665339929600001</c:v>
                </c:pt>
                <c:pt idx="757">
                  <c:v>0.32838515640100002</c:v>
                </c:pt>
                <c:pt idx="758">
                  <c:v>0.33012379009600001</c:v>
                </c:pt>
                <c:pt idx="759">
                  <c:v>0.33186931856100005</c:v>
                </c:pt>
                <c:pt idx="760">
                  <c:v>0.33362176000000004</c:v>
                </c:pt>
                <c:pt idx="761">
                  <c:v>0.335381132641</c:v>
                </c:pt>
                <c:pt idx="762">
                  <c:v>0.33714745473600005</c:v>
                </c:pt>
                <c:pt idx="763">
                  <c:v>0.33892074456100008</c:v>
                </c:pt>
                <c:pt idx="764">
                  <c:v>0.34070102041599998</c:v>
                </c:pt>
                <c:pt idx="765">
                  <c:v>0.34248830062500002</c:v>
                </c:pt>
                <c:pt idx="766">
                  <c:v>0.34428260353600004</c:v>
                </c:pt>
                <c:pt idx="767">
                  <c:v>0.34608394752100002</c:v>
                </c:pt>
                <c:pt idx="768">
                  <c:v>0.34789235097600002</c:v>
                </c:pt>
                <c:pt idx="769">
                  <c:v>0.34970783232100006</c:v>
                </c:pt>
                <c:pt idx="770">
                  <c:v>0.35153041000000002</c:v>
                </c:pt>
                <c:pt idx="771">
                  <c:v>0.35336010248100003</c:v>
                </c:pt>
                <c:pt idx="772">
                  <c:v>0.35519692825600008</c:v>
                </c:pt>
                <c:pt idx="773">
                  <c:v>0.35704090584100001</c:v>
                </c:pt>
                <c:pt idx="774">
                  <c:v>0.35889205377600003</c:v>
                </c:pt>
                <c:pt idx="775">
                  <c:v>0.36075039062500008</c:v>
                </c:pt>
                <c:pt idx="776">
                  <c:v>0.36261593497600009</c:v>
                </c:pt>
                <c:pt idx="777">
                  <c:v>0.36448870544100004</c:v>
                </c:pt>
                <c:pt idx="778">
                  <c:v>0.36636872065600007</c:v>
                </c:pt>
                <c:pt idx="779">
                  <c:v>0.36825599928100006</c:v>
                </c:pt>
                <c:pt idx="780">
                  <c:v>0.37015056000000002</c:v>
                </c:pt>
                <c:pt idx="781">
                  <c:v>0.37205242152100004</c:v>
                </c:pt>
                <c:pt idx="782">
                  <c:v>0.37396160257600009</c:v>
                </c:pt>
                <c:pt idx="783">
                  <c:v>0.37587812192100006</c:v>
                </c:pt>
                <c:pt idx="784">
                  <c:v>0.37780199833600009</c:v>
                </c:pt>
                <c:pt idx="785">
                  <c:v>0.37973325062500002</c:v>
                </c:pt>
                <c:pt idx="786">
                  <c:v>0.38167189761600007</c:v>
                </c:pt>
                <c:pt idx="787">
                  <c:v>0.38361795816100008</c:v>
                </c:pt>
                <c:pt idx="788">
                  <c:v>0.38557145113600011</c:v>
                </c:pt>
                <c:pt idx="789">
                  <c:v>0.3875323954410001</c:v>
                </c:pt>
                <c:pt idx="790">
                  <c:v>0.38950081000000009</c:v>
                </c:pt>
                <c:pt idx="791">
                  <c:v>0.39147671376100007</c:v>
                </c:pt>
                <c:pt idx="792">
                  <c:v>0.39346012569600008</c:v>
                </c:pt>
                <c:pt idx="793">
                  <c:v>0.39545106480100012</c:v>
                </c:pt>
                <c:pt idx="794">
                  <c:v>0.39744955009600008</c:v>
                </c:pt>
                <c:pt idx="795">
                  <c:v>0.39945560062500013</c:v>
                </c:pt>
                <c:pt idx="796">
                  <c:v>0.40146923545600011</c:v>
                </c:pt>
                <c:pt idx="797">
                  <c:v>0.40349047368100011</c:v>
                </c:pt>
                <c:pt idx="798">
                  <c:v>0.40551933441600002</c:v>
                </c:pt>
                <c:pt idx="799">
                  <c:v>0.4075558368010001</c:v>
                </c:pt>
                <c:pt idx="800">
                  <c:v>0.40960000000000013</c:v>
                </c:pt>
                <c:pt idx="801">
                  <c:v>0.41165184320100007</c:v>
                </c:pt>
                <c:pt idx="802">
                  <c:v>0.41371138561600013</c:v>
                </c:pt>
                <c:pt idx="803">
                  <c:v>0.4157786464810001</c:v>
                </c:pt>
                <c:pt idx="804">
                  <c:v>0.41785364505600009</c:v>
                </c:pt>
                <c:pt idx="805">
                  <c:v>0.41993640062500015</c:v>
                </c:pt>
                <c:pt idx="806">
                  <c:v>0.42202693249600015</c:v>
                </c:pt>
                <c:pt idx="807">
                  <c:v>0.42412526000100015</c:v>
                </c:pt>
                <c:pt idx="808">
                  <c:v>0.42623140249600011</c:v>
                </c:pt>
                <c:pt idx="809">
                  <c:v>0.42834537936100014</c:v>
                </c:pt>
                <c:pt idx="810">
                  <c:v>0.43046721000000016</c:v>
                </c:pt>
                <c:pt idx="811">
                  <c:v>0.43259691384100019</c:v>
                </c:pt>
                <c:pt idx="812">
                  <c:v>0.43473451033600014</c:v>
                </c:pt>
                <c:pt idx="813">
                  <c:v>0.43688001896099993</c:v>
                </c:pt>
                <c:pt idx="814">
                  <c:v>0.4390334592159999</c:v>
                </c:pt>
                <c:pt idx="815">
                  <c:v>0.44119485062499991</c:v>
                </c:pt>
                <c:pt idx="816">
                  <c:v>0.44336421273599985</c:v>
                </c:pt>
                <c:pt idx="817">
                  <c:v>0.44554156512099991</c:v>
                </c:pt>
                <c:pt idx="818">
                  <c:v>0.44772692737599989</c:v>
                </c:pt>
                <c:pt idx="819">
                  <c:v>0.44992031912099989</c:v>
                </c:pt>
                <c:pt idx="820">
                  <c:v>0.45212175999999987</c:v>
                </c:pt>
                <c:pt idx="821">
                  <c:v>0.45433126968099991</c:v>
                </c:pt>
                <c:pt idx="822">
                  <c:v>0.45654886785599991</c:v>
                </c:pt>
                <c:pt idx="823">
                  <c:v>0.45877457424099993</c:v>
                </c:pt>
                <c:pt idx="824">
                  <c:v>0.46100840857599984</c:v>
                </c:pt>
                <c:pt idx="825">
                  <c:v>0.46325039062499995</c:v>
                </c:pt>
                <c:pt idx="826">
                  <c:v>0.46550054017599984</c:v>
                </c:pt>
                <c:pt idx="827">
                  <c:v>0.46775887704099989</c:v>
                </c:pt>
                <c:pt idx="828">
                  <c:v>0.47002542105599993</c:v>
                </c:pt>
                <c:pt idx="829">
                  <c:v>0.47230019208099983</c:v>
                </c:pt>
                <c:pt idx="830">
                  <c:v>0.47458320999999992</c:v>
                </c:pt>
                <c:pt idx="831">
                  <c:v>0.47687449472099996</c:v>
                </c:pt>
                <c:pt idx="832">
                  <c:v>0.47917406617599995</c:v>
                </c:pt>
                <c:pt idx="833">
                  <c:v>0.48148194432099989</c:v>
                </c:pt>
                <c:pt idx="834">
                  <c:v>0.48379814913599994</c:v>
                </c:pt>
                <c:pt idx="835">
                  <c:v>0.48612270062499996</c:v>
                </c:pt>
                <c:pt idx="836">
                  <c:v>0.48845561881599991</c:v>
                </c:pt>
                <c:pt idx="837">
                  <c:v>0.49079692376099993</c:v>
                </c:pt>
                <c:pt idx="838">
                  <c:v>0.49314663553599997</c:v>
                </c:pt>
                <c:pt idx="839">
                  <c:v>0.49550477424099992</c:v>
                </c:pt>
                <c:pt idx="840">
                  <c:v>0.49787135999999987</c:v>
                </c:pt>
                <c:pt idx="841">
                  <c:v>0.50024641296099992</c:v>
                </c:pt>
                <c:pt idx="842">
                  <c:v>0.50262995329599991</c:v>
                </c:pt>
                <c:pt idx="843">
                  <c:v>0.50502200120099994</c:v>
                </c:pt>
                <c:pt idx="844">
                  <c:v>0.5074225768959999</c:v>
                </c:pt>
                <c:pt idx="845">
                  <c:v>0.50983170062499983</c:v>
                </c:pt>
                <c:pt idx="846">
                  <c:v>0.51224939265599989</c:v>
                </c:pt>
                <c:pt idx="847">
                  <c:v>0.51467567328099995</c:v>
                </c:pt>
                <c:pt idx="848">
                  <c:v>0.51711056281599987</c:v>
                </c:pt>
                <c:pt idx="849">
                  <c:v>0.51955408160099992</c:v>
                </c:pt>
                <c:pt idx="850">
                  <c:v>0.52200624999999989</c:v>
                </c:pt>
                <c:pt idx="851">
                  <c:v>0.52446708840099987</c:v>
                </c:pt>
                <c:pt idx="852">
                  <c:v>0.52693661721599994</c:v>
                </c:pt>
                <c:pt idx="853">
                  <c:v>0.52941485688099998</c:v>
                </c:pt>
                <c:pt idx="854">
                  <c:v>0.53190182785599993</c:v>
                </c:pt>
                <c:pt idx="855">
                  <c:v>0.53439755062499994</c:v>
                </c:pt>
                <c:pt idx="856">
                  <c:v>0.53690204569599997</c:v>
                </c:pt>
                <c:pt idx="857">
                  <c:v>0.53941533360100002</c:v>
                </c:pt>
                <c:pt idx="858">
                  <c:v>0.54193743489599988</c:v>
                </c:pt>
                <c:pt idx="859">
                  <c:v>0.54446837016100003</c:v>
                </c:pt>
                <c:pt idx="860">
                  <c:v>0.54700815999999997</c:v>
                </c:pt>
                <c:pt idx="861">
                  <c:v>0.54955682504100001</c:v>
                </c:pt>
                <c:pt idx="862">
                  <c:v>0.55211438593599993</c:v>
                </c:pt>
                <c:pt idx="863">
                  <c:v>0.55468086336099998</c:v>
                </c:pt>
                <c:pt idx="864">
                  <c:v>0.55725627801599997</c:v>
                </c:pt>
                <c:pt idx="865">
                  <c:v>0.55984065062499999</c:v>
                </c:pt>
                <c:pt idx="866">
                  <c:v>0.56243400193599991</c:v>
                </c:pt>
                <c:pt idx="867">
                  <c:v>0.56503635272099995</c:v>
                </c:pt>
                <c:pt idx="868">
                  <c:v>0.56764772377599992</c:v>
                </c:pt>
                <c:pt idx="869">
                  <c:v>0.5702681359209999</c:v>
                </c:pt>
                <c:pt idx="870">
                  <c:v>0.57289761000000006</c:v>
                </c:pt>
                <c:pt idx="871">
                  <c:v>0.57553616688099996</c:v>
                </c:pt>
                <c:pt idx="872">
                  <c:v>0.57818382745599994</c:v>
                </c:pt>
                <c:pt idx="873">
                  <c:v>0.58084061264099995</c:v>
                </c:pt>
                <c:pt idx="874">
                  <c:v>0.58350654337599994</c:v>
                </c:pt>
                <c:pt idx="875">
                  <c:v>0.586181640625</c:v>
                </c:pt>
                <c:pt idx="876">
                  <c:v>0.58886592537600002</c:v>
                </c:pt>
                <c:pt idx="877">
                  <c:v>0.59155941864099992</c:v>
                </c:pt>
                <c:pt idx="878">
                  <c:v>0.59426214145599998</c:v>
                </c:pt>
                <c:pt idx="879">
                  <c:v>0.59697411488099994</c:v>
                </c:pt>
                <c:pt idx="880">
                  <c:v>0.59969536000000001</c:v>
                </c:pt>
                <c:pt idx="881">
                  <c:v>0.60242589792099999</c:v>
                </c:pt>
                <c:pt idx="882">
                  <c:v>0.60516574977600002</c:v>
                </c:pt>
                <c:pt idx="883">
                  <c:v>0.60791493672099994</c:v>
                </c:pt>
                <c:pt idx="884">
                  <c:v>0.61067347993599996</c:v>
                </c:pt>
                <c:pt idx="885">
                  <c:v>0.61344140062500008</c:v>
                </c:pt>
                <c:pt idx="886">
                  <c:v>0.61621872001600009</c:v>
                </c:pt>
                <c:pt idx="887">
                  <c:v>0.61900545936100004</c:v>
                </c:pt>
                <c:pt idx="888">
                  <c:v>0.62180163993600002</c:v>
                </c:pt>
                <c:pt idx="889">
                  <c:v>0.62460728304100011</c:v>
                </c:pt>
                <c:pt idx="890">
                  <c:v>0.6274224100000001</c:v>
                </c:pt>
                <c:pt idx="891">
                  <c:v>0.63024704216100003</c:v>
                </c:pt>
                <c:pt idx="892">
                  <c:v>0.63308120089600006</c:v>
                </c:pt>
                <c:pt idx="893">
                  <c:v>0.63592490760100007</c:v>
                </c:pt>
                <c:pt idx="894">
                  <c:v>0.63877818369600003</c:v>
                </c:pt>
                <c:pt idx="895">
                  <c:v>0.64164105062499999</c:v>
                </c:pt>
                <c:pt idx="896">
                  <c:v>0.64451352985600008</c:v>
                </c:pt>
                <c:pt idx="897">
                  <c:v>0.64739564288100004</c:v>
                </c:pt>
                <c:pt idx="898">
                  <c:v>0.65028741121599998</c:v>
                </c:pt>
                <c:pt idx="899">
                  <c:v>0.65318885640100011</c:v>
                </c:pt>
                <c:pt idx="900">
                  <c:v>0.65610000000000013</c:v>
                </c:pt>
                <c:pt idx="901">
                  <c:v>0.65902086360099998</c:v>
                </c:pt>
                <c:pt idx="902">
                  <c:v>0.66195146881600009</c:v>
                </c:pt>
                <c:pt idx="903">
                  <c:v>0.6648918372810001</c:v>
                </c:pt>
                <c:pt idx="904">
                  <c:v>0.66784199065600003</c:v>
                </c:pt>
                <c:pt idx="905">
                  <c:v>0.67080195062500003</c:v>
                </c:pt>
                <c:pt idx="906">
                  <c:v>0.67377173889600006</c:v>
                </c:pt>
                <c:pt idx="907">
                  <c:v>0.67675137720100009</c:v>
                </c:pt>
                <c:pt idx="908">
                  <c:v>0.67974088729600013</c:v>
                </c:pt>
                <c:pt idx="909">
                  <c:v>0.68274029096100008</c:v>
                </c:pt>
                <c:pt idx="910">
                  <c:v>0.68574961000000012</c:v>
                </c:pt>
                <c:pt idx="911">
                  <c:v>0.68876886624100009</c:v>
                </c:pt>
                <c:pt idx="912">
                  <c:v>0.69179808153600009</c:v>
                </c:pt>
                <c:pt idx="913">
                  <c:v>0.69483727776100013</c:v>
                </c:pt>
                <c:pt idx="914">
                  <c:v>0.69788647681600002</c:v>
                </c:pt>
                <c:pt idx="915">
                  <c:v>0.70094570062500006</c:v>
                </c:pt>
                <c:pt idx="916">
                  <c:v>0.70401497113600009</c:v>
                </c:pt>
                <c:pt idx="917">
                  <c:v>0.70709431032100023</c:v>
                </c:pt>
                <c:pt idx="918">
                  <c:v>0.71018374017600006</c:v>
                </c:pt>
                <c:pt idx="919">
                  <c:v>0.71328328272100017</c:v>
                </c:pt>
                <c:pt idx="920">
                  <c:v>0.71639296000000008</c:v>
                </c:pt>
                <c:pt idx="921">
                  <c:v>0.71951279408100011</c:v>
                </c:pt>
                <c:pt idx="922">
                  <c:v>0.72264280705600004</c:v>
                </c:pt>
                <c:pt idx="923">
                  <c:v>0.72578302104100012</c:v>
                </c:pt>
                <c:pt idx="924">
                  <c:v>0.72893345817600019</c:v>
                </c:pt>
                <c:pt idx="925">
                  <c:v>0.73209414062500011</c:v>
                </c:pt>
                <c:pt idx="926">
                  <c:v>0.7352650905760002</c:v>
                </c:pt>
                <c:pt idx="927">
                  <c:v>0.73844633024100015</c:v>
                </c:pt>
                <c:pt idx="928">
                  <c:v>0.7416378818560001</c:v>
                </c:pt>
                <c:pt idx="929">
                  <c:v>0.74483976768100013</c:v>
                </c:pt>
                <c:pt idx="930">
                  <c:v>0.7480520100000001</c:v>
                </c:pt>
                <c:pt idx="931">
                  <c:v>0.75127463112100024</c:v>
                </c:pt>
                <c:pt idx="932">
                  <c:v>0.75450765337600012</c:v>
                </c:pt>
                <c:pt idx="933">
                  <c:v>0.75775109912100014</c:v>
                </c:pt>
                <c:pt idx="934">
                  <c:v>0.76100499073600014</c:v>
                </c:pt>
                <c:pt idx="935">
                  <c:v>0.76426935062500023</c:v>
                </c:pt>
                <c:pt idx="936">
                  <c:v>0.7675442012160002</c:v>
                </c:pt>
                <c:pt idx="937">
                  <c:v>0.77082956496100019</c:v>
                </c:pt>
                <c:pt idx="938">
                  <c:v>0.77412546433599982</c:v>
                </c:pt>
                <c:pt idx="939">
                  <c:v>0.77743192184099974</c:v>
                </c:pt>
                <c:pt idx="940">
                  <c:v>0.78074895999999983</c:v>
                </c:pt>
                <c:pt idx="941">
                  <c:v>0.78407660136099977</c:v>
                </c:pt>
                <c:pt idx="942">
                  <c:v>0.78741486849599984</c:v>
                </c:pt>
                <c:pt idx="943">
                  <c:v>0.79076378400099989</c:v>
                </c:pt>
                <c:pt idx="944">
                  <c:v>0.7941233704959999</c:v>
                </c:pt>
                <c:pt idx="945">
                  <c:v>0.79749365062499988</c:v>
                </c:pt>
                <c:pt idx="946">
                  <c:v>0.80087464705599987</c:v>
                </c:pt>
                <c:pt idx="947">
                  <c:v>0.8042663824809998</c:v>
                </c:pt>
                <c:pt idx="948">
                  <c:v>0.80766887961599987</c:v>
                </c:pt>
                <c:pt idx="949">
                  <c:v>0.81108216120099985</c:v>
                </c:pt>
                <c:pt idx="950">
                  <c:v>0.81450624999999988</c:v>
                </c:pt>
                <c:pt idx="951">
                  <c:v>0.81794116880099976</c:v>
                </c:pt>
                <c:pt idx="952">
                  <c:v>0.8213869404159998</c:v>
                </c:pt>
                <c:pt idx="953">
                  <c:v>0.82484358768099986</c:v>
                </c:pt>
                <c:pt idx="954">
                  <c:v>0.82831113345599983</c:v>
                </c:pt>
                <c:pt idx="955">
                  <c:v>0.83178960062499996</c:v>
                </c:pt>
                <c:pt idx="956">
                  <c:v>0.83527901209599986</c:v>
                </c:pt>
                <c:pt idx="957">
                  <c:v>0.83877939080099995</c:v>
                </c:pt>
                <c:pt idx="958">
                  <c:v>0.84229075969599987</c:v>
                </c:pt>
                <c:pt idx="959">
                  <c:v>0.84581314176099986</c:v>
                </c:pt>
                <c:pt idx="960">
                  <c:v>0.84934655999999997</c:v>
                </c:pt>
                <c:pt idx="961">
                  <c:v>0.85289103744099981</c:v>
                </c:pt>
                <c:pt idx="962">
                  <c:v>0.85644659713599991</c:v>
                </c:pt>
                <c:pt idx="963">
                  <c:v>0.86001326216099983</c:v>
                </c:pt>
                <c:pt idx="964">
                  <c:v>0.86359105561599991</c:v>
                </c:pt>
                <c:pt idx="965">
                  <c:v>0.86718000062499989</c:v>
                </c:pt>
                <c:pt idx="966">
                  <c:v>0.87078012033599994</c:v>
                </c:pt>
                <c:pt idx="967">
                  <c:v>0.87439143792099983</c:v>
                </c:pt>
                <c:pt idx="968">
                  <c:v>0.87801397657599989</c:v>
                </c:pt>
                <c:pt idx="969">
                  <c:v>0.88164775952099983</c:v>
                </c:pt>
                <c:pt idx="970">
                  <c:v>0.88529280999999993</c:v>
                </c:pt>
                <c:pt idx="971">
                  <c:v>0.88894915128099994</c:v>
                </c:pt>
                <c:pt idx="972">
                  <c:v>0.89261680665599996</c:v>
                </c:pt>
                <c:pt idx="973">
                  <c:v>0.89629579944099991</c:v>
                </c:pt>
                <c:pt idx="974">
                  <c:v>0.89998615297599993</c:v>
                </c:pt>
                <c:pt idx="975">
                  <c:v>0.90368789062499988</c:v>
                </c:pt>
                <c:pt idx="976">
                  <c:v>0.90740103577599995</c:v>
                </c:pt>
                <c:pt idx="977">
                  <c:v>0.91112561184099994</c:v>
                </c:pt>
                <c:pt idx="978">
                  <c:v>0.91486164225599997</c:v>
                </c:pt>
                <c:pt idx="979">
                  <c:v>0.91860915048099989</c:v>
                </c:pt>
                <c:pt idx="980">
                  <c:v>0.92236815999999988</c:v>
                </c:pt>
                <c:pt idx="981">
                  <c:v>0.92613869432100004</c:v>
                </c:pt>
                <c:pt idx="982">
                  <c:v>0.92992077697599995</c:v>
                </c:pt>
                <c:pt idx="983">
                  <c:v>0.93371443152099998</c:v>
                </c:pt>
                <c:pt idx="984">
                  <c:v>0.93751968153599996</c:v>
                </c:pt>
                <c:pt idx="985">
                  <c:v>0.94133655062499999</c:v>
                </c:pt>
                <c:pt idx="986">
                  <c:v>0.94516506241599985</c:v>
                </c:pt>
                <c:pt idx="987">
                  <c:v>0.949005240561</c:v>
                </c:pt>
                <c:pt idx="988">
                  <c:v>0.95285710873599994</c:v>
                </c:pt>
                <c:pt idx="989">
                  <c:v>0.95672069064099996</c:v>
                </c:pt>
                <c:pt idx="990">
                  <c:v>0.96059600999999994</c:v>
                </c:pt>
                <c:pt idx="991">
                  <c:v>0.9644830905609999</c:v>
                </c:pt>
                <c:pt idx="992">
                  <c:v>0.96838195609599986</c:v>
                </c:pt>
                <c:pt idx="993">
                  <c:v>0.97229263040099989</c:v>
                </c:pt>
                <c:pt idx="994">
                  <c:v>0.97621513729599996</c:v>
                </c:pt>
                <c:pt idx="995">
                  <c:v>0.98014950062500006</c:v>
                </c:pt>
                <c:pt idx="996">
                  <c:v>0.98409574425599999</c:v>
                </c:pt>
                <c:pt idx="997">
                  <c:v>0.98805389208100003</c:v>
                </c:pt>
                <c:pt idx="998">
                  <c:v>0.99202396801600001</c:v>
                </c:pt>
                <c:pt idx="999">
                  <c:v>0.99600599600100004</c:v>
                </c:pt>
                <c:pt idx="1000">
                  <c:v>1</c:v>
                </c:pt>
              </c:numCache>
            </c:numRef>
          </c:val>
          <c:smooth val="0"/>
          <c:extLst>
            <c:ext xmlns:c16="http://schemas.microsoft.com/office/drawing/2014/chart" uri="{C3380CC4-5D6E-409C-BE32-E72D297353CC}">
              <c16:uniqueId val="{00000004-A945-410A-8D53-1D5F02ECA149}"/>
            </c:ext>
          </c:extLst>
        </c:ser>
        <c:ser>
          <c:idx val="5"/>
          <c:order val="5"/>
          <c:tx>
            <c:strRef>
              <c:f>Sheet1!$F$1</c:f>
              <c:strCache>
                <c:ptCount val="1"/>
                <c:pt idx="0">
                  <c:v>k(x)=ex-1/e-1</c:v>
                </c:pt>
              </c:strCache>
            </c:strRef>
          </c:tx>
          <c:spPr>
            <a:ln w="28575" cap="rnd">
              <a:solidFill>
                <a:srgbClr val="00B050"/>
              </a:solidFill>
              <a:round/>
            </a:ln>
            <a:effectLst/>
          </c:spPr>
          <c:marker>
            <c:symbol val="none"/>
          </c:marker>
          <c:val>
            <c:numRef>
              <c:f>Sheet1!$F$2:$F$1002</c:f>
              <c:numCache>
                <c:formatCode>General</c:formatCode>
                <c:ptCount val="1001"/>
                <c:pt idx="0">
                  <c:v>0</c:v>
                </c:pt>
                <c:pt idx="1">
                  <c:v>5.8226779224315782E-4</c:v>
                </c:pt>
                <c:pt idx="2">
                  <c:v>1.1651181435094948E-3</c:v>
                </c:pt>
                <c:pt idx="3">
                  <c:v>1.7485516366494548E-3</c:v>
                </c:pt>
                <c:pt idx="4">
                  <c:v>2.3325688550965441E-3</c:v>
                </c:pt>
                <c:pt idx="5">
                  <c:v>2.9171703828679767E-3</c:v>
                </c:pt>
                <c:pt idx="6">
                  <c:v>3.5023568045655803E-3</c:v>
                </c:pt>
                <c:pt idx="7">
                  <c:v>4.0881287053755365E-3</c:v>
                </c:pt>
                <c:pt idx="8">
                  <c:v>4.6744866710699325E-3</c:v>
                </c:pt>
                <c:pt idx="9">
                  <c:v>5.2614312880067604E-3</c:v>
                </c:pt>
                <c:pt idx="10">
                  <c:v>5.8489631431305643E-3</c:v>
                </c:pt>
                <c:pt idx="11">
                  <c:v>6.4370828239734721E-3</c:v>
                </c:pt>
                <c:pt idx="12">
                  <c:v>7.0257909186551976E-3</c:v>
                </c:pt>
                <c:pt idx="13">
                  <c:v>7.6150880158836866E-3</c:v>
                </c:pt>
                <c:pt idx="14">
                  <c:v>8.2049747049561476E-3</c:v>
                </c:pt>
                <c:pt idx="15">
                  <c:v>8.7954515757594463E-3</c:v>
                </c:pt>
                <c:pt idx="16">
                  <c:v>9.3865192187704821E-3</c:v>
                </c:pt>
                <c:pt idx="17">
                  <c:v>9.9781782250567171E-3</c:v>
                </c:pt>
                <c:pt idx="18">
                  <c:v>1.0570429186277463E-2</c:v>
                </c:pt>
                <c:pt idx="19">
                  <c:v>1.1163272694683746E-2</c:v>
                </c:pt>
                <c:pt idx="20">
                  <c:v>1.1756709343118838E-2</c:v>
                </c:pt>
                <c:pt idx="21">
                  <c:v>1.2350739725019662E-2</c:v>
                </c:pt>
                <c:pt idx="22">
                  <c:v>1.2945364434416675E-2</c:v>
                </c:pt>
                <c:pt idx="23">
                  <c:v>1.3540584065934638E-2</c:v>
                </c:pt>
                <c:pt idx="24">
                  <c:v>1.4136399214793E-2</c:v>
                </c:pt>
                <c:pt idx="25">
                  <c:v>1.4732810476807204E-2</c:v>
                </c:pt>
                <c:pt idx="26">
                  <c:v>1.532981844838841E-2</c:v>
                </c:pt>
                <c:pt idx="27">
                  <c:v>1.5927423726544803E-2</c:v>
                </c:pt>
                <c:pt idx="28">
                  <c:v>1.6525626908881579E-2</c:v>
                </c:pt>
                <c:pt idx="29">
                  <c:v>1.7124428593601998E-2</c:v>
                </c:pt>
                <c:pt idx="30">
                  <c:v>1.7723829379507876E-2</c:v>
                </c:pt>
                <c:pt idx="31">
                  <c:v>1.8323829865999869E-2</c:v>
                </c:pt>
                <c:pt idx="32">
                  <c:v>1.8924430653078615E-2</c:v>
                </c:pt>
                <c:pt idx="33">
                  <c:v>1.952563234134513E-2</c:v>
                </c:pt>
                <c:pt idx="34">
                  <c:v>2.0127435532000817E-2</c:v>
                </c:pt>
                <c:pt idx="35">
                  <c:v>2.072984082684913E-2</c:v>
                </c:pt>
                <c:pt idx="36">
                  <c:v>2.1332848828295323E-2</c:v>
                </c:pt>
                <c:pt idx="37">
                  <c:v>2.1936460139347615E-2</c:v>
                </c:pt>
                <c:pt idx="38">
                  <c:v>2.2540675363617056E-2</c:v>
                </c:pt>
                <c:pt idx="39">
                  <c:v>2.3145495105319217E-2</c:v>
                </c:pt>
                <c:pt idx="40">
                  <c:v>2.3750919969273789E-2</c:v>
                </c:pt>
                <c:pt idx="41">
                  <c:v>2.4356950560905616E-2</c:v>
                </c:pt>
                <c:pt idx="42">
                  <c:v>2.4963587486245494E-2</c:v>
                </c:pt>
                <c:pt idx="43">
                  <c:v>2.5570831351930265E-2</c:v>
                </c:pt>
                <c:pt idx="44">
                  <c:v>2.6178682765203885E-2</c:v>
                </c:pt>
                <c:pt idx="45">
                  <c:v>2.6787142333917782E-2</c:v>
                </c:pt>
                <c:pt idx="46">
                  <c:v>2.7396210666531657E-2</c:v>
                </c:pt>
                <c:pt idx="47">
                  <c:v>2.8005888372113846E-2</c:v>
                </c:pt>
                <c:pt idx="48">
                  <c:v>2.8616176060342127E-2</c:v>
                </c:pt>
                <c:pt idx="49">
                  <c:v>2.9227074341504074E-2</c:v>
                </c:pt>
                <c:pt idx="50">
                  <c:v>2.9838583826498375E-2</c:v>
                </c:pt>
                <c:pt idx="51">
                  <c:v>3.0450705126834166E-2</c:v>
                </c:pt>
                <c:pt idx="52">
                  <c:v>3.106343885463312E-2</c:v>
                </c:pt>
                <c:pt idx="53">
                  <c:v>3.1676785622628913E-2</c:v>
                </c:pt>
                <c:pt idx="54">
                  <c:v>3.2290746044168255E-2</c:v>
                </c:pt>
                <c:pt idx="55">
                  <c:v>3.2905320733211695E-2</c:v>
                </c:pt>
                <c:pt idx="56">
                  <c:v>3.3520510304333964E-2</c:v>
                </c:pt>
                <c:pt idx="57">
                  <c:v>3.4136315372724789E-2</c:v>
                </c:pt>
                <c:pt idx="58">
                  <c:v>3.4752736554189131E-2</c:v>
                </c:pt>
                <c:pt idx="59">
                  <c:v>3.5369774465148232E-2</c:v>
                </c:pt>
                <c:pt idx="60">
                  <c:v>3.5987429722640227E-2</c:v>
                </c:pt>
                <c:pt idx="61">
                  <c:v>3.6605702944320209E-2</c:v>
                </c:pt>
                <c:pt idx="62">
                  <c:v>3.7224594748461709E-2</c:v>
                </c:pt>
                <c:pt idx="63">
                  <c:v>3.784410575395622E-2</c:v>
                </c:pt>
                <c:pt idx="64">
                  <c:v>3.8464236580315142E-2</c:v>
                </c:pt>
                <c:pt idx="65">
                  <c:v>3.9084987847669228E-2</c:v>
                </c:pt>
                <c:pt idx="66">
                  <c:v>3.9706360176769775E-2</c:v>
                </c:pt>
                <c:pt idx="67">
                  <c:v>4.0328354188989134E-2</c:v>
                </c:pt>
                <c:pt idx="68">
                  <c:v>4.095097050632137E-2</c:v>
                </c:pt>
                <c:pt idx="69">
                  <c:v>4.1574209751383005E-2</c:v>
                </c:pt>
                <c:pt idx="70">
                  <c:v>4.2198072547413173E-2</c:v>
                </c:pt>
                <c:pt idx="71">
                  <c:v>4.282255951827478E-2</c:v>
                </c:pt>
                <c:pt idx="72">
                  <c:v>4.3447671288454746E-2</c:v>
                </c:pt>
                <c:pt idx="73">
                  <c:v>4.4073408483065069E-2</c:v>
                </c:pt>
                <c:pt idx="74">
                  <c:v>4.4699771727842931E-2</c:v>
                </c:pt>
                <c:pt idx="75">
                  <c:v>4.5326761649151594E-2</c:v>
                </c:pt>
                <c:pt idx="76">
                  <c:v>4.5954378873981072E-2</c:v>
                </c:pt>
                <c:pt idx="77">
                  <c:v>4.6582624029948651E-2</c:v>
                </c:pt>
                <c:pt idx="78">
                  <c:v>4.7211497745299355E-2</c:v>
                </c:pt>
                <c:pt idx="79">
                  <c:v>4.7841000648907304E-2</c:v>
                </c:pt>
                <c:pt idx="80">
                  <c:v>4.8471133370275157E-2</c:v>
                </c:pt>
                <c:pt idx="81">
                  <c:v>4.9101896539535804E-2</c:v>
                </c:pt>
                <c:pt idx="82">
                  <c:v>4.9733290787452367E-2</c:v>
                </c:pt>
                <c:pt idx="83">
                  <c:v>5.0365316745419351E-2</c:v>
                </c:pt>
                <c:pt idx="84">
                  <c:v>5.0997975045462524E-2</c:v>
                </c:pt>
                <c:pt idx="85">
                  <c:v>5.1631266320240489E-2</c:v>
                </c:pt>
                <c:pt idx="86">
                  <c:v>5.2265191203044375E-2</c:v>
                </c:pt>
                <c:pt idx="87">
                  <c:v>5.2899750327799186E-2</c:v>
                </c:pt>
                <c:pt idx="88">
                  <c:v>5.3534944329064131E-2</c:v>
                </c:pt>
                <c:pt idx="89">
                  <c:v>5.4170773842033206E-2</c:v>
                </c:pt>
                <c:pt idx="90">
                  <c:v>5.4807239502536027E-2</c:v>
                </c:pt>
                <c:pt idx="91">
                  <c:v>5.5444341947038289E-2</c:v>
                </c:pt>
                <c:pt idx="92">
                  <c:v>5.6082081812642362E-2</c:v>
                </c:pt>
                <c:pt idx="93">
                  <c:v>5.6720459737088454E-2</c:v>
                </c:pt>
                <c:pt idx="94">
                  <c:v>5.7359476358754262E-2</c:v>
                </c:pt>
                <c:pt idx="95">
                  <c:v>5.7999132316656626E-2</c:v>
                </c:pt>
                <c:pt idx="96">
                  <c:v>5.8639428250451521E-2</c:v>
                </c:pt>
                <c:pt idx="97">
                  <c:v>5.9280364800434984E-2</c:v>
                </c:pt>
                <c:pt idx="98">
                  <c:v>5.9921942607543473E-2</c:v>
                </c:pt>
                <c:pt idx="99">
                  <c:v>6.0564162313354937E-2</c:v>
                </c:pt>
                <c:pt idx="100">
                  <c:v>6.1207024560089175E-2</c:v>
                </c:pt>
                <c:pt idx="101">
                  <c:v>6.1850529990608367E-2</c:v>
                </c:pt>
                <c:pt idx="102">
                  <c:v>6.2494679248418096E-2</c:v>
                </c:pt>
                <c:pt idx="103">
                  <c:v>6.3139472977667616E-2</c:v>
                </c:pt>
                <c:pt idx="104">
                  <c:v>6.3784911823150769E-2</c:v>
                </c:pt>
                <c:pt idx="105">
                  <c:v>6.4430996430306448E-2</c:v>
                </c:pt>
                <c:pt idx="106">
                  <c:v>6.5077727445219336E-2</c:v>
                </c:pt>
                <c:pt idx="107">
                  <c:v>6.5725105514620449E-2</c:v>
                </c:pt>
                <c:pt idx="108">
                  <c:v>6.6373131285887871E-2</c:v>
                </c:pt>
                <c:pt idx="109">
                  <c:v>6.7021805407047469E-2</c:v>
                </c:pt>
                <c:pt idx="110">
                  <c:v>6.7671128526773427E-2</c:v>
                </c:pt>
                <c:pt idx="111">
                  <c:v>6.8321101294388897E-2</c:v>
                </c:pt>
                <c:pt idx="112">
                  <c:v>6.8971724359866801E-2</c:v>
                </c:pt>
                <c:pt idx="113">
                  <c:v>6.9622998373830139E-2</c:v>
                </c:pt>
                <c:pt idx="114">
                  <c:v>7.0274923987553001E-2</c:v>
                </c:pt>
                <c:pt idx="115">
                  <c:v>7.0927501852961136E-2</c:v>
                </c:pt>
                <c:pt idx="116">
                  <c:v>7.1580732622632329E-2</c:v>
                </c:pt>
                <c:pt idx="117">
                  <c:v>7.2234616949797506E-2</c:v>
                </c:pt>
                <c:pt idx="118">
                  <c:v>7.2889155488341087E-2</c:v>
                </c:pt>
                <c:pt idx="119">
                  <c:v>7.3544348892801481E-2</c:v>
                </c:pt>
                <c:pt idx="120">
                  <c:v>7.4200197818372379E-2</c:v>
                </c:pt>
                <c:pt idx="121">
                  <c:v>7.4856702920902546E-2</c:v>
                </c:pt>
                <c:pt idx="122">
                  <c:v>7.5513864856897331E-2</c:v>
                </c:pt>
                <c:pt idx="123">
                  <c:v>7.6171684283518518E-2</c:v>
                </c:pt>
                <c:pt idx="124">
                  <c:v>7.6830161858585821E-2</c:v>
                </c:pt>
                <c:pt idx="125">
                  <c:v>7.7489298240576654E-2</c:v>
                </c:pt>
                <c:pt idx="126">
                  <c:v>7.8149094088627663E-2</c:v>
                </c:pt>
                <c:pt idx="127">
                  <c:v>7.8809550062534484E-2</c:v>
                </c:pt>
                <c:pt idx="128">
                  <c:v>7.9470666822753402E-2</c:v>
                </c:pt>
                <c:pt idx="129">
                  <c:v>8.0132445030401123E-2</c:v>
                </c:pt>
                <c:pt idx="130">
                  <c:v>8.0794885347255901E-2</c:v>
                </c:pt>
                <c:pt idx="131">
                  <c:v>8.145798843575823E-2</c:v>
                </c:pt>
                <c:pt idx="132">
                  <c:v>8.2121754959011015E-2</c:v>
                </c:pt>
                <c:pt idx="133">
                  <c:v>8.2786185580781019E-2</c:v>
                </c:pt>
                <c:pt idx="134">
                  <c:v>8.3451280965498933E-2</c:v>
                </c:pt>
                <c:pt idx="135">
                  <c:v>8.4117041778260043E-2</c:v>
                </c:pt>
                <c:pt idx="136">
                  <c:v>8.4783468684825308E-2</c:v>
                </c:pt>
                <c:pt idx="137">
                  <c:v>8.5450562351621698E-2</c:v>
                </c:pt>
                <c:pt idx="138">
                  <c:v>8.6118323445742939E-2</c:v>
                </c:pt>
                <c:pt idx="139">
                  <c:v>8.6786752634950282E-2</c:v>
                </c:pt>
                <c:pt idx="140">
                  <c:v>8.7455850587672732E-2</c:v>
                </c:pt>
                <c:pt idx="141">
                  <c:v>8.8125617973008358E-2</c:v>
                </c:pt>
                <c:pt idx="142">
                  <c:v>8.8796055460724832E-2</c:v>
                </c:pt>
                <c:pt idx="143">
                  <c:v>8.9467163721259471E-2</c:v>
                </c:pt>
                <c:pt idx="144">
                  <c:v>9.0138943425720541E-2</c:v>
                </c:pt>
                <c:pt idx="145">
                  <c:v>9.0811395245888021E-2</c:v>
                </c:pt>
                <c:pt idx="146">
                  <c:v>9.1484519854213714E-2</c:v>
                </c:pt>
                <c:pt idx="147">
                  <c:v>9.2158317923822314E-2</c:v>
                </c:pt>
                <c:pt idx="148">
                  <c:v>9.2832790128511741E-2</c:v>
                </c:pt>
                <c:pt idx="149">
                  <c:v>9.3507937142754391E-2</c:v>
                </c:pt>
                <c:pt idx="150">
                  <c:v>9.4183759641697423E-2</c:v>
                </c:pt>
                <c:pt idx="151">
                  <c:v>9.4860258301163361E-2</c:v>
                </c:pt>
                <c:pt idx="152">
                  <c:v>9.5537433797650811E-2</c:v>
                </c:pt>
                <c:pt idx="153">
                  <c:v>9.6215286808335285E-2</c:v>
                </c:pt>
                <c:pt idx="154">
                  <c:v>9.6893818011070165E-2</c:v>
                </c:pt>
                <c:pt idx="155">
                  <c:v>9.7573028084386268E-2</c:v>
                </c:pt>
                <c:pt idx="156">
                  <c:v>9.8252917707494114E-2</c:v>
                </c:pt>
                <c:pt idx="157">
                  <c:v>9.8933487560283168E-2</c:v>
                </c:pt>
                <c:pt idx="158">
                  <c:v>9.9614738323323418E-2</c:v>
                </c:pt>
                <c:pt idx="159">
                  <c:v>0.10029667067786557</c:v>
                </c:pt>
                <c:pt idx="160">
                  <c:v>0.1009792853058423</c:v>
                </c:pt>
                <c:pt idx="161">
                  <c:v>0.10166258288986801</c:v>
                </c:pt>
                <c:pt idx="162">
                  <c:v>0.10234656411324049</c:v>
                </c:pt>
                <c:pt idx="163">
                  <c:v>0.10303122965994085</c:v>
                </c:pt>
                <c:pt idx="164">
                  <c:v>0.10371658021463499</c:v>
                </c:pt>
                <c:pt idx="165">
                  <c:v>0.10440261646267328</c:v>
                </c:pt>
                <c:pt idx="166">
                  <c:v>0.10508933909009213</c:v>
                </c:pt>
                <c:pt idx="167">
                  <c:v>0.10577674878361408</c:v>
                </c:pt>
                <c:pt idx="168">
                  <c:v>0.10646484623064907</c:v>
                </c:pt>
                <c:pt idx="169">
                  <c:v>0.10715363211929467</c:v>
                </c:pt>
                <c:pt idx="170">
                  <c:v>0.10784310713833645</c:v>
                </c:pt>
                <c:pt idx="171">
                  <c:v>0.10853327197724991</c:v>
                </c:pt>
                <c:pt idx="172">
                  <c:v>0.1092241273261997</c:v>
                </c:pt>
                <c:pt idx="173">
                  <c:v>0.10991567387604118</c:v>
                </c:pt>
                <c:pt idx="174">
                  <c:v>0.11060791231832118</c:v>
                </c:pt>
                <c:pt idx="175">
                  <c:v>0.11130084334527804</c:v>
                </c:pt>
                <c:pt idx="176">
                  <c:v>0.11199446764984296</c:v>
                </c:pt>
                <c:pt idx="177">
                  <c:v>0.11268878592564011</c:v>
                </c:pt>
                <c:pt idx="178">
                  <c:v>0.11338379886698802</c:v>
                </c:pt>
                <c:pt idx="179">
                  <c:v>0.11407950716889964</c:v>
                </c:pt>
                <c:pt idx="180">
                  <c:v>0.11477591152708322</c:v>
                </c:pt>
                <c:pt idx="181">
                  <c:v>0.1154730126379433</c:v>
                </c:pt>
                <c:pt idx="182">
                  <c:v>0.11617081119858104</c:v>
                </c:pt>
                <c:pt idx="183">
                  <c:v>0.11686930790679494</c:v>
                </c:pt>
                <c:pt idx="184">
                  <c:v>0.11756850346108191</c:v>
                </c:pt>
                <c:pt idx="185">
                  <c:v>0.11826839856063751</c:v>
                </c:pt>
                <c:pt idx="186">
                  <c:v>0.11896899390535698</c:v>
                </c:pt>
                <c:pt idx="187">
                  <c:v>0.11967029019583551</c:v>
                </c:pt>
                <c:pt idx="188">
                  <c:v>0.12037228813336956</c:v>
                </c:pt>
                <c:pt idx="189">
                  <c:v>0.12107498841995727</c:v>
                </c:pt>
                <c:pt idx="190">
                  <c:v>0.12177839175829876</c:v>
                </c:pt>
                <c:pt idx="191">
                  <c:v>0.12248249885179747</c:v>
                </c:pt>
                <c:pt idx="192">
                  <c:v>0.12318731040456067</c:v>
                </c:pt>
                <c:pt idx="193">
                  <c:v>0.12389282712139998</c:v>
                </c:pt>
                <c:pt idx="194">
                  <c:v>0.12459904970783209</c:v>
                </c:pt>
                <c:pt idx="195">
                  <c:v>0.12530597887007949</c:v>
                </c:pt>
                <c:pt idx="196">
                  <c:v>0.12601361531507174</c:v>
                </c:pt>
                <c:pt idx="197">
                  <c:v>0.12672195975044512</c:v>
                </c:pt>
                <c:pt idx="198">
                  <c:v>0.1274310128845442</c:v>
                </c:pt>
                <c:pt idx="199">
                  <c:v>0.12814077542642213</c:v>
                </c:pt>
                <c:pt idx="200">
                  <c:v>0.12885124808584156</c:v>
                </c:pt>
                <c:pt idx="201">
                  <c:v>0.12956243157327518</c:v>
                </c:pt>
                <c:pt idx="202">
                  <c:v>0.13027432659990645</c:v>
                </c:pt>
                <c:pt idx="203">
                  <c:v>0.13098693387763061</c:v>
                </c:pt>
                <c:pt idx="204">
                  <c:v>0.13170025411905489</c:v>
                </c:pt>
                <c:pt idx="205">
                  <c:v>0.13241428803749974</c:v>
                </c:pt>
                <c:pt idx="206">
                  <c:v>0.13312903634699891</c:v>
                </c:pt>
                <c:pt idx="207">
                  <c:v>0.13384449976230092</c:v>
                </c:pt>
                <c:pt idx="208">
                  <c:v>0.13456067899886928</c:v>
                </c:pt>
                <c:pt idx="209">
                  <c:v>0.13527757477288313</c:v>
                </c:pt>
                <c:pt idx="210">
                  <c:v>0.13599518780123843</c:v>
                </c:pt>
                <c:pt idx="211">
                  <c:v>0.13671351880154822</c:v>
                </c:pt>
                <c:pt idx="212">
                  <c:v>0.13743256849214361</c:v>
                </c:pt>
                <c:pt idx="213">
                  <c:v>0.13815233759207426</c:v>
                </c:pt>
                <c:pt idx="214">
                  <c:v>0.13887282682110944</c:v>
                </c:pt>
                <c:pt idx="215">
                  <c:v>0.13959403689973832</c:v>
                </c:pt>
                <c:pt idx="216">
                  <c:v>0.14031596854917114</c:v>
                </c:pt>
                <c:pt idx="217">
                  <c:v>0.14103862249133955</c:v>
                </c:pt>
                <c:pt idx="218">
                  <c:v>0.14176199944889759</c:v>
                </c:pt>
                <c:pt idx="219">
                  <c:v>0.14248610014522226</c:v>
                </c:pt>
                <c:pt idx="220">
                  <c:v>0.14321092530441432</c:v>
                </c:pt>
                <c:pt idx="221">
                  <c:v>0.14393647565129897</c:v>
                </c:pt>
                <c:pt idx="222">
                  <c:v>0.14466275191142672</c:v>
                </c:pt>
                <c:pt idx="223">
                  <c:v>0.14538975481107372</c:v>
                </c:pt>
                <c:pt idx="224">
                  <c:v>0.14611748507724298</c:v>
                </c:pt>
                <c:pt idx="225">
                  <c:v>0.14684594343766494</c:v>
                </c:pt>
                <c:pt idx="226">
                  <c:v>0.1475751306207978</c:v>
                </c:pt>
                <c:pt idx="227">
                  <c:v>0.14830504735582917</c:v>
                </c:pt>
                <c:pt idx="228">
                  <c:v>0.14903569437267539</c:v>
                </c:pt>
                <c:pt idx="229">
                  <c:v>0.14976707240198392</c:v>
                </c:pt>
                <c:pt idx="230">
                  <c:v>0.15049918217513264</c:v>
                </c:pt>
                <c:pt idx="231">
                  <c:v>0.15123202442423145</c:v>
                </c:pt>
                <c:pt idx="232">
                  <c:v>0.15196559988212263</c:v>
                </c:pt>
                <c:pt idx="233">
                  <c:v>0.15269990928238186</c:v>
                </c:pt>
                <c:pt idx="234">
                  <c:v>0.15343495335931837</c:v>
                </c:pt>
                <c:pt idx="235">
                  <c:v>0.15417073284797631</c:v>
                </c:pt>
                <c:pt idx="236">
                  <c:v>0.15490724848413542</c:v>
                </c:pt>
                <c:pt idx="237">
                  <c:v>0.15564450100431121</c:v>
                </c:pt>
                <c:pt idx="238">
                  <c:v>0.15638249114575642</c:v>
                </c:pt>
                <c:pt idx="239">
                  <c:v>0.15712121964646117</c:v>
                </c:pt>
                <c:pt idx="240">
                  <c:v>0.15786068724515404</c:v>
                </c:pt>
                <c:pt idx="241">
                  <c:v>0.15860089468130256</c:v>
                </c:pt>
                <c:pt idx="242">
                  <c:v>0.15934184269511451</c:v>
                </c:pt>
                <c:pt idx="243">
                  <c:v>0.16008353202753775</c:v>
                </c:pt>
                <c:pt idx="244">
                  <c:v>0.16082596342026162</c:v>
                </c:pt>
                <c:pt idx="245">
                  <c:v>0.16156913761571776</c:v>
                </c:pt>
                <c:pt idx="246">
                  <c:v>0.1623130553570804</c:v>
                </c:pt>
                <c:pt idx="247">
                  <c:v>0.16305771738826721</c:v>
                </c:pt>
                <c:pt idx="248">
                  <c:v>0.16380312445394038</c:v>
                </c:pt>
                <c:pt idx="249">
                  <c:v>0.16454927729950702</c:v>
                </c:pt>
                <c:pt idx="250">
                  <c:v>0.16529617667111998</c:v>
                </c:pt>
                <c:pt idx="251">
                  <c:v>0.16604382331567888</c:v>
                </c:pt>
                <c:pt idx="252">
                  <c:v>0.16679221798083024</c:v>
                </c:pt>
                <c:pt idx="253">
                  <c:v>0.16754136141496889</c:v>
                </c:pt>
                <c:pt idx="254">
                  <c:v>0.16829125436723813</c:v>
                </c:pt>
                <c:pt idx="255">
                  <c:v>0.16904189758753124</c:v>
                </c:pt>
                <c:pt idx="256">
                  <c:v>0.16979329182649153</c:v>
                </c:pt>
                <c:pt idx="257">
                  <c:v>0.17054543783551299</c:v>
                </c:pt>
                <c:pt idx="258">
                  <c:v>0.17129833636674185</c:v>
                </c:pt>
                <c:pt idx="259">
                  <c:v>0.17205198817307685</c:v>
                </c:pt>
                <c:pt idx="260">
                  <c:v>0.17280639400816958</c:v>
                </c:pt>
                <c:pt idx="261">
                  <c:v>0.17356155462642614</c:v>
                </c:pt>
                <c:pt idx="262">
                  <c:v>0.17431747078300722</c:v>
                </c:pt>
                <c:pt idx="263">
                  <c:v>0.17507414323382886</c:v>
                </c:pt>
                <c:pt idx="264">
                  <c:v>0.1758315727355638</c:v>
                </c:pt>
                <c:pt idx="265">
                  <c:v>0.17658976004564148</c:v>
                </c:pt>
                <c:pt idx="266">
                  <c:v>0.17734870592224927</c:v>
                </c:pt>
                <c:pt idx="267">
                  <c:v>0.17810841112433304</c:v>
                </c:pt>
                <c:pt idx="268">
                  <c:v>0.17886887641159832</c:v>
                </c:pt>
                <c:pt idx="269">
                  <c:v>0.17963010254451012</c:v>
                </c:pt>
                <c:pt idx="270">
                  <c:v>0.18039209028429484</c:v>
                </c:pt>
                <c:pt idx="271">
                  <c:v>0.18115484039294028</c:v>
                </c:pt>
                <c:pt idx="272">
                  <c:v>0.18191835363319664</c:v>
                </c:pt>
                <c:pt idx="273">
                  <c:v>0.18268263076857708</c:v>
                </c:pt>
                <c:pt idx="274">
                  <c:v>0.18344767256335884</c:v>
                </c:pt>
                <c:pt idx="275">
                  <c:v>0.18421347978258387</c:v>
                </c:pt>
                <c:pt idx="276">
                  <c:v>0.1849800531920594</c:v>
                </c:pt>
                <c:pt idx="277">
                  <c:v>0.18574739355835893</c:v>
                </c:pt>
                <c:pt idx="278">
                  <c:v>0.18651550164882283</c:v>
                </c:pt>
                <c:pt idx="279">
                  <c:v>0.18728437823155938</c:v>
                </c:pt>
                <c:pt idx="280">
                  <c:v>0.18805402407544497</c:v>
                </c:pt>
                <c:pt idx="281">
                  <c:v>0.18882443995012588</c:v>
                </c:pt>
                <c:pt idx="282">
                  <c:v>0.18959562662601756</c:v>
                </c:pt>
                <c:pt idx="283">
                  <c:v>0.1903675848743073</c:v>
                </c:pt>
                <c:pt idx="284">
                  <c:v>0.19114031546695298</c:v>
                </c:pt>
                <c:pt idx="285">
                  <c:v>0.19191381917668549</c:v>
                </c:pt>
                <c:pt idx="286">
                  <c:v>0.19268809677700849</c:v>
                </c:pt>
                <c:pt idx="287">
                  <c:v>0.19346314904219983</c:v>
                </c:pt>
                <c:pt idx="288">
                  <c:v>0.19423897674731161</c:v>
                </c:pt>
                <c:pt idx="289">
                  <c:v>0.19501558066817168</c:v>
                </c:pt>
                <c:pt idx="290">
                  <c:v>0.19579296158138401</c:v>
                </c:pt>
                <c:pt idx="291">
                  <c:v>0.19657112026432963</c:v>
                </c:pt>
                <c:pt idx="292">
                  <c:v>0.19735005749516729</c:v>
                </c:pt>
                <c:pt idx="293">
                  <c:v>0.19812977405283416</c:v>
                </c:pt>
                <c:pt idx="294">
                  <c:v>0.19891027071704714</c:v>
                </c:pt>
                <c:pt idx="295">
                  <c:v>0.19969154826830265</c:v>
                </c:pt>
                <c:pt idx="296">
                  <c:v>0.20047360748787846</c:v>
                </c:pt>
                <c:pt idx="297">
                  <c:v>0.20125644915783386</c:v>
                </c:pt>
                <c:pt idx="298">
                  <c:v>0.20204007406101054</c:v>
                </c:pt>
                <c:pt idx="299">
                  <c:v>0.20282448298103342</c:v>
                </c:pt>
                <c:pt idx="300">
                  <c:v>0.2036096767023117</c:v>
                </c:pt>
                <c:pt idx="301">
                  <c:v>0.20439565601003884</c:v>
                </c:pt>
                <c:pt idx="302">
                  <c:v>0.20518242169019449</c:v>
                </c:pt>
                <c:pt idx="303">
                  <c:v>0.20596997452954424</c:v>
                </c:pt>
                <c:pt idx="304">
                  <c:v>0.20675831531564112</c:v>
                </c:pt>
                <c:pt idx="305">
                  <c:v>0.20754744483682597</c:v>
                </c:pt>
                <c:pt idx="306">
                  <c:v>0.20833736388222815</c:v>
                </c:pt>
                <c:pt idx="307">
                  <c:v>0.20912807324176705</c:v>
                </c:pt>
                <c:pt idx="308">
                  <c:v>0.20991957370615202</c:v>
                </c:pt>
                <c:pt idx="309">
                  <c:v>0.21071186606688352</c:v>
                </c:pt>
                <c:pt idx="310">
                  <c:v>0.21150495111625398</c:v>
                </c:pt>
                <c:pt idx="311">
                  <c:v>0.21229882964734856</c:v>
                </c:pt>
                <c:pt idx="312">
                  <c:v>0.21309350245404585</c:v>
                </c:pt>
                <c:pt idx="313">
                  <c:v>0.21388897033101867</c:v>
                </c:pt>
                <c:pt idx="314">
                  <c:v>0.21468523407373505</c:v>
                </c:pt>
                <c:pt idx="315">
                  <c:v>0.21548229447845887</c:v>
                </c:pt>
                <c:pt idx="316">
                  <c:v>0.21628015234225031</c:v>
                </c:pt>
                <c:pt idx="317">
                  <c:v>0.21707880846296762</c:v>
                </c:pt>
                <c:pt idx="318">
                  <c:v>0.21787826363926677</c:v>
                </c:pt>
                <c:pt idx="319">
                  <c:v>0.21867851867060312</c:v>
                </c:pt>
                <c:pt idx="320">
                  <c:v>0.21947957435723178</c:v>
                </c:pt>
                <c:pt idx="321">
                  <c:v>0.22028143150020832</c:v>
                </c:pt>
                <c:pt idx="322">
                  <c:v>0.22108409090139025</c:v>
                </c:pt>
                <c:pt idx="323">
                  <c:v>0.22188755336343677</c:v>
                </c:pt>
                <c:pt idx="324">
                  <c:v>0.2226918196898105</c:v>
                </c:pt>
                <c:pt idx="325">
                  <c:v>0.22349689068477785</c:v>
                </c:pt>
                <c:pt idx="326">
                  <c:v>0.22430276715340991</c:v>
                </c:pt>
                <c:pt idx="327">
                  <c:v>0.22510944990158316</c:v>
                </c:pt>
                <c:pt idx="328">
                  <c:v>0.22591693973598054</c:v>
                </c:pt>
                <c:pt idx="329">
                  <c:v>0.22672523746409165</c:v>
                </c:pt>
                <c:pt idx="330">
                  <c:v>0.22753434389421462</c:v>
                </c:pt>
                <c:pt idx="331">
                  <c:v>0.22834425983545581</c:v>
                </c:pt>
                <c:pt idx="332">
                  <c:v>0.22915498609773116</c:v>
                </c:pt>
                <c:pt idx="333">
                  <c:v>0.22996652349176719</c:v>
                </c:pt>
                <c:pt idx="334">
                  <c:v>0.23077887282910109</c:v>
                </c:pt>
                <c:pt idx="335">
                  <c:v>0.23159203492208252</c:v>
                </c:pt>
                <c:pt idx="336">
                  <c:v>0.23240601058387361</c:v>
                </c:pt>
                <c:pt idx="337">
                  <c:v>0.23322080062844988</c:v>
                </c:pt>
                <c:pt idx="338">
                  <c:v>0.23403640587060159</c:v>
                </c:pt>
                <c:pt idx="339">
                  <c:v>0.23485282712593417</c:v>
                </c:pt>
                <c:pt idx="340">
                  <c:v>0.23567006521086864</c:v>
                </c:pt>
                <c:pt idx="341">
                  <c:v>0.23648812094264351</c:v>
                </c:pt>
                <c:pt idx="342">
                  <c:v>0.23730699513931425</c:v>
                </c:pt>
                <c:pt idx="343">
                  <c:v>0.23812668861975528</c:v>
                </c:pt>
                <c:pt idx="344">
                  <c:v>0.23894720220366017</c:v>
                </c:pt>
                <c:pt idx="345">
                  <c:v>0.23976853671154258</c:v>
                </c:pt>
                <c:pt idx="346">
                  <c:v>0.24059069296473706</c:v>
                </c:pt>
                <c:pt idx="347">
                  <c:v>0.24141367178539988</c:v>
                </c:pt>
                <c:pt idx="348">
                  <c:v>0.24223747399650994</c:v>
                </c:pt>
                <c:pt idx="349">
                  <c:v>0.2430621004218696</c:v>
                </c:pt>
                <c:pt idx="350">
                  <c:v>0.24388755188610522</c:v>
                </c:pt>
                <c:pt idx="351">
                  <c:v>0.2447138292146685</c:v>
                </c:pt>
                <c:pt idx="352">
                  <c:v>0.24554093323383677</c:v>
                </c:pt>
                <c:pt idx="353">
                  <c:v>0.24636886477071407</c:v>
                </c:pt>
                <c:pt idx="354">
                  <c:v>0.24719762465323211</c:v>
                </c:pt>
                <c:pt idx="355">
                  <c:v>0.24802721371015071</c:v>
                </c:pt>
                <c:pt idx="356">
                  <c:v>0.24885763277105899</c:v>
                </c:pt>
                <c:pt idx="357">
                  <c:v>0.24968888266637626</c:v>
                </c:pt>
                <c:pt idx="358">
                  <c:v>0.25052096422735232</c:v>
                </c:pt>
                <c:pt idx="359">
                  <c:v>0.25135387828606887</c:v>
                </c:pt>
                <c:pt idx="360">
                  <c:v>0.2521876256754399</c:v>
                </c:pt>
                <c:pt idx="361">
                  <c:v>0.25302220722921315</c:v>
                </c:pt>
                <c:pt idx="362">
                  <c:v>0.25385762378197002</c:v>
                </c:pt>
                <c:pt idx="363">
                  <c:v>0.2546938761691272</c:v>
                </c:pt>
                <c:pt idx="364">
                  <c:v>0.25553096522693725</c:v>
                </c:pt>
                <c:pt idx="365">
                  <c:v>0.25636889179248906</c:v>
                </c:pt>
                <c:pt idx="366">
                  <c:v>0.25720765670370938</c:v>
                </c:pt>
                <c:pt idx="367">
                  <c:v>0.25804726079936313</c:v>
                </c:pt>
                <c:pt idx="368">
                  <c:v>0.25888770491905466</c:v>
                </c:pt>
                <c:pt idx="369">
                  <c:v>0.25972898990322807</c:v>
                </c:pt>
                <c:pt idx="370">
                  <c:v>0.26057111659316845</c:v>
                </c:pt>
                <c:pt idx="371">
                  <c:v>0.26141408583100245</c:v>
                </c:pt>
                <c:pt idx="372">
                  <c:v>0.26225789845969938</c:v>
                </c:pt>
                <c:pt idx="373">
                  <c:v>0.26310255532307197</c:v>
                </c:pt>
                <c:pt idx="374">
                  <c:v>0.26394805726577719</c:v>
                </c:pt>
                <c:pt idx="375">
                  <c:v>0.26479440513331709</c:v>
                </c:pt>
                <c:pt idx="376">
                  <c:v>0.2656415997720396</c:v>
                </c:pt>
                <c:pt idx="377">
                  <c:v>0.26648964202913927</c:v>
                </c:pt>
                <c:pt idx="378">
                  <c:v>0.26733853275265862</c:v>
                </c:pt>
                <c:pt idx="379">
                  <c:v>0.26818827279148832</c:v>
                </c:pt>
                <c:pt idx="380">
                  <c:v>0.26903886299536861</c:v>
                </c:pt>
                <c:pt idx="381">
                  <c:v>0.26989030421488963</c:v>
                </c:pt>
                <c:pt idx="382">
                  <c:v>0.2707425973014928</c:v>
                </c:pt>
                <c:pt idx="383">
                  <c:v>0.27159574310747114</c:v>
                </c:pt>
                <c:pt idx="384">
                  <c:v>0.27244974248597054</c:v>
                </c:pt>
                <c:pt idx="385">
                  <c:v>0.27330459629099052</c:v>
                </c:pt>
                <c:pt idx="386">
                  <c:v>0.27416030537738495</c:v>
                </c:pt>
                <c:pt idx="387">
                  <c:v>0.27501687060086299</c:v>
                </c:pt>
                <c:pt idx="388">
                  <c:v>0.27587429281798981</c:v>
                </c:pt>
                <c:pt idx="389">
                  <c:v>0.27673257288618791</c:v>
                </c:pt>
                <c:pt idx="390">
                  <c:v>0.27759171166373736</c:v>
                </c:pt>
                <c:pt idx="391">
                  <c:v>0.27845171000977686</c:v>
                </c:pt>
                <c:pt idx="392">
                  <c:v>0.27931256878430505</c:v>
                </c:pt>
                <c:pt idx="393">
                  <c:v>0.28017428884818052</c:v>
                </c:pt>
                <c:pt idx="394">
                  <c:v>0.28103687106312369</c:v>
                </c:pt>
                <c:pt idx="395">
                  <c:v>0.28190031629171669</c:v>
                </c:pt>
                <c:pt idx="396">
                  <c:v>0.28276462539740482</c:v>
                </c:pt>
                <c:pt idx="397">
                  <c:v>0.28362979924449727</c:v>
                </c:pt>
                <c:pt idx="398">
                  <c:v>0.28449583869816797</c:v>
                </c:pt>
                <c:pt idx="399">
                  <c:v>0.28536274462445643</c:v>
                </c:pt>
                <c:pt idx="400">
                  <c:v>0.28623051789026871</c:v>
                </c:pt>
                <c:pt idx="401">
                  <c:v>0.2870991593633781</c:v>
                </c:pt>
                <c:pt idx="402">
                  <c:v>0.28796866991242615</c:v>
                </c:pt>
                <c:pt idx="403">
                  <c:v>0.28883905040692343</c:v>
                </c:pt>
                <c:pt idx="404">
                  <c:v>0.28971030171725048</c:v>
                </c:pt>
                <c:pt idx="405">
                  <c:v>0.29058242471465895</c:v>
                </c:pt>
                <c:pt idx="406">
                  <c:v>0.29145542027127158</c:v>
                </c:pt>
                <c:pt idx="407">
                  <c:v>0.29232928926008411</c:v>
                </c:pt>
                <c:pt idx="408">
                  <c:v>0.29320403255496569</c:v>
                </c:pt>
                <c:pt idx="409">
                  <c:v>0.29407965103065964</c:v>
                </c:pt>
                <c:pt idx="410">
                  <c:v>0.29495614556278443</c:v>
                </c:pt>
                <c:pt idx="411">
                  <c:v>0.29583351702783484</c:v>
                </c:pt>
                <c:pt idx="412">
                  <c:v>0.29671176630318219</c:v>
                </c:pt>
                <c:pt idx="413">
                  <c:v>0.29759089426707602</c:v>
                </c:pt>
                <c:pt idx="414">
                  <c:v>0.29847090179864422</c:v>
                </c:pt>
                <c:pt idx="415">
                  <c:v>0.29935178977789445</c:v>
                </c:pt>
                <c:pt idx="416">
                  <c:v>0.30023355908571492</c:v>
                </c:pt>
                <c:pt idx="417">
                  <c:v>0.30111621060387472</c:v>
                </c:pt>
                <c:pt idx="418">
                  <c:v>0.30199974521502554</c:v>
                </c:pt>
                <c:pt idx="419">
                  <c:v>0.30288416380270222</c:v>
                </c:pt>
                <c:pt idx="420">
                  <c:v>0.3037694672513232</c:v>
                </c:pt>
                <c:pt idx="421">
                  <c:v>0.30465565644619225</c:v>
                </c:pt>
                <c:pt idx="422">
                  <c:v>0.30554273227349843</c:v>
                </c:pt>
                <c:pt idx="423">
                  <c:v>0.30643069562031777</c:v>
                </c:pt>
                <c:pt idx="424">
                  <c:v>0.30731954737461359</c:v>
                </c:pt>
                <c:pt idx="425">
                  <c:v>0.30820928842523776</c:v>
                </c:pt>
                <c:pt idx="426">
                  <c:v>0.3090999196619314</c:v>
                </c:pt>
                <c:pt idx="427">
                  <c:v>0.3099914419753258</c:v>
                </c:pt>
                <c:pt idx="428">
                  <c:v>0.31088385625694337</c:v>
                </c:pt>
                <c:pt idx="429">
                  <c:v>0.31177716339919853</c:v>
                </c:pt>
                <c:pt idx="430">
                  <c:v>0.31267136429539849</c:v>
                </c:pt>
                <c:pt idx="431">
                  <c:v>0.31356645983974402</c:v>
                </c:pt>
                <c:pt idx="432">
                  <c:v>0.31446245092733105</c:v>
                </c:pt>
                <c:pt idx="433">
                  <c:v>0.31535933845415043</c:v>
                </c:pt>
                <c:pt idx="434">
                  <c:v>0.31625712331708999</c:v>
                </c:pt>
                <c:pt idx="435">
                  <c:v>0.31715580641393454</c:v>
                </c:pt>
                <c:pt idx="436">
                  <c:v>0.3180553886433673</c:v>
                </c:pt>
                <c:pt idx="437">
                  <c:v>0.31895587090497063</c:v>
                </c:pt>
                <c:pt idx="438">
                  <c:v>0.31985725409922683</c:v>
                </c:pt>
                <c:pt idx="439">
                  <c:v>0.32075953912751909</c:v>
                </c:pt>
                <c:pt idx="440">
                  <c:v>0.32166272689213254</c:v>
                </c:pt>
                <c:pt idx="441">
                  <c:v>0.32256681829625516</c:v>
                </c:pt>
                <c:pt idx="442">
                  <c:v>0.32347181424397825</c:v>
                </c:pt>
                <c:pt idx="443">
                  <c:v>0.32437771564029794</c:v>
                </c:pt>
                <c:pt idx="444">
                  <c:v>0.32528452339111569</c:v>
                </c:pt>
                <c:pt idx="445">
                  <c:v>0.32619223840323924</c:v>
                </c:pt>
                <c:pt idx="446">
                  <c:v>0.32710086158438373</c:v>
                </c:pt>
                <c:pt idx="447">
                  <c:v>0.3280103938431726</c:v>
                </c:pt>
                <c:pt idx="448">
                  <c:v>0.32892083608913786</c:v>
                </c:pt>
                <c:pt idx="449">
                  <c:v>0.32983218923272206</c:v>
                </c:pt>
                <c:pt idx="450">
                  <c:v>0.33074445418527831</c:v>
                </c:pt>
                <c:pt idx="451">
                  <c:v>0.3316576318590716</c:v>
                </c:pt>
                <c:pt idx="452">
                  <c:v>0.3325717231672799</c:v>
                </c:pt>
                <c:pt idx="453">
                  <c:v>0.3334867290239944</c:v>
                </c:pt>
                <c:pt idx="454">
                  <c:v>0.33440265034422101</c:v>
                </c:pt>
                <c:pt idx="455">
                  <c:v>0.33531948804388129</c:v>
                </c:pt>
                <c:pt idx="456">
                  <c:v>0.33623724303981289</c:v>
                </c:pt>
                <c:pt idx="457">
                  <c:v>0.33715591624977082</c:v>
                </c:pt>
                <c:pt idx="458">
                  <c:v>0.33807550859242863</c:v>
                </c:pt>
                <c:pt idx="459">
                  <c:v>0.33899602098737847</c:v>
                </c:pt>
                <c:pt idx="460">
                  <c:v>0.33991745435513293</c:v>
                </c:pt>
                <c:pt idx="461">
                  <c:v>0.34083980961712546</c:v>
                </c:pt>
                <c:pt idx="462">
                  <c:v>0.3417630876957114</c:v>
                </c:pt>
                <c:pt idx="463">
                  <c:v>0.34268728951416877</c:v>
                </c:pt>
                <c:pt idx="464">
                  <c:v>0.34361241599669973</c:v>
                </c:pt>
                <c:pt idx="465">
                  <c:v>0.34453846806843053</c:v>
                </c:pt>
                <c:pt idx="466">
                  <c:v>0.34546544665541357</c:v>
                </c:pt>
                <c:pt idx="467">
                  <c:v>0.34639335268462745</c:v>
                </c:pt>
                <c:pt idx="468">
                  <c:v>0.34732218708397822</c:v>
                </c:pt>
                <c:pt idx="469">
                  <c:v>0.34825195078230037</c:v>
                </c:pt>
                <c:pt idx="470">
                  <c:v>0.34918264470935767</c:v>
                </c:pt>
                <c:pt idx="471">
                  <c:v>0.35011426979584409</c:v>
                </c:pt>
                <c:pt idx="472">
                  <c:v>0.35104682697338502</c:v>
                </c:pt>
                <c:pt idx="473">
                  <c:v>0.35198031717453748</c:v>
                </c:pt>
                <c:pt idx="474">
                  <c:v>0.35291474133279183</c:v>
                </c:pt>
                <c:pt idx="475">
                  <c:v>0.35385010038257225</c:v>
                </c:pt>
                <c:pt idx="476">
                  <c:v>0.35478639525923777</c:v>
                </c:pt>
                <c:pt idx="477">
                  <c:v>0.35572362689908366</c:v>
                </c:pt>
                <c:pt idx="478">
                  <c:v>0.35666179623934147</c:v>
                </c:pt>
                <c:pt idx="479">
                  <c:v>0.35760090421818053</c:v>
                </c:pt>
                <c:pt idx="480">
                  <c:v>0.35854095177470907</c:v>
                </c:pt>
                <c:pt idx="481">
                  <c:v>0.35948193984897453</c:v>
                </c:pt>
                <c:pt idx="482">
                  <c:v>0.36042386938196519</c:v>
                </c:pt>
                <c:pt idx="483">
                  <c:v>0.36136674131561064</c:v>
                </c:pt>
                <c:pt idx="484">
                  <c:v>0.36231055659278288</c:v>
                </c:pt>
                <c:pt idx="485">
                  <c:v>0.36325531615729728</c:v>
                </c:pt>
                <c:pt idx="486">
                  <c:v>0.36420102095391343</c:v>
                </c:pt>
                <c:pt idx="487">
                  <c:v>0.36514767192833641</c:v>
                </c:pt>
                <c:pt idx="488">
                  <c:v>0.36609527002721703</c:v>
                </c:pt>
                <c:pt idx="489">
                  <c:v>0.36704381619815346</c:v>
                </c:pt>
                <c:pt idx="490">
                  <c:v>0.3679933113896921</c:v>
                </c:pt>
                <c:pt idx="491">
                  <c:v>0.36894375655132822</c:v>
                </c:pt>
                <c:pt idx="492">
                  <c:v>0.36989515263350692</c:v>
                </c:pt>
                <c:pt idx="493">
                  <c:v>0.3708475005876245</c:v>
                </c:pt>
                <c:pt idx="494">
                  <c:v>0.37180080136602894</c:v>
                </c:pt>
                <c:pt idx="495">
                  <c:v>0.37275505592202107</c:v>
                </c:pt>
                <c:pt idx="496">
                  <c:v>0.37371026520985556</c:v>
                </c:pt>
                <c:pt idx="497">
                  <c:v>0.37466643018474172</c:v>
                </c:pt>
                <c:pt idx="498">
                  <c:v>0.37562355180284474</c:v>
                </c:pt>
                <c:pt idx="499">
                  <c:v>0.37658163102128622</c:v>
                </c:pt>
                <c:pt idx="500">
                  <c:v>0.37754066879814552</c:v>
                </c:pt>
                <c:pt idx="501">
                  <c:v>0.37850066609246025</c:v>
                </c:pt>
                <c:pt idx="502">
                  <c:v>0.37946162386422816</c:v>
                </c:pt>
                <c:pt idx="503">
                  <c:v>0.38042354307440684</c:v>
                </c:pt>
                <c:pt idx="504">
                  <c:v>0.38138642468491574</c:v>
                </c:pt>
                <c:pt idx="505">
                  <c:v>0.38235026965863644</c:v>
                </c:pt>
                <c:pt idx="506">
                  <c:v>0.38331507895941397</c:v>
                </c:pt>
                <c:pt idx="507">
                  <c:v>0.38428085355205782</c:v>
                </c:pt>
                <c:pt idx="508">
                  <c:v>0.38524759440234257</c:v>
                </c:pt>
                <c:pt idx="509">
                  <c:v>0.38621530247700925</c:v>
                </c:pt>
                <c:pt idx="510">
                  <c:v>0.38718397874376609</c:v>
                </c:pt>
                <c:pt idx="511">
                  <c:v>0.38815362417128912</c:v>
                </c:pt>
                <c:pt idx="512">
                  <c:v>0.38912423972922411</c:v>
                </c:pt>
                <c:pt idx="513">
                  <c:v>0.39009582638818652</c:v>
                </c:pt>
                <c:pt idx="514">
                  <c:v>0.39106838511976322</c:v>
                </c:pt>
                <c:pt idx="515">
                  <c:v>0.39204191689651308</c:v>
                </c:pt>
                <c:pt idx="516">
                  <c:v>0.39301642269196785</c:v>
                </c:pt>
                <c:pt idx="517">
                  <c:v>0.39399190348063334</c:v>
                </c:pt>
                <c:pt idx="518">
                  <c:v>0.39496836023799059</c:v>
                </c:pt>
                <c:pt idx="519">
                  <c:v>0.39594579394049639</c:v>
                </c:pt>
                <c:pt idx="520">
                  <c:v>0.3969242055655845</c:v>
                </c:pt>
                <c:pt idx="521">
                  <c:v>0.39790359609166648</c:v>
                </c:pt>
                <c:pt idx="522">
                  <c:v>0.39888396649813324</c:v>
                </c:pt>
                <c:pt idx="523">
                  <c:v>0.39986531776535511</c:v>
                </c:pt>
                <c:pt idx="524">
                  <c:v>0.40084765087468327</c:v>
                </c:pt>
                <c:pt idx="525">
                  <c:v>0.40183096680845121</c:v>
                </c:pt>
                <c:pt idx="526">
                  <c:v>0.40281526654997474</c:v>
                </c:pt>
                <c:pt idx="527">
                  <c:v>0.40380055108355389</c:v>
                </c:pt>
                <c:pt idx="528">
                  <c:v>0.40478682139447297</c:v>
                </c:pt>
                <c:pt idx="529">
                  <c:v>0.40577407846900265</c:v>
                </c:pt>
                <c:pt idx="530">
                  <c:v>0.40676232329439987</c:v>
                </c:pt>
                <c:pt idx="531">
                  <c:v>0.40775155685890974</c:v>
                </c:pt>
                <c:pt idx="532">
                  <c:v>0.40874178015176588</c:v>
                </c:pt>
                <c:pt idx="533">
                  <c:v>0.40973299416319148</c:v>
                </c:pt>
                <c:pt idx="534">
                  <c:v>0.41072519988440082</c:v>
                </c:pt>
                <c:pt idx="535">
                  <c:v>0.4117183983075996</c:v>
                </c:pt>
                <c:pt idx="536">
                  <c:v>0.41271259042598635</c:v>
                </c:pt>
                <c:pt idx="537">
                  <c:v>0.41370777723375335</c:v>
                </c:pt>
                <c:pt idx="538">
                  <c:v>0.41470395972608731</c:v>
                </c:pt>
                <c:pt idx="539">
                  <c:v>0.41570113889917104</c:v>
                </c:pt>
                <c:pt idx="540">
                  <c:v>0.41669931575018365</c:v>
                </c:pt>
                <c:pt idx="541">
                  <c:v>0.41769849127730208</c:v>
                </c:pt>
                <c:pt idx="542">
                  <c:v>0.41869866647970194</c:v>
                </c:pt>
                <c:pt idx="543">
                  <c:v>0.41969984235755858</c:v>
                </c:pt>
                <c:pt idx="544">
                  <c:v>0.42070201991204798</c:v>
                </c:pt>
                <c:pt idx="545">
                  <c:v>0.42170520014534768</c:v>
                </c:pt>
                <c:pt idx="546">
                  <c:v>0.42270938406063796</c:v>
                </c:pt>
                <c:pt idx="547">
                  <c:v>0.42371457266210294</c:v>
                </c:pt>
                <c:pt idx="548">
                  <c:v>0.42472076695493122</c:v>
                </c:pt>
                <c:pt idx="549">
                  <c:v>0.42572796794531731</c:v>
                </c:pt>
                <c:pt idx="550">
                  <c:v>0.42673617664046209</c:v>
                </c:pt>
                <c:pt idx="551">
                  <c:v>0.42774539404857448</c:v>
                </c:pt>
                <c:pt idx="552">
                  <c:v>0.428755621178872</c:v>
                </c:pt>
                <c:pt idx="553">
                  <c:v>0.42976685904158174</c:v>
                </c:pt>
                <c:pt idx="554">
                  <c:v>0.43077910864794167</c:v>
                </c:pt>
                <c:pt idx="555">
                  <c:v>0.43179237101020151</c:v>
                </c:pt>
                <c:pt idx="556">
                  <c:v>0.43280664714162381</c:v>
                </c:pt>
                <c:pt idx="557">
                  <c:v>0.43382193805648456</c:v>
                </c:pt>
                <c:pt idx="558">
                  <c:v>0.43483824477007499</c:v>
                </c:pt>
                <c:pt idx="559">
                  <c:v>0.4358555682987017</c:v>
                </c:pt>
                <c:pt idx="560">
                  <c:v>0.43687390965968848</c:v>
                </c:pt>
                <c:pt idx="561">
                  <c:v>0.43789326987137661</c:v>
                </c:pt>
                <c:pt idx="562">
                  <c:v>0.43891364995312654</c:v>
                </c:pt>
                <c:pt idx="563">
                  <c:v>0.43993505092531821</c:v>
                </c:pt>
                <c:pt idx="564">
                  <c:v>0.44095747380935302</c:v>
                </c:pt>
                <c:pt idx="565">
                  <c:v>0.44198091962765362</c:v>
                </c:pt>
                <c:pt idx="566">
                  <c:v>0.44300538940366613</c:v>
                </c:pt>
                <c:pt idx="567">
                  <c:v>0.44403088416186032</c:v>
                </c:pt>
                <c:pt idx="568">
                  <c:v>0.44505740492773116</c:v>
                </c:pt>
                <c:pt idx="569">
                  <c:v>0.44608495272779924</c:v>
                </c:pt>
                <c:pt idx="570">
                  <c:v>0.44711352858961262</c:v>
                </c:pt>
                <c:pt idx="571">
                  <c:v>0.44814313354174712</c:v>
                </c:pt>
                <c:pt idx="572">
                  <c:v>0.44917376861380803</c:v>
                </c:pt>
                <c:pt idx="573">
                  <c:v>0.45020543483643033</c:v>
                </c:pt>
                <c:pt idx="574">
                  <c:v>0.45123813324128031</c:v>
                </c:pt>
                <c:pt idx="575">
                  <c:v>0.45227186486105647</c:v>
                </c:pt>
                <c:pt idx="576">
                  <c:v>0.45330663072949062</c:v>
                </c:pt>
                <c:pt idx="577">
                  <c:v>0.45434243188134865</c:v>
                </c:pt>
                <c:pt idx="578">
                  <c:v>0.45537926935243173</c:v>
                </c:pt>
                <c:pt idx="579">
                  <c:v>0.45641714417957752</c:v>
                </c:pt>
                <c:pt idx="580">
                  <c:v>0.45745605740066086</c:v>
                </c:pt>
                <c:pt idx="581">
                  <c:v>0.458496010054595</c:v>
                </c:pt>
                <c:pt idx="582">
                  <c:v>0.45953700318133289</c:v>
                </c:pt>
                <c:pt idx="583">
                  <c:v>0.46057903782186765</c:v>
                </c:pt>
                <c:pt idx="584">
                  <c:v>0.4616221150182338</c:v>
                </c:pt>
                <c:pt idx="585">
                  <c:v>0.46266623581350902</c:v>
                </c:pt>
                <c:pt idx="586">
                  <c:v>0.46371140125181387</c:v>
                </c:pt>
                <c:pt idx="587">
                  <c:v>0.46475761237831403</c:v>
                </c:pt>
                <c:pt idx="588">
                  <c:v>0.46580487023922063</c:v>
                </c:pt>
                <c:pt idx="589">
                  <c:v>0.46685317588179165</c:v>
                </c:pt>
                <c:pt idx="590">
                  <c:v>0.46790253035433288</c:v>
                </c:pt>
                <c:pt idx="591">
                  <c:v>0.4689529347061987</c:v>
                </c:pt>
                <c:pt idx="592">
                  <c:v>0.47000438998779381</c:v>
                </c:pt>
                <c:pt idx="593">
                  <c:v>0.47105689725057337</c:v>
                </c:pt>
                <c:pt idx="594">
                  <c:v>0.47211045754704484</c:v>
                </c:pt>
                <c:pt idx="595">
                  <c:v>0.47316507193076851</c:v>
                </c:pt>
                <c:pt idx="596">
                  <c:v>0.47422074145635895</c:v>
                </c:pt>
                <c:pt idx="597">
                  <c:v>0.47527746717948577</c:v>
                </c:pt>
                <c:pt idx="598">
                  <c:v>0.47633525015687467</c:v>
                </c:pt>
                <c:pt idx="599">
                  <c:v>0.47739409144630884</c:v>
                </c:pt>
                <c:pt idx="600">
                  <c:v>0.47845399210662953</c:v>
                </c:pt>
                <c:pt idx="601">
                  <c:v>0.47951495319773763</c:v>
                </c:pt>
                <c:pt idx="602">
                  <c:v>0.48057697578059422</c:v>
                </c:pt>
                <c:pt idx="603">
                  <c:v>0.48164006091722206</c:v>
                </c:pt>
                <c:pt idx="604">
                  <c:v>0.48270420967070626</c:v>
                </c:pt>
                <c:pt idx="605">
                  <c:v>0.48376942310519577</c:v>
                </c:pt>
                <c:pt idx="606">
                  <c:v>0.48483570228590411</c:v>
                </c:pt>
                <c:pt idx="607">
                  <c:v>0.48590304827911046</c:v>
                </c:pt>
                <c:pt idx="608">
                  <c:v>0.48697146215216092</c:v>
                </c:pt>
                <c:pt idx="609">
                  <c:v>0.4880409449734695</c:v>
                </c:pt>
                <c:pt idx="610">
                  <c:v>0.489111497812519</c:v>
                </c:pt>
                <c:pt idx="611">
                  <c:v>0.49018312173986256</c:v>
                </c:pt>
                <c:pt idx="612">
                  <c:v>0.49125581782712402</c:v>
                </c:pt>
                <c:pt idx="613">
                  <c:v>0.49232958714699965</c:v>
                </c:pt>
                <c:pt idx="614">
                  <c:v>0.49340443077325874</c:v>
                </c:pt>
                <c:pt idx="615">
                  <c:v>0.49448034978074529</c:v>
                </c:pt>
                <c:pt idx="616">
                  <c:v>0.49555734524537792</c:v>
                </c:pt>
                <c:pt idx="617">
                  <c:v>0.49663541824415269</c:v>
                </c:pt>
                <c:pt idx="618">
                  <c:v>0.49771456985514229</c:v>
                </c:pt>
                <c:pt idx="619">
                  <c:v>0.49879480115749875</c:v>
                </c:pt>
                <c:pt idx="620">
                  <c:v>0.4998761132314532</c:v>
                </c:pt>
                <c:pt idx="621">
                  <c:v>0.50095850715831791</c:v>
                </c:pt>
                <c:pt idx="622">
                  <c:v>0.50204198402048683</c:v>
                </c:pt>
                <c:pt idx="623">
                  <c:v>0.50312654490143716</c:v>
                </c:pt>
                <c:pt idx="624">
                  <c:v>0.50421219088572955</c:v>
                </c:pt>
                <c:pt idx="625">
                  <c:v>0.50529892305901014</c:v>
                </c:pt>
                <c:pt idx="626">
                  <c:v>0.50638674250801141</c:v>
                </c:pt>
                <c:pt idx="627">
                  <c:v>0.50747565032055275</c:v>
                </c:pt>
                <c:pt idx="628">
                  <c:v>0.50856564758554201</c:v>
                </c:pt>
                <c:pt idx="629">
                  <c:v>0.50965673539297662</c:v>
                </c:pt>
                <c:pt idx="630">
                  <c:v>0.51074891483394447</c:v>
                </c:pt>
                <c:pt idx="631">
                  <c:v>0.511842187000625</c:v>
                </c:pt>
                <c:pt idx="632">
                  <c:v>0.51293655298629059</c:v>
                </c:pt>
                <c:pt idx="633">
                  <c:v>0.51403201388530739</c:v>
                </c:pt>
                <c:pt idx="634">
                  <c:v>0.51512857079313612</c:v>
                </c:pt>
                <c:pt idx="635">
                  <c:v>0.51622622480633407</c:v>
                </c:pt>
                <c:pt idx="636">
                  <c:v>0.5173249770225552</c:v>
                </c:pt>
                <c:pt idx="637">
                  <c:v>0.51842482854055172</c:v>
                </c:pt>
                <c:pt idx="638">
                  <c:v>0.51952578046017539</c:v>
                </c:pt>
                <c:pt idx="639">
                  <c:v>0.52062783388237832</c:v>
                </c:pt>
                <c:pt idx="640">
                  <c:v>0.52173098990921374</c:v>
                </c:pt>
                <c:pt idx="641">
                  <c:v>0.52283524964383798</c:v>
                </c:pt>
                <c:pt idx="642">
                  <c:v>0.52394061419051075</c:v>
                </c:pt>
                <c:pt idx="643">
                  <c:v>0.52504708465459682</c:v>
                </c:pt>
                <c:pt idx="644">
                  <c:v>0.52615466214256656</c:v>
                </c:pt>
                <c:pt idx="645">
                  <c:v>0.52726334776199768</c:v>
                </c:pt>
                <c:pt idx="646">
                  <c:v>0.52837314262157586</c:v>
                </c:pt>
                <c:pt idx="647">
                  <c:v>0.52948404783109604</c:v>
                </c:pt>
                <c:pt idx="648">
                  <c:v>0.53059606450146357</c:v>
                </c:pt>
                <c:pt idx="649">
                  <c:v>0.53170919374469527</c:v>
                </c:pt>
                <c:pt idx="650">
                  <c:v>0.5328234366739204</c:v>
                </c:pt>
                <c:pt idx="651">
                  <c:v>0.53393879440338188</c:v>
                </c:pt>
                <c:pt idx="652">
                  <c:v>0.53505526804843762</c:v>
                </c:pt>
                <c:pt idx="653">
                  <c:v>0.53617285872556142</c:v>
                </c:pt>
                <c:pt idx="654">
                  <c:v>0.53729156755234397</c:v>
                </c:pt>
                <c:pt idx="655">
                  <c:v>0.5384113956474943</c:v>
                </c:pt>
                <c:pt idx="656">
                  <c:v>0.53953234413084028</c:v>
                </c:pt>
                <c:pt idx="657">
                  <c:v>0.54065441412333093</c:v>
                </c:pt>
                <c:pt idx="658">
                  <c:v>0.54177760674703601</c:v>
                </c:pt>
                <c:pt idx="659">
                  <c:v>0.5429019231251484</c:v>
                </c:pt>
                <c:pt idx="660">
                  <c:v>0.54402736438198462</c:v>
                </c:pt>
                <c:pt idx="661">
                  <c:v>0.54515393164298576</c:v>
                </c:pt>
                <c:pt idx="662">
                  <c:v>0.54628162603471941</c:v>
                </c:pt>
                <c:pt idx="663">
                  <c:v>0.54741044868488009</c:v>
                </c:pt>
                <c:pt idx="664">
                  <c:v>0.54854040072229027</c:v>
                </c:pt>
                <c:pt idx="665">
                  <c:v>0.5496714832769023</c:v>
                </c:pt>
                <c:pt idx="666">
                  <c:v>0.55080369747979874</c:v>
                </c:pt>
                <c:pt idx="667">
                  <c:v>0.55193704446319403</c:v>
                </c:pt>
                <c:pt idx="668">
                  <c:v>0.55307152536043513</c:v>
                </c:pt>
                <c:pt idx="669">
                  <c:v>0.5542071413060029</c:v>
                </c:pt>
                <c:pt idx="670">
                  <c:v>0.55534389343551371</c:v>
                </c:pt>
                <c:pt idx="671">
                  <c:v>0.55648178288571948</c:v>
                </c:pt>
                <c:pt idx="672">
                  <c:v>0.55762081079450998</c:v>
                </c:pt>
                <c:pt idx="673">
                  <c:v>0.55876097830091309</c:v>
                </c:pt>
                <c:pt idx="674">
                  <c:v>0.55990228654509633</c:v>
                </c:pt>
                <c:pt idx="675">
                  <c:v>0.56104473666836829</c:v>
                </c:pt>
                <c:pt idx="676">
                  <c:v>0.56218832981317901</c:v>
                </c:pt>
                <c:pt idx="677">
                  <c:v>0.5633330671231217</c:v>
                </c:pt>
                <c:pt idx="678">
                  <c:v>0.56447894974293378</c:v>
                </c:pt>
                <c:pt idx="679">
                  <c:v>0.56562597881849797</c:v>
                </c:pt>
                <c:pt idx="680">
                  <c:v>0.56677415549684373</c:v>
                </c:pt>
                <c:pt idx="681">
                  <c:v>0.56792348092614742</c:v>
                </c:pt>
                <c:pt idx="682">
                  <c:v>0.56907395625573465</c:v>
                </c:pt>
                <c:pt idx="683">
                  <c:v>0.57022558263608114</c:v>
                </c:pt>
                <c:pt idx="684">
                  <c:v>0.57137836121881302</c:v>
                </c:pt>
                <c:pt idx="685">
                  <c:v>0.57253229315670906</c:v>
                </c:pt>
                <c:pt idx="686">
                  <c:v>0.57368737960370131</c:v>
                </c:pt>
                <c:pt idx="687">
                  <c:v>0.57484362171487657</c:v>
                </c:pt>
                <c:pt idx="688">
                  <c:v>0.57600102064647651</c:v>
                </c:pt>
                <c:pt idx="689">
                  <c:v>0.57715957755590053</c:v>
                </c:pt>
                <c:pt idx="690">
                  <c:v>0.57831929360170575</c:v>
                </c:pt>
                <c:pt idx="691">
                  <c:v>0.57948016994360796</c:v>
                </c:pt>
                <c:pt idx="692">
                  <c:v>0.58064220774248387</c:v>
                </c:pt>
                <c:pt idx="693">
                  <c:v>0.5818054081603713</c:v>
                </c:pt>
                <c:pt idx="694">
                  <c:v>0.58296977236047054</c:v>
                </c:pt>
                <c:pt idx="695">
                  <c:v>0.58413530150714643</c:v>
                </c:pt>
                <c:pt idx="696">
                  <c:v>0.58530199676592776</c:v>
                </c:pt>
                <c:pt idx="697">
                  <c:v>0.58646985930350992</c:v>
                </c:pt>
                <c:pt idx="698">
                  <c:v>0.5876388902877554</c:v>
                </c:pt>
                <c:pt idx="699">
                  <c:v>0.58880909088769595</c:v>
                </c:pt>
                <c:pt idx="700">
                  <c:v>0.58998046227353163</c:v>
                </c:pt>
                <c:pt idx="701">
                  <c:v>0.59115300561663409</c:v>
                </c:pt>
                <c:pt idx="702">
                  <c:v>0.59232672208954673</c:v>
                </c:pt>
                <c:pt idx="703">
                  <c:v>0.59350161286598624</c:v>
                </c:pt>
                <c:pt idx="704">
                  <c:v>0.59467767912084357</c:v>
                </c:pt>
                <c:pt idx="705">
                  <c:v>0.59585492203018475</c:v>
                </c:pt>
                <c:pt idx="706">
                  <c:v>0.59703334277125297</c:v>
                </c:pt>
                <c:pt idx="707">
                  <c:v>0.59821294252246937</c:v>
                </c:pt>
                <c:pt idx="708">
                  <c:v>0.59939372246343314</c:v>
                </c:pt>
                <c:pt idx="709">
                  <c:v>0.60057568377492487</c:v>
                </c:pt>
                <c:pt idx="710">
                  <c:v>0.60175882763890587</c:v>
                </c:pt>
                <c:pt idx="711">
                  <c:v>0.60294315523851982</c:v>
                </c:pt>
                <c:pt idx="712">
                  <c:v>0.60412866775809482</c:v>
                </c:pt>
                <c:pt idx="713">
                  <c:v>0.60531536638314343</c:v>
                </c:pt>
                <c:pt idx="714">
                  <c:v>0.60650325230036373</c:v>
                </c:pt>
                <c:pt idx="715">
                  <c:v>0.6076923266976425</c:v>
                </c:pt>
                <c:pt idx="716">
                  <c:v>0.60888259076405404</c:v>
                </c:pt>
                <c:pt idx="717">
                  <c:v>0.61007404568986257</c:v>
                </c:pt>
                <c:pt idx="718">
                  <c:v>0.61126669266652289</c:v>
                </c:pt>
                <c:pt idx="719">
                  <c:v>0.61246053288668212</c:v>
                </c:pt>
                <c:pt idx="720">
                  <c:v>0.6136555675441806</c:v>
                </c:pt>
                <c:pt idx="721">
                  <c:v>0.61485179783405319</c:v>
                </c:pt>
                <c:pt idx="722">
                  <c:v>0.61604922495253034</c:v>
                </c:pt>
                <c:pt idx="723">
                  <c:v>0.61724785009703897</c:v>
                </c:pt>
                <c:pt idx="724">
                  <c:v>0.61844767446620452</c:v>
                </c:pt>
                <c:pt idx="725">
                  <c:v>0.61964869925985133</c:v>
                </c:pt>
                <c:pt idx="726">
                  <c:v>0.62085092567900457</c:v>
                </c:pt>
                <c:pt idx="727">
                  <c:v>0.62205435492589067</c:v>
                </c:pt>
                <c:pt idx="728">
                  <c:v>0.62325898820393866</c:v>
                </c:pt>
                <c:pt idx="729">
                  <c:v>0.62446482671778247</c:v>
                </c:pt>
                <c:pt idx="730">
                  <c:v>0.6256718716732601</c:v>
                </c:pt>
                <c:pt idx="731">
                  <c:v>0.62688012427741713</c:v>
                </c:pt>
                <c:pt idx="732">
                  <c:v>0.62808958573850604</c:v>
                </c:pt>
                <c:pt idx="733">
                  <c:v>0.62930025726598826</c:v>
                </c:pt>
                <c:pt idx="734">
                  <c:v>0.63051214007053569</c:v>
                </c:pt>
                <c:pt idx="735">
                  <c:v>0.63172523536403091</c:v>
                </c:pt>
                <c:pt idx="736">
                  <c:v>0.63293954435956967</c:v>
                </c:pt>
                <c:pt idx="737">
                  <c:v>0.63415506827146095</c:v>
                </c:pt>
                <c:pt idx="738">
                  <c:v>0.63537180831522855</c:v>
                </c:pt>
                <c:pt idx="739">
                  <c:v>0.63658976570761272</c:v>
                </c:pt>
                <c:pt idx="740">
                  <c:v>0.63780894166657121</c:v>
                </c:pt>
                <c:pt idx="741">
                  <c:v>0.63902933741127987</c:v>
                </c:pt>
                <c:pt idx="742">
                  <c:v>0.64025095416213451</c:v>
                </c:pt>
                <c:pt idx="743">
                  <c:v>0.64147379314075204</c:v>
                </c:pt>
                <c:pt idx="744">
                  <c:v>0.64269785556997161</c:v>
                </c:pt>
                <c:pt idx="745">
                  <c:v>0.64392314267385564</c:v>
                </c:pt>
                <c:pt idx="746">
                  <c:v>0.64514965567769134</c:v>
                </c:pt>
                <c:pt idx="747">
                  <c:v>0.64637739580799169</c:v>
                </c:pt>
                <c:pt idx="748">
                  <c:v>0.64760636429249729</c:v>
                </c:pt>
                <c:pt idx="749">
                  <c:v>0.64883656236017651</c:v>
                </c:pt>
                <c:pt idx="750">
                  <c:v>0.65006799124122738</c:v>
                </c:pt>
                <c:pt idx="751">
                  <c:v>0.65130065216707911</c:v>
                </c:pt>
                <c:pt idx="752">
                  <c:v>0.65253454637039277</c:v>
                </c:pt>
                <c:pt idx="753">
                  <c:v>0.65376967508506234</c:v>
                </c:pt>
                <c:pt idx="754">
                  <c:v>0.65500603954621694</c:v>
                </c:pt>
                <c:pt idx="755">
                  <c:v>0.65624364099022103</c:v>
                </c:pt>
                <c:pt idx="756">
                  <c:v>0.65748248065467607</c:v>
                </c:pt>
                <c:pt idx="757">
                  <c:v>0.65872255977842198</c:v>
                </c:pt>
                <c:pt idx="758">
                  <c:v>0.65996387960153802</c:v>
                </c:pt>
                <c:pt idx="759">
                  <c:v>0.66120644136534401</c:v>
                </c:pt>
                <c:pt idx="760">
                  <c:v>0.66245024631240168</c:v>
                </c:pt>
                <c:pt idx="761">
                  <c:v>0.66369529568651653</c:v>
                </c:pt>
                <c:pt idx="762">
                  <c:v>0.66494159073273751</c:v>
                </c:pt>
                <c:pt idx="763">
                  <c:v>0.66618913269736013</c:v>
                </c:pt>
                <c:pt idx="764">
                  <c:v>0.66743792282792624</c:v>
                </c:pt>
                <c:pt idx="765">
                  <c:v>0.66868796237322614</c:v>
                </c:pt>
                <c:pt idx="766">
                  <c:v>0.66993925258329967</c:v>
                </c:pt>
                <c:pt idx="767">
                  <c:v>0.6711917947094368</c:v>
                </c:pt>
                <c:pt idx="768">
                  <c:v>0.67244559000418003</c:v>
                </c:pt>
                <c:pt idx="769">
                  <c:v>0.67370063972132466</c:v>
                </c:pt>
                <c:pt idx="770">
                  <c:v>0.67495694511592041</c:v>
                </c:pt>
                <c:pt idx="771">
                  <c:v>0.67621450744427292</c:v>
                </c:pt>
                <c:pt idx="772">
                  <c:v>0.67747332796394477</c:v>
                </c:pt>
                <c:pt idx="773">
                  <c:v>0.67873340793375614</c:v>
                </c:pt>
                <c:pt idx="774">
                  <c:v>0.67999474861378761</c:v>
                </c:pt>
                <c:pt idx="775">
                  <c:v>0.68125735126537967</c:v>
                </c:pt>
                <c:pt idx="776">
                  <c:v>0.68252121715113512</c:v>
                </c:pt>
                <c:pt idx="777">
                  <c:v>0.68378634753491996</c:v>
                </c:pt>
                <c:pt idx="778">
                  <c:v>0.68505274368186453</c:v>
                </c:pt>
                <c:pt idx="779">
                  <c:v>0.68632040685836559</c:v>
                </c:pt>
                <c:pt idx="780">
                  <c:v>0.68758933833208558</c:v>
                </c:pt>
                <c:pt idx="781">
                  <c:v>0.68885953937195687</c:v>
                </c:pt>
                <c:pt idx="782">
                  <c:v>0.69013101124818033</c:v>
                </c:pt>
                <c:pt idx="783">
                  <c:v>0.69140375523222797</c:v>
                </c:pt>
                <c:pt idx="784">
                  <c:v>0.6926777725968436</c:v>
                </c:pt>
                <c:pt idx="785">
                  <c:v>0.69395306461604511</c:v>
                </c:pt>
                <c:pt idx="786">
                  <c:v>0.69522963256512449</c:v>
                </c:pt>
                <c:pt idx="787">
                  <c:v>0.69650747772064936</c:v>
                </c:pt>
                <c:pt idx="788">
                  <c:v>0.69778660136046577</c:v>
                </c:pt>
                <c:pt idx="789">
                  <c:v>0.69906700476369688</c:v>
                </c:pt>
                <c:pt idx="790">
                  <c:v>0.70034868921074644</c:v>
                </c:pt>
                <c:pt idx="791">
                  <c:v>0.7016316559832988</c:v>
                </c:pt>
                <c:pt idx="792">
                  <c:v>0.70291590636432122</c:v>
                </c:pt>
                <c:pt idx="793">
                  <c:v>0.70420144163806375</c:v>
                </c:pt>
                <c:pt idx="794">
                  <c:v>0.70548826309006185</c:v>
                </c:pt>
                <c:pt idx="795">
                  <c:v>0.70677637200713761</c:v>
                </c:pt>
                <c:pt idx="796">
                  <c:v>0.70806576967739909</c:v>
                </c:pt>
                <c:pt idx="797">
                  <c:v>0.709356457390245</c:v>
                </c:pt>
                <c:pt idx="798">
                  <c:v>0.71064843643636288</c:v>
                </c:pt>
                <c:pt idx="799">
                  <c:v>0.71194170810773161</c:v>
                </c:pt>
                <c:pt idx="800">
                  <c:v>0.71323627369762321</c:v>
                </c:pt>
                <c:pt idx="801">
                  <c:v>0.71453213450060304</c:v>
                </c:pt>
                <c:pt idx="802">
                  <c:v>0.71582929181253252</c:v>
                </c:pt>
                <c:pt idx="803">
                  <c:v>0.71712774693056891</c:v>
                </c:pt>
                <c:pt idx="804">
                  <c:v>0.71842750115316711</c:v>
                </c:pt>
                <c:pt idx="805">
                  <c:v>0.71972855578008188</c:v>
                </c:pt>
                <c:pt idx="806">
                  <c:v>0.72103091211236769</c:v>
                </c:pt>
                <c:pt idx="807">
                  <c:v>0.72233457145238134</c:v>
                </c:pt>
                <c:pt idx="808">
                  <c:v>0.72363953510378165</c:v>
                </c:pt>
                <c:pt idx="809">
                  <c:v>0.72494580437153289</c:v>
                </c:pt>
                <c:pt idx="810">
                  <c:v>0.72625338056190436</c:v>
                </c:pt>
                <c:pt idx="811">
                  <c:v>0.72756226498247212</c:v>
                </c:pt>
                <c:pt idx="812">
                  <c:v>0.72887245894212072</c:v>
                </c:pt>
                <c:pt idx="813">
                  <c:v>0.73018396375104466</c:v>
                </c:pt>
                <c:pt idx="814">
                  <c:v>0.73149678072074853</c:v>
                </c:pt>
                <c:pt idx="815">
                  <c:v>0.73281091116404917</c:v>
                </c:pt>
                <c:pt idx="816">
                  <c:v>0.73412635639507762</c:v>
                </c:pt>
                <c:pt idx="817">
                  <c:v>0.73544311772927895</c:v>
                </c:pt>
                <c:pt idx="818">
                  <c:v>0.73676119648341476</c:v>
                </c:pt>
                <c:pt idx="819">
                  <c:v>0.7380805939755638</c:v>
                </c:pt>
                <c:pt idx="820">
                  <c:v>0.73940131152512378</c:v>
                </c:pt>
                <c:pt idx="821">
                  <c:v>0.74072335045281212</c:v>
                </c:pt>
                <c:pt idx="822">
                  <c:v>0.74204671208066808</c:v>
                </c:pt>
                <c:pt idx="823">
                  <c:v>0.74337139773205319</c:v>
                </c:pt>
                <c:pt idx="824">
                  <c:v>0.74469740873165358</c:v>
                </c:pt>
                <c:pt idx="825">
                  <c:v>0.74602474640548</c:v>
                </c:pt>
                <c:pt idx="826">
                  <c:v>0.74735341208087025</c:v>
                </c:pt>
                <c:pt idx="827">
                  <c:v>0.74868340708649062</c:v>
                </c:pt>
                <c:pt idx="828">
                  <c:v>0.75001473275233543</c:v>
                </c:pt>
                <c:pt idx="829">
                  <c:v>0.75134739040973086</c:v>
                </c:pt>
                <c:pt idx="830">
                  <c:v>0.75268138139133478</c:v>
                </c:pt>
                <c:pt idx="831">
                  <c:v>0.75401670703113832</c:v>
                </c:pt>
                <c:pt idx="832">
                  <c:v>0.75535336866446701</c:v>
                </c:pt>
                <c:pt idx="833">
                  <c:v>0.75669136762798272</c:v>
                </c:pt>
                <c:pt idx="834">
                  <c:v>0.75803070525968441</c:v>
                </c:pt>
                <c:pt idx="835">
                  <c:v>0.75937138289890993</c:v>
                </c:pt>
                <c:pt idx="836">
                  <c:v>0.76071340188633696</c:v>
                </c:pt>
                <c:pt idx="837">
                  <c:v>0.76205676356398455</c:v>
                </c:pt>
                <c:pt idx="838">
                  <c:v>0.76340146927521479</c:v>
                </c:pt>
                <c:pt idx="839">
                  <c:v>0.76474752036473292</c:v>
                </c:pt>
                <c:pt idx="840">
                  <c:v>0.76609491817859077</c:v>
                </c:pt>
                <c:pt idx="841">
                  <c:v>0.76744366406418607</c:v>
                </c:pt>
                <c:pt idx="842">
                  <c:v>0.76879375937026473</c:v>
                </c:pt>
                <c:pt idx="843">
                  <c:v>0.77014520544692222</c:v>
                </c:pt>
                <c:pt idx="844">
                  <c:v>0.77149800364560461</c:v>
                </c:pt>
                <c:pt idx="845">
                  <c:v>0.77285215531911022</c:v>
                </c:pt>
                <c:pt idx="846">
                  <c:v>0.77420766182159106</c:v>
                </c:pt>
                <c:pt idx="847">
                  <c:v>0.77556452450855362</c:v>
                </c:pt>
                <c:pt idx="848">
                  <c:v>0.77692274473686052</c:v>
                </c:pt>
                <c:pt idx="849">
                  <c:v>0.77828232386473251</c:v>
                </c:pt>
                <c:pt idx="850">
                  <c:v>0.77964326325174838</c:v>
                </c:pt>
                <c:pt idx="851">
                  <c:v>0.78100556425884793</c:v>
                </c:pt>
                <c:pt idx="852">
                  <c:v>0.78236922824833222</c:v>
                </c:pt>
                <c:pt idx="853">
                  <c:v>0.78373425658386531</c:v>
                </c:pt>
                <c:pt idx="854">
                  <c:v>0.78510065063047563</c:v>
                </c:pt>
                <c:pt idx="855">
                  <c:v>0.78646841175455739</c:v>
                </c:pt>
                <c:pt idx="856">
                  <c:v>0.78783754132387174</c:v>
                </c:pt>
                <c:pt idx="857">
                  <c:v>0.78920804070754857</c:v>
                </c:pt>
                <c:pt idx="858">
                  <c:v>0.79057991127608707</c:v>
                </c:pt>
                <c:pt idx="859">
                  <c:v>0.79195315440135827</c:v>
                </c:pt>
                <c:pt idx="860">
                  <c:v>0.79332777145660505</c:v>
                </c:pt>
                <c:pt idx="861">
                  <c:v>0.79470376381644492</c:v>
                </c:pt>
                <c:pt idx="862">
                  <c:v>0.79608113285687021</c:v>
                </c:pt>
                <c:pt idx="863">
                  <c:v>0.79745987995525014</c:v>
                </c:pt>
                <c:pt idx="864">
                  <c:v>0.79884000649033149</c:v>
                </c:pt>
                <c:pt idx="865">
                  <c:v>0.80022151384224161</c:v>
                </c:pt>
                <c:pt idx="866">
                  <c:v>0.80160440339248751</c:v>
                </c:pt>
                <c:pt idx="867">
                  <c:v>0.80298867652395889</c:v>
                </c:pt>
                <c:pt idx="868">
                  <c:v>0.80437433462092922</c:v>
                </c:pt>
                <c:pt idx="869">
                  <c:v>0.80576137906905643</c:v>
                </c:pt>
                <c:pt idx="870">
                  <c:v>0.80714981125538521</c:v>
                </c:pt>
                <c:pt idx="871">
                  <c:v>0.80853963256834815</c:v>
                </c:pt>
                <c:pt idx="872">
                  <c:v>0.80993084439776619</c:v>
                </c:pt>
                <c:pt idx="873">
                  <c:v>0.81132344813485147</c:v>
                </c:pt>
                <c:pt idx="874">
                  <c:v>0.81271744517220801</c:v>
                </c:pt>
                <c:pt idx="875">
                  <c:v>0.81411283690383274</c:v>
                </c:pt>
                <c:pt idx="876">
                  <c:v>0.81550962472511745</c:v>
                </c:pt>
                <c:pt idx="877">
                  <c:v>0.81690781003285029</c:v>
                </c:pt>
                <c:pt idx="878">
                  <c:v>0.81830739422521681</c:v>
                </c:pt>
                <c:pt idx="879">
                  <c:v>0.81970837870180091</c:v>
                </c:pt>
                <c:pt idx="880">
                  <c:v>0.82111076486358725</c:v>
                </c:pt>
                <c:pt idx="881">
                  <c:v>0.82251455411296248</c:v>
                </c:pt>
                <c:pt idx="882">
                  <c:v>0.82391974785371558</c:v>
                </c:pt>
                <c:pt idx="883">
                  <c:v>0.82532634749104083</c:v>
                </c:pt>
                <c:pt idx="884">
                  <c:v>0.82673435443153742</c:v>
                </c:pt>
                <c:pt idx="885">
                  <c:v>0.82814377008321294</c:v>
                </c:pt>
                <c:pt idx="886">
                  <c:v>0.82955459585548275</c:v>
                </c:pt>
                <c:pt idx="887">
                  <c:v>0.83096683315917308</c:v>
                </c:pt>
                <c:pt idx="888">
                  <c:v>0.83238048340652093</c:v>
                </c:pt>
                <c:pt idx="889">
                  <c:v>0.83379554801117695</c:v>
                </c:pt>
                <c:pt idx="890">
                  <c:v>0.83521202838820596</c:v>
                </c:pt>
                <c:pt idx="891">
                  <c:v>0.83662992595408847</c:v>
                </c:pt>
                <c:pt idx="892">
                  <c:v>0.83804924212672172</c:v>
                </c:pt>
                <c:pt idx="893">
                  <c:v>0.83946997832542247</c:v>
                </c:pt>
                <c:pt idx="894">
                  <c:v>0.84089213597092693</c:v>
                </c:pt>
                <c:pt idx="895">
                  <c:v>0.8423157164853925</c:v>
                </c:pt>
                <c:pt idx="896">
                  <c:v>0.84374072129240041</c:v>
                </c:pt>
                <c:pt idx="897">
                  <c:v>0.84516715181695534</c:v>
                </c:pt>
                <c:pt idx="898">
                  <c:v>0.84659500948548772</c:v>
                </c:pt>
                <c:pt idx="899">
                  <c:v>0.84802429572585547</c:v>
                </c:pt>
                <c:pt idx="900">
                  <c:v>0.84945501196734519</c:v>
                </c:pt>
                <c:pt idx="901">
                  <c:v>0.85088715964067274</c:v>
                </c:pt>
                <c:pt idx="902">
                  <c:v>0.85232074017798642</c:v>
                </c:pt>
                <c:pt idx="903">
                  <c:v>0.8537557550128666</c:v>
                </c:pt>
                <c:pt idx="904">
                  <c:v>0.85519220558032827</c:v>
                </c:pt>
                <c:pt idx="905">
                  <c:v>0.85663009331682238</c:v>
                </c:pt>
                <c:pt idx="906">
                  <c:v>0.8580694196602362</c:v>
                </c:pt>
                <c:pt idx="907">
                  <c:v>0.85951018604989671</c:v>
                </c:pt>
                <c:pt idx="908">
                  <c:v>0.86095239392657041</c:v>
                </c:pt>
                <c:pt idx="909">
                  <c:v>0.86239604473246489</c:v>
                </c:pt>
                <c:pt idx="910">
                  <c:v>0.86384113991123135</c:v>
                </c:pt>
                <c:pt idx="911">
                  <c:v>0.86528768090796548</c:v>
                </c:pt>
                <c:pt idx="912">
                  <c:v>0.86673566916920752</c:v>
                </c:pt>
                <c:pt idx="913">
                  <c:v>0.86818510614294664</c:v>
                </c:pt>
                <c:pt idx="914">
                  <c:v>0.8696359932786194</c:v>
                </c:pt>
                <c:pt idx="915">
                  <c:v>0.87108833202711333</c:v>
                </c:pt>
                <c:pt idx="916">
                  <c:v>0.87254212384076735</c:v>
                </c:pt>
                <c:pt idx="917">
                  <c:v>0.8739973701733732</c:v>
                </c:pt>
                <c:pt idx="918">
                  <c:v>0.87545407248017748</c:v>
                </c:pt>
                <c:pt idx="919">
                  <c:v>0.8769122322178825</c:v>
                </c:pt>
                <c:pt idx="920">
                  <c:v>0.87837185084464831</c:v>
                </c:pt>
                <c:pt idx="921">
                  <c:v>0.87983292982009342</c:v>
                </c:pt>
                <c:pt idx="922">
                  <c:v>0.88129547060529678</c:v>
                </c:pt>
                <c:pt idx="923">
                  <c:v>0.88275947466279991</c:v>
                </c:pt>
                <c:pt idx="924">
                  <c:v>0.88422494345660663</c:v>
                </c:pt>
                <c:pt idx="925">
                  <c:v>0.88569187845218567</c:v>
                </c:pt>
                <c:pt idx="926">
                  <c:v>0.8871602811164726</c:v>
                </c:pt>
                <c:pt idx="927">
                  <c:v>0.88863015291786962</c:v>
                </c:pt>
                <c:pt idx="928">
                  <c:v>0.89010149532624927</c:v>
                </c:pt>
                <c:pt idx="929">
                  <c:v>0.89157430981295371</c:v>
                </c:pt>
                <c:pt idx="930">
                  <c:v>0.8930485978507976</c:v>
                </c:pt>
                <c:pt idx="931">
                  <c:v>0.89452436091406906</c:v>
                </c:pt>
                <c:pt idx="932">
                  <c:v>0.89600160047853128</c:v>
                </c:pt>
                <c:pt idx="933">
                  <c:v>0.89748031802142425</c:v>
                </c:pt>
                <c:pt idx="934">
                  <c:v>0.89896051502146512</c:v>
                </c:pt>
                <c:pt idx="935">
                  <c:v>0.90044219295885153</c:v>
                </c:pt>
                <c:pt idx="936">
                  <c:v>0.90192535331526125</c:v>
                </c:pt>
                <c:pt idx="937">
                  <c:v>0.90340999757385476</c:v>
                </c:pt>
                <c:pt idx="938">
                  <c:v>0.90489612721927648</c:v>
                </c:pt>
                <c:pt idx="939">
                  <c:v>0.90638374373765607</c:v>
                </c:pt>
                <c:pt idx="940">
                  <c:v>0.90787284861661044</c:v>
                </c:pt>
                <c:pt idx="941">
                  <c:v>0.90936344334524444</c:v>
                </c:pt>
                <c:pt idx="942">
                  <c:v>0.91085552941415304</c:v>
                </c:pt>
                <c:pt idx="943">
                  <c:v>0.91234910831542226</c:v>
                </c:pt>
                <c:pt idx="944">
                  <c:v>0.91384418154263136</c:v>
                </c:pt>
                <c:pt idx="945">
                  <c:v>0.91534075059085318</c:v>
                </c:pt>
                <c:pt idx="946">
                  <c:v>0.91683881695665725</c:v>
                </c:pt>
                <c:pt idx="947">
                  <c:v>0.91833838213811025</c:v>
                </c:pt>
                <c:pt idx="948">
                  <c:v>0.91983944763477721</c:v>
                </c:pt>
                <c:pt idx="949">
                  <c:v>0.92134201494772394</c:v>
                </c:pt>
                <c:pt idx="950">
                  <c:v>0.92284608557951764</c:v>
                </c:pt>
                <c:pt idx="951">
                  <c:v>0.92435166103422928</c:v>
                </c:pt>
                <c:pt idx="952">
                  <c:v>0.9258587428174343</c:v>
                </c:pt>
                <c:pt idx="953">
                  <c:v>0.92736733243621461</c:v>
                </c:pt>
                <c:pt idx="954">
                  <c:v>0.92887743139916013</c:v>
                </c:pt>
                <c:pt idx="955">
                  <c:v>0.93038904121636978</c:v>
                </c:pt>
                <c:pt idx="956">
                  <c:v>0.93190216339945342</c:v>
                </c:pt>
                <c:pt idx="957">
                  <c:v>0.93341679946153355</c:v>
                </c:pt>
                <c:pt idx="958">
                  <c:v>0.93493295091724626</c:v>
                </c:pt>
                <c:pt idx="959">
                  <c:v>0.9364506192827432</c:v>
                </c:pt>
                <c:pt idx="960">
                  <c:v>0.93796980607569302</c:v>
                </c:pt>
                <c:pt idx="961">
                  <c:v>0.93949051281528217</c:v>
                </c:pt>
                <c:pt idx="962">
                  <c:v>0.94101274102221788</c:v>
                </c:pt>
                <c:pt idx="963">
                  <c:v>0.94253649221872848</c:v>
                </c:pt>
                <c:pt idx="964">
                  <c:v>0.94406176792856522</c:v>
                </c:pt>
                <c:pt idx="965">
                  <c:v>0.94558856967700378</c:v>
                </c:pt>
                <c:pt idx="966">
                  <c:v>0.94711689899084628</c:v>
                </c:pt>
                <c:pt idx="967">
                  <c:v>0.94864675739842197</c:v>
                </c:pt>
                <c:pt idx="968">
                  <c:v>0.95017814642958953</c:v>
                </c:pt>
                <c:pt idx="969">
                  <c:v>0.95171106761573809</c:v>
                </c:pt>
                <c:pt idx="970">
                  <c:v>0.95324552248978911</c:v>
                </c:pt>
                <c:pt idx="971">
                  <c:v>0.95478151258619726</c:v>
                </c:pt>
                <c:pt idx="972">
                  <c:v>0.95631903944095287</c:v>
                </c:pt>
                <c:pt idx="973">
                  <c:v>0.95785810459158294</c:v>
                </c:pt>
                <c:pt idx="974">
                  <c:v>0.95939870957715301</c:v>
                </c:pt>
                <c:pt idx="975">
                  <c:v>0.96094085593826772</c:v>
                </c:pt>
                <c:pt idx="976">
                  <c:v>0.96248454521707405</c:v>
                </c:pt>
                <c:pt idx="977">
                  <c:v>0.96402977895726105</c:v>
                </c:pt>
                <c:pt idx="978">
                  <c:v>0.96557655870406278</c:v>
                </c:pt>
                <c:pt idx="979">
                  <c:v>0.96712488600425883</c:v>
                </c:pt>
                <c:pt idx="980">
                  <c:v>0.968674762406177</c:v>
                </c:pt>
                <c:pt idx="981">
                  <c:v>0.97022618945969386</c:v>
                </c:pt>
                <c:pt idx="982">
                  <c:v>0.97177916871623604</c:v>
                </c:pt>
                <c:pt idx="983">
                  <c:v>0.97333370172878353</c:v>
                </c:pt>
                <c:pt idx="984">
                  <c:v>0.97488979005186926</c:v>
                </c:pt>
                <c:pt idx="985">
                  <c:v>0.97644743524158162</c:v>
                </c:pt>
                <c:pt idx="986">
                  <c:v>0.97800663885556571</c:v>
                </c:pt>
                <c:pt idx="987">
                  <c:v>0.97956740245302587</c:v>
                </c:pt>
                <c:pt idx="988">
                  <c:v>0.98112972759472517</c:v>
                </c:pt>
                <c:pt idx="989">
                  <c:v>0.98269361584298931</c:v>
                </c:pt>
                <c:pt idx="990">
                  <c:v>0.98425906876170655</c:v>
                </c:pt>
                <c:pt idx="991">
                  <c:v>0.98582608791632997</c:v>
                </c:pt>
                <c:pt idx="992">
                  <c:v>0.987394674873879</c:v>
                </c:pt>
                <c:pt idx="993">
                  <c:v>0.98896483120294032</c:v>
                </c:pt>
                <c:pt idx="994">
                  <c:v>0.99053655847367061</c:v>
                </c:pt>
                <c:pt idx="995">
                  <c:v>0.99210985825779752</c:v>
                </c:pt>
                <c:pt idx="996">
                  <c:v>0.99368473212862041</c:v>
                </c:pt>
                <c:pt idx="997">
                  <c:v>0.99526118166101385</c:v>
                </c:pt>
                <c:pt idx="998">
                  <c:v>0.99683920843142704</c:v>
                </c:pt>
                <c:pt idx="999">
                  <c:v>0.99841881401788746</c:v>
                </c:pt>
                <c:pt idx="1000">
                  <c:v>1</c:v>
                </c:pt>
              </c:numCache>
            </c:numRef>
          </c:val>
          <c:smooth val="0"/>
          <c:extLst>
            <c:ext xmlns:c16="http://schemas.microsoft.com/office/drawing/2014/chart" uri="{C3380CC4-5D6E-409C-BE32-E72D297353CC}">
              <c16:uniqueId val="{00000005-A945-410A-8D53-1D5F02ECA149}"/>
            </c:ext>
          </c:extLst>
        </c:ser>
        <c:ser>
          <c:idx val="6"/>
          <c:order val="6"/>
          <c:tx>
            <c:strRef>
              <c:f>Sheet1!$G$1</c:f>
              <c:strCache>
                <c:ptCount val="1"/>
                <c:pt idx="0">
                  <c:v>k(x)=sin(pi x/2)</c:v>
                </c:pt>
              </c:strCache>
            </c:strRef>
          </c:tx>
          <c:spPr>
            <a:ln w="28575" cap="rnd">
              <a:solidFill>
                <a:srgbClr val="66FF66"/>
              </a:solidFill>
              <a:round/>
            </a:ln>
            <a:effectLst/>
          </c:spPr>
          <c:marker>
            <c:symbol val="none"/>
          </c:marker>
          <c:val>
            <c:numRef>
              <c:f>Sheet1!$G$2:$G$1002</c:f>
              <c:numCache>
                <c:formatCode>General</c:formatCode>
                <c:ptCount val="1001"/>
                <c:pt idx="0">
                  <c:v>0</c:v>
                </c:pt>
                <c:pt idx="1">
                  <c:v>6.3661988933048919E-4</c:v>
                </c:pt>
                <c:pt idx="2">
                  <c:v>1.2732404152821938E-3</c:v>
                </c:pt>
                <c:pt idx="3">
                  <c:v>1.9098622144820591E-3</c:v>
                </c:pt>
                <c:pt idx="4">
                  <c:v>2.5464859235684906E-3</c:v>
                </c:pt>
                <c:pt idx="5">
                  <c:v>3.1831121791970813E-3</c:v>
                </c:pt>
                <c:pt idx="6">
                  <c:v>3.8197416180463461E-3</c:v>
                </c:pt>
                <c:pt idx="7">
                  <c:v>4.456374876823448E-3</c:v>
                </c:pt>
                <c:pt idx="8">
                  <c:v>5.093012592269938E-3</c:v>
                </c:pt>
                <c:pt idx="9">
                  <c:v>5.7296554011674761E-3</c:v>
                </c:pt>
                <c:pt idx="10">
                  <c:v>6.3663039403435775E-3</c:v>
                </c:pt>
                <c:pt idx="11">
                  <c:v>7.002958846677336E-3</c:v>
                </c:pt>
                <c:pt idx="12">
                  <c:v>7.63962075710517E-3</c:v>
                </c:pt>
                <c:pt idx="13">
                  <c:v>8.27629030862655E-3</c:v>
                </c:pt>
                <c:pt idx="14">
                  <c:v>8.9129681383097476E-3</c:v>
                </c:pt>
                <c:pt idx="15">
                  <c:v>9.5496548832975682E-3</c:v>
                </c:pt>
                <c:pt idx="16">
                  <c:v>1.0186351180813104E-2</c:v>
                </c:pt>
                <c:pt idx="17">
                  <c:v>1.0823057668165459E-2</c:v>
                </c:pt>
                <c:pt idx="18">
                  <c:v>1.145977498275552E-2</c:v>
                </c:pt>
                <c:pt idx="19">
                  <c:v>1.2096503762081694E-2</c:v>
                </c:pt>
                <c:pt idx="20">
                  <c:v>1.2733244643745655E-2</c:v>
                </c:pt>
                <c:pt idx="21">
                  <c:v>1.3369998265458104E-2</c:v>
                </c:pt>
                <c:pt idx="22">
                  <c:v>1.4006765265044525E-2</c:v>
                </c:pt>
                <c:pt idx="23">
                  <c:v>1.4643546280450949E-2</c:v>
                </c:pt>
                <c:pt idx="24">
                  <c:v>1.5280341949749712E-2</c:v>
                </c:pt>
                <c:pt idx="25">
                  <c:v>1.5917152911145219E-2</c:v>
                </c:pt>
                <c:pt idx="26">
                  <c:v>1.655397980297971E-2</c:v>
                </c:pt>
                <c:pt idx="27">
                  <c:v>1.7190823263739056E-2</c:v>
                </c:pt>
                <c:pt idx="28">
                  <c:v>1.7827683932058507E-2</c:v>
                </c:pt>
                <c:pt idx="29">
                  <c:v>1.8464562446728474E-2</c:v>
                </c:pt>
                <c:pt idx="30">
                  <c:v>1.9101459446700338E-2</c:v>
                </c:pt>
                <c:pt idx="31">
                  <c:v>1.9738375571092214E-2</c:v>
                </c:pt>
                <c:pt idx="32">
                  <c:v>2.0375311459194752E-2</c:v>
                </c:pt>
                <c:pt idx="33">
                  <c:v>2.1012267750476939E-2</c:v>
                </c:pt>
                <c:pt idx="34">
                  <c:v>2.1649245084591876E-2</c:v>
                </c:pt>
                <c:pt idx="35">
                  <c:v>2.2286244101382621E-2</c:v>
                </c:pt>
                <c:pt idx="36">
                  <c:v>2.2923265440887967E-2</c:v>
                </c:pt>
                <c:pt idx="37">
                  <c:v>2.3560309743348277E-2</c:v>
                </c:pt>
                <c:pt idx="38">
                  <c:v>2.4197377649211291E-2</c:v>
                </c:pt>
                <c:pt idx="39">
                  <c:v>2.4834469799137962E-2</c:v>
                </c:pt>
                <c:pt idx="40">
                  <c:v>2.5471586834008283E-2</c:v>
                </c:pt>
                <c:pt idx="41">
                  <c:v>2.6108729394927119E-2</c:v>
                </c:pt>
                <c:pt idx="42">
                  <c:v>2.6745898123230048E-2</c:v>
                </c:pt>
                <c:pt idx="43">
                  <c:v>2.7383093660489227E-2</c:v>
                </c:pt>
                <c:pt idx="44">
                  <c:v>2.8020316648519231E-2</c:v>
                </c:pt>
                <c:pt idx="45">
                  <c:v>2.8657567729382907E-2</c:v>
                </c:pt>
                <c:pt idx="46">
                  <c:v>2.929484754539724E-2</c:v>
                </c:pt>
                <c:pt idx="47">
                  <c:v>2.9932156739139262E-2</c:v>
                </c:pt>
                <c:pt idx="48">
                  <c:v>3.0569495953451872E-2</c:v>
                </c:pt>
                <c:pt idx="49">
                  <c:v>3.120686583144977E-2</c:v>
                </c:pt>
                <c:pt idx="50">
                  <c:v>3.1844267016525325E-2</c:v>
                </c:pt>
                <c:pt idx="51">
                  <c:v>3.2481700152354472E-2</c:v>
                </c:pt>
                <c:pt idx="52">
                  <c:v>3.3119165882902667E-2</c:v>
                </c:pt>
                <c:pt idx="53">
                  <c:v>3.3756664852430729E-2</c:v>
                </c:pt>
                <c:pt idx="54">
                  <c:v>3.4394197705500784E-2</c:v>
                </c:pt>
                <c:pt idx="55">
                  <c:v>3.503176508698224E-2</c:v>
                </c:pt>
                <c:pt idx="56">
                  <c:v>3.5669367642057671E-2</c:v>
                </c:pt>
                <c:pt idx="57">
                  <c:v>3.6307006016228785E-2</c:v>
                </c:pt>
                <c:pt idx="58">
                  <c:v>3.6944680855322369E-2</c:v>
                </c:pt>
                <c:pt idx="59">
                  <c:v>3.7582392805496259E-2</c:v>
                </c:pt>
                <c:pt idx="60">
                  <c:v>3.8220142513245299E-2</c:v>
                </c:pt>
                <c:pt idx="61">
                  <c:v>3.8857930625407329E-2</c:v>
                </c:pt>
                <c:pt idx="62">
                  <c:v>3.9495757789169174E-2</c:v>
                </c:pt>
                <c:pt idx="63">
                  <c:v>4.0133624652072611E-2</c:v>
                </c:pt>
                <c:pt idx="64">
                  <c:v>4.0771531862020427E-2</c:v>
                </c:pt>
                <c:pt idx="65">
                  <c:v>4.140948006728238E-2</c:v>
                </c:pt>
                <c:pt idx="66">
                  <c:v>4.2047469916501226E-2</c:v>
                </c:pt>
                <c:pt idx="67">
                  <c:v>4.2685502058698831E-2</c:v>
                </c:pt>
                <c:pt idx="68">
                  <c:v>4.3323577143282097E-2</c:v>
                </c:pt>
                <c:pt idx="69">
                  <c:v>4.3961695820049079E-2</c:v>
                </c:pt>
                <c:pt idx="70">
                  <c:v>4.4599858739195058E-2</c:v>
                </c:pt>
                <c:pt idx="71">
                  <c:v>4.5238066551318561E-2</c:v>
                </c:pt>
                <c:pt idx="72">
                  <c:v>4.5876319907427521E-2</c:v>
                </c:pt>
                <c:pt idx="73">
                  <c:v>4.6514619458945285E-2</c:v>
                </c:pt>
                <c:pt idx="74">
                  <c:v>4.7152965857716764E-2</c:v>
                </c:pt>
                <c:pt idx="75">
                  <c:v>4.7791359756014534E-2</c:v>
                </c:pt>
                <c:pt idx="76">
                  <c:v>4.8429801806544985E-2</c:v>
                </c:pt>
                <c:pt idx="77">
                  <c:v>4.9068292662454459E-2</c:v>
                </c:pt>
                <c:pt idx="78">
                  <c:v>4.9706832977335302E-2</c:v>
                </c:pt>
                <c:pt idx="79">
                  <c:v>5.0345423405232168E-2</c:v>
                </c:pt>
                <c:pt idx="80">
                  <c:v>5.0984064600648096E-2</c:v>
                </c:pt>
                <c:pt idx="81">
                  <c:v>5.1622757218550724E-2</c:v>
                </c:pt>
                <c:pt idx="82">
                  <c:v>5.2261501914378457E-2</c:v>
                </c:pt>
                <c:pt idx="83">
                  <c:v>5.2900299344046699E-2</c:v>
                </c:pt>
                <c:pt idx="84">
                  <c:v>5.353915016395408E-2</c:v>
                </c:pt>
                <c:pt idx="85">
                  <c:v>5.4178055030988666E-2</c:v>
                </c:pt>
                <c:pt idx="86">
                  <c:v>5.4817014602534186E-2</c:v>
                </c:pt>
                <c:pt idx="87">
                  <c:v>5.5456029536476333E-2</c:v>
                </c:pt>
                <c:pt idx="88">
                  <c:v>5.6095100491208992E-2</c:v>
                </c:pt>
                <c:pt idx="89">
                  <c:v>5.6734228125640572E-2</c:v>
                </c:pt>
                <c:pt idx="90">
                  <c:v>5.7373413099200236E-2</c:v>
                </c:pt>
                <c:pt idx="91">
                  <c:v>5.8012656071844235E-2</c:v>
                </c:pt>
                <c:pt idx="92">
                  <c:v>5.8651957704062271E-2</c:v>
                </c:pt>
                <c:pt idx="93">
                  <c:v>5.9291318656883807E-2</c:v>
                </c:pt>
                <c:pt idx="94">
                  <c:v>5.9930739591884365E-2</c:v>
                </c:pt>
                <c:pt idx="95">
                  <c:v>6.0570221171191978E-2</c:v>
                </c:pt>
                <c:pt idx="96">
                  <c:v>6.1209764057493503E-2</c:v>
                </c:pt>
                <c:pt idx="97">
                  <c:v>6.184936891404106E-2</c:v>
                </c:pt>
                <c:pt idx="98">
                  <c:v>6.2489036404658402E-2</c:v>
                </c:pt>
                <c:pt idx="99">
                  <c:v>6.3128767193747354E-2</c:v>
                </c:pt>
                <c:pt idx="100">
                  <c:v>6.3768561946294239E-2</c:v>
                </c:pt>
                <c:pt idx="101">
                  <c:v>6.4408421327876386E-2</c:v>
                </c:pt>
                <c:pt idx="102">
                  <c:v>6.5048346004668522E-2</c:v>
                </c:pt>
                <c:pt idx="103">
                  <c:v>6.5688336643449252E-2</c:v>
                </c:pt>
                <c:pt idx="104">
                  <c:v>6.6328393911607678E-2</c:v>
                </c:pt>
                <c:pt idx="105">
                  <c:v>6.6968518477149769E-2</c:v>
                </c:pt>
                <c:pt idx="106">
                  <c:v>6.7608711008704969E-2</c:v>
                </c:pt>
                <c:pt idx="107">
                  <c:v>6.8248972175532718E-2</c:v>
                </c:pt>
                <c:pt idx="108">
                  <c:v>6.8889302647529058E-2</c:v>
                </c:pt>
                <c:pt idx="109">
                  <c:v>6.9529703095233153E-2</c:v>
                </c:pt>
                <c:pt idx="110">
                  <c:v>7.0170174189833928E-2</c:v>
                </c:pt>
                <c:pt idx="111">
                  <c:v>7.0810716603176671E-2</c:v>
                </c:pt>
                <c:pt idx="112">
                  <c:v>7.1451331007769694E-2</c:v>
                </c:pt>
                <c:pt idx="113">
                  <c:v>7.2092018076790887E-2</c:v>
                </c:pt>
                <c:pt idx="114">
                  <c:v>7.2732778484094512E-2</c:v>
                </c:pt>
                <c:pt idx="115">
                  <c:v>7.3373612904217816E-2</c:v>
                </c:pt>
                <c:pt idx="116">
                  <c:v>7.4014522012387729E-2</c:v>
                </c:pt>
                <c:pt idx="117">
                  <c:v>7.4655506484527623E-2</c:v>
                </c:pt>
                <c:pt idx="118">
                  <c:v>7.5296566997263989E-2</c:v>
                </c:pt>
                <c:pt idx="119">
                  <c:v>7.5937704227933278E-2</c:v>
                </c:pt>
                <c:pt idx="120">
                  <c:v>7.6578918854588632E-2</c:v>
                </c:pt>
                <c:pt idx="121">
                  <c:v>7.722021155600664E-2</c:v>
                </c:pt>
                <c:pt idx="122">
                  <c:v>7.7861583011694255E-2</c:v>
                </c:pt>
                <c:pt idx="123">
                  <c:v>7.8503033901895489E-2</c:v>
                </c:pt>
                <c:pt idx="124">
                  <c:v>7.9144564907598414E-2</c:v>
                </c:pt>
                <c:pt idx="125">
                  <c:v>7.978617671054189E-2</c:v>
                </c:pt>
                <c:pt idx="126">
                  <c:v>8.0427869993222642E-2</c:v>
                </c:pt>
                <c:pt idx="127">
                  <c:v>8.106964543890198E-2</c:v>
                </c:pt>
                <c:pt idx="128">
                  <c:v>8.1711503731612803E-2</c:v>
                </c:pt>
                <c:pt idx="129">
                  <c:v>8.2353445556166624E-2</c:v>
                </c:pt>
                <c:pt idx="130">
                  <c:v>8.2995471598160453E-2</c:v>
                </c:pt>
                <c:pt idx="131">
                  <c:v>8.3637582543983832E-2</c:v>
                </c:pt>
                <c:pt idx="132">
                  <c:v>8.4279779080825831E-2</c:v>
                </c:pt>
                <c:pt idx="133">
                  <c:v>8.4922061896682152E-2</c:v>
                </c:pt>
                <c:pt idx="134">
                  <c:v>8.5564431680362069E-2</c:v>
                </c:pt>
                <c:pt idx="135">
                  <c:v>8.6206889121495586E-2</c:v>
                </c:pt>
                <c:pt idx="136">
                  <c:v>8.684943491054066E-2</c:v>
                </c:pt>
                <c:pt idx="137">
                  <c:v>8.7492069738789993E-2</c:v>
                </c:pt>
                <c:pt idx="138">
                  <c:v>8.8134794298378533E-2</c:v>
                </c:pt>
                <c:pt idx="139">
                  <c:v>8.8777609282290448E-2</c:v>
                </c:pt>
                <c:pt idx="140">
                  <c:v>8.9420515384366392E-2</c:v>
                </c:pt>
                <c:pt idx="141">
                  <c:v>9.0063513299310671E-2</c:v>
                </c:pt>
                <c:pt idx="142">
                  <c:v>9.0706603722698537E-2</c:v>
                </c:pt>
                <c:pt idx="143">
                  <c:v>9.1349787350983452E-2</c:v>
                </c:pt>
                <c:pt idx="144">
                  <c:v>9.1993064881504272E-2</c:v>
                </c:pt>
                <c:pt idx="145">
                  <c:v>9.2636437012492703E-2</c:v>
                </c:pt>
                <c:pt idx="146">
                  <c:v>9.3279904443080569E-2</c:v>
                </c:pt>
                <c:pt idx="147">
                  <c:v>9.3923467873307118E-2</c:v>
                </c:pt>
                <c:pt idx="148">
                  <c:v>9.4567128004126519E-2</c:v>
                </c:pt>
                <c:pt idx="149">
                  <c:v>9.5210885537415219E-2</c:v>
                </c:pt>
                <c:pt idx="150">
                  <c:v>9.5854741175979377E-2</c:v>
                </c:pt>
                <c:pt idx="151">
                  <c:v>9.6498695623562211E-2</c:v>
                </c:pt>
                <c:pt idx="152">
                  <c:v>9.7142749584851737E-2</c:v>
                </c:pt>
                <c:pt idx="153">
                  <c:v>9.7786903765488098E-2</c:v>
                </c:pt>
                <c:pt idx="154">
                  <c:v>9.8431158872071073E-2</c:v>
                </c:pt>
                <c:pt idx="155">
                  <c:v>9.9075515612167819E-2</c:v>
                </c:pt>
                <c:pt idx="156">
                  <c:v>9.9719974694320257E-2</c:v>
                </c:pt>
                <c:pt idx="157">
                  <c:v>0.10036453682805285</c:v>
                </c:pt>
                <c:pt idx="158">
                  <c:v>0.10100920272388013</c:v>
                </c:pt>
                <c:pt idx="159">
                  <c:v>0.10165397309331441</c:v>
                </c:pt>
                <c:pt idx="160">
                  <c:v>0.10229884864887356</c:v>
                </c:pt>
                <c:pt idx="161">
                  <c:v>0.10294383010408863</c:v>
                </c:pt>
                <c:pt idx="162">
                  <c:v>0.10358891817351165</c:v>
                </c:pt>
                <c:pt idx="163">
                  <c:v>0.10423411357272337</c:v>
                </c:pt>
                <c:pt idx="164">
                  <c:v>0.10487941701834115</c:v>
                </c:pt>
                <c:pt idx="165">
                  <c:v>0.10552482922802674</c:v>
                </c:pt>
                <c:pt idx="166">
                  <c:v>0.10617035092049416</c:v>
                </c:pt>
                <c:pt idx="167">
                  <c:v>0.10681598281551757</c:v>
                </c:pt>
                <c:pt idx="168">
                  <c:v>0.10746172563393931</c:v>
                </c:pt>
                <c:pt idx="169">
                  <c:v>0.10810758009767776</c:v>
                </c:pt>
                <c:pt idx="170">
                  <c:v>0.10875354692973527</c:v>
                </c:pt>
                <c:pt idx="171">
                  <c:v>0.10939962685420633</c:v>
                </c:pt>
                <c:pt idx="172">
                  <c:v>0.1100458205962855</c:v>
                </c:pt>
                <c:pt idx="173">
                  <c:v>0.11069212888227561</c:v>
                </c:pt>
                <c:pt idx="174">
                  <c:v>0.11133855243959571</c:v>
                </c:pt>
                <c:pt idx="175">
                  <c:v>0.1119850919967893</c:v>
                </c:pt>
                <c:pt idx="176">
                  <c:v>0.11263174828353259</c:v>
                </c:pt>
                <c:pt idx="177">
                  <c:v>0.1132785220306425</c:v>
                </c:pt>
                <c:pt idx="178">
                  <c:v>0.11392541397008506</c:v>
                </c:pt>
                <c:pt idx="179">
                  <c:v>0.11457242483498366</c:v>
                </c:pt>
                <c:pt idx="180">
                  <c:v>0.11521955535962727</c:v>
                </c:pt>
                <c:pt idx="181">
                  <c:v>0.1158668062794789</c:v>
                </c:pt>
                <c:pt idx="182">
                  <c:v>0.11651417833118381</c:v>
                </c:pt>
                <c:pt idx="183">
                  <c:v>0.11716167225257811</c:v>
                </c:pt>
                <c:pt idx="184">
                  <c:v>0.11780928878269699</c:v>
                </c:pt>
                <c:pt idx="185">
                  <c:v>0.1184570286617834</c:v>
                </c:pt>
                <c:pt idx="186">
                  <c:v>0.11910489263129628</c:v>
                </c:pt>
                <c:pt idx="187">
                  <c:v>0.11975288143391948</c:v>
                </c:pt>
                <c:pt idx="188">
                  <c:v>0.12040099581356989</c:v>
                </c:pt>
                <c:pt idx="189">
                  <c:v>0.12104923651540651</c:v>
                </c:pt>
                <c:pt idx="190">
                  <c:v>0.12169760428583871</c:v>
                </c:pt>
                <c:pt idx="191">
                  <c:v>0.12234609987253513</c:v>
                </c:pt>
                <c:pt idx="192">
                  <c:v>0.12299472402443232</c:v>
                </c:pt>
                <c:pt idx="193">
                  <c:v>0.12364347749174352</c:v>
                </c:pt>
                <c:pt idx="194">
                  <c:v>0.12429236102596744</c:v>
                </c:pt>
                <c:pt idx="195">
                  <c:v>0.12494137537989711</c:v>
                </c:pt>
                <c:pt idx="196">
                  <c:v>0.12559052130762871</c:v>
                </c:pt>
                <c:pt idx="197">
                  <c:v>0.12623979956457052</c:v>
                </c:pt>
                <c:pt idx="198">
                  <c:v>0.12688921090745178</c:v>
                </c:pt>
                <c:pt idx="199">
                  <c:v>0.1275387560943318</c:v>
                </c:pt>
                <c:pt idx="200">
                  <c:v>0.12818843588460885</c:v>
                </c:pt>
                <c:pt idx="201">
                  <c:v>0.12883825103902929</c:v>
                </c:pt>
                <c:pt idx="202">
                  <c:v>0.12948820231969665</c:v>
                </c:pt>
                <c:pt idx="203">
                  <c:v>0.13013829049008083</c:v>
                </c:pt>
                <c:pt idx="204">
                  <c:v>0.13078851631502708</c:v>
                </c:pt>
                <c:pt idx="205">
                  <c:v>0.1314388805607655</c:v>
                </c:pt>
                <c:pt idx="206">
                  <c:v>0.13208938399492007</c:v>
                </c:pt>
                <c:pt idx="207">
                  <c:v>0.13274002738651805</c:v>
                </c:pt>
                <c:pt idx="208">
                  <c:v>0.13339081150599932</c:v>
                </c:pt>
                <c:pt idx="209">
                  <c:v>0.13404173712522574</c:v>
                </c:pt>
                <c:pt idx="210">
                  <c:v>0.13469280501749054</c:v>
                </c:pt>
                <c:pt idx="211">
                  <c:v>0.13534401595752793</c:v>
                </c:pt>
                <c:pt idx="212">
                  <c:v>0.13599537072152237</c:v>
                </c:pt>
                <c:pt idx="213">
                  <c:v>0.13664687008711843</c:v>
                </c:pt>
                <c:pt idx="214">
                  <c:v>0.13729851483343006</c:v>
                </c:pt>
                <c:pt idx="215">
                  <c:v>0.13795030574105049</c:v>
                </c:pt>
                <c:pt idx="216">
                  <c:v>0.13860224359206175</c:v>
                </c:pt>
                <c:pt idx="217">
                  <c:v>0.13925432917004452</c:v>
                </c:pt>
                <c:pt idx="218">
                  <c:v>0.13990656326008785</c:v>
                </c:pt>
                <c:pt idx="219">
                  <c:v>0.14055894664879892</c:v>
                </c:pt>
                <c:pt idx="220">
                  <c:v>0.141211480124313</c:v>
                </c:pt>
                <c:pt idx="221">
                  <c:v>0.14186416447630332</c:v>
                </c:pt>
                <c:pt idx="222">
                  <c:v>0.14251700049599106</c:v>
                </c:pt>
                <c:pt idx="223">
                  <c:v>0.14316998897615524</c:v>
                </c:pt>
                <c:pt idx="224">
                  <c:v>0.14382313071114292</c:v>
                </c:pt>
                <c:pt idx="225">
                  <c:v>0.14447642649687928</c:v>
                </c:pt>
                <c:pt idx="226">
                  <c:v>0.14512987713087763</c:v>
                </c:pt>
                <c:pt idx="227">
                  <c:v>0.14578348341224981</c:v>
                </c:pt>
                <c:pt idx="228">
                  <c:v>0.14643724614171616</c:v>
                </c:pt>
                <c:pt idx="229">
                  <c:v>0.1470911661216161</c:v>
                </c:pt>
                <c:pt idx="230">
                  <c:v>0.14774524415591836</c:v>
                </c:pt>
                <c:pt idx="231">
                  <c:v>0.14839948105023132</c:v>
                </c:pt>
                <c:pt idx="232">
                  <c:v>0.14905387761181343</c:v>
                </c:pt>
                <c:pt idx="233">
                  <c:v>0.14970843464958389</c:v>
                </c:pt>
                <c:pt idx="234">
                  <c:v>0.15036315297413302</c:v>
                </c:pt>
                <c:pt idx="235">
                  <c:v>0.15101803339773293</c:v>
                </c:pt>
                <c:pt idx="236">
                  <c:v>0.15167307673434807</c:v>
                </c:pt>
                <c:pt idx="237">
                  <c:v>0.15232828379964614</c:v>
                </c:pt>
                <c:pt idx="238">
                  <c:v>0.15298365541100861</c:v>
                </c:pt>
                <c:pt idx="239">
                  <c:v>0.15363919238754167</c:v>
                </c:pt>
                <c:pt idx="240">
                  <c:v>0.15429489555008707</c:v>
                </c:pt>
                <c:pt idx="241">
                  <c:v>0.15495076572123295</c:v>
                </c:pt>
                <c:pt idx="242">
                  <c:v>0.15560680372532495</c:v>
                </c:pt>
                <c:pt idx="243">
                  <c:v>0.15626301038847717</c:v>
                </c:pt>
                <c:pt idx="244">
                  <c:v>0.15691938653858317</c:v>
                </c:pt>
                <c:pt idx="245">
                  <c:v>0.15757593300532724</c:v>
                </c:pt>
                <c:pt idx="246">
                  <c:v>0.15823265062019551</c:v>
                </c:pt>
                <c:pt idx="247">
                  <c:v>0.15888954021648716</c:v>
                </c:pt>
                <c:pt idx="248">
                  <c:v>0.15954660262932591</c:v>
                </c:pt>
                <c:pt idx="249">
                  <c:v>0.16020383869567115</c:v>
                </c:pt>
                <c:pt idx="250">
                  <c:v>0.16086124925432957</c:v>
                </c:pt>
                <c:pt idx="251">
                  <c:v>0.16151883514596649</c:v>
                </c:pt>
                <c:pt idx="252">
                  <c:v>0.16217659721311742</c:v>
                </c:pt>
                <c:pt idx="253">
                  <c:v>0.16283453630019978</c:v>
                </c:pt>
                <c:pt idx="254">
                  <c:v>0.16349265325352444</c:v>
                </c:pt>
                <c:pt idx="255">
                  <c:v>0.16415094892130747</c:v>
                </c:pt>
                <c:pt idx="256">
                  <c:v>0.16480942415368197</c:v>
                </c:pt>
                <c:pt idx="257">
                  <c:v>0.16546807980270981</c:v>
                </c:pt>
                <c:pt idx="258">
                  <c:v>0.16612691672239357</c:v>
                </c:pt>
                <c:pt idx="259">
                  <c:v>0.16678593576868875</c:v>
                </c:pt>
                <c:pt idx="260">
                  <c:v>0.16744513779951536</c:v>
                </c:pt>
                <c:pt idx="261">
                  <c:v>0.16810452367477036</c:v>
                </c:pt>
                <c:pt idx="262">
                  <c:v>0.16876409425633973</c:v>
                </c:pt>
                <c:pt idx="263">
                  <c:v>0.1694238504081105</c:v>
                </c:pt>
                <c:pt idx="264">
                  <c:v>0.17008379299598347</c:v>
                </c:pt>
                <c:pt idx="265">
                  <c:v>0.17074392288788515</c:v>
                </c:pt>
                <c:pt idx="266">
                  <c:v>0.17140424095378037</c:v>
                </c:pt>
                <c:pt idx="267">
                  <c:v>0.17206474806568473</c:v>
                </c:pt>
                <c:pt idx="268">
                  <c:v>0.17272544509767718</c:v>
                </c:pt>
                <c:pt idx="269">
                  <c:v>0.17338633292591257</c:v>
                </c:pt>
                <c:pt idx="270">
                  <c:v>0.17404741242863458</c:v>
                </c:pt>
                <c:pt idx="271">
                  <c:v>0.17470868448618812</c:v>
                </c:pt>
                <c:pt idx="272">
                  <c:v>0.17537014998103245</c:v>
                </c:pt>
                <c:pt idx="273">
                  <c:v>0.17603180979775382</c:v>
                </c:pt>
                <c:pt idx="274">
                  <c:v>0.17669366482307888</c:v>
                </c:pt>
                <c:pt idx="275">
                  <c:v>0.17735571594588717</c:v>
                </c:pt>
                <c:pt idx="276">
                  <c:v>0.17801796405722473</c:v>
                </c:pt>
                <c:pt idx="277">
                  <c:v>0.17868041005031687</c:v>
                </c:pt>
                <c:pt idx="278">
                  <c:v>0.17934305482058177</c:v>
                </c:pt>
                <c:pt idx="279">
                  <c:v>0.18000589926564367</c:v>
                </c:pt>
                <c:pt idx="280">
                  <c:v>0.18066894428534613</c:v>
                </c:pt>
                <c:pt idx="281">
                  <c:v>0.18133219078176593</c:v>
                </c:pt>
                <c:pt idx="282">
                  <c:v>0.1819956396592261</c:v>
                </c:pt>
                <c:pt idx="283">
                  <c:v>0.18265929182431001</c:v>
                </c:pt>
                <c:pt idx="284">
                  <c:v>0.18332314818587495</c:v>
                </c:pt>
                <c:pt idx="285">
                  <c:v>0.1839872096550656</c:v>
                </c:pt>
                <c:pt idx="286">
                  <c:v>0.18465147714532837</c:v>
                </c:pt>
                <c:pt idx="287">
                  <c:v>0.1853159515724252</c:v>
                </c:pt>
                <c:pt idx="288">
                  <c:v>0.18598063385444732</c:v>
                </c:pt>
                <c:pt idx="289">
                  <c:v>0.18664552491182979</c:v>
                </c:pt>
                <c:pt idx="290">
                  <c:v>0.18731062566736531</c:v>
                </c:pt>
                <c:pt idx="291">
                  <c:v>0.18797593704621871</c:v>
                </c:pt>
                <c:pt idx="292">
                  <c:v>0.18864145997594126</c:v>
                </c:pt>
                <c:pt idx="293">
                  <c:v>0.18930719538648499</c:v>
                </c:pt>
                <c:pt idx="294">
                  <c:v>0.18997314421021744</c:v>
                </c:pt>
                <c:pt idx="295">
                  <c:v>0.19063930738193596</c:v>
                </c:pt>
                <c:pt idx="296">
                  <c:v>0.19130568583888269</c:v>
                </c:pt>
                <c:pt idx="297">
                  <c:v>0.19197228052075915</c:v>
                </c:pt>
                <c:pt idx="298">
                  <c:v>0.19263909236974103</c:v>
                </c:pt>
                <c:pt idx="299">
                  <c:v>0.19330612233049338</c:v>
                </c:pt>
                <c:pt idx="300">
                  <c:v>0.19397337135018558</c:v>
                </c:pt>
                <c:pt idx="301">
                  <c:v>0.19464084037850615</c:v>
                </c:pt>
                <c:pt idx="302">
                  <c:v>0.1953085303676784</c:v>
                </c:pt>
                <c:pt idx="303">
                  <c:v>0.19597644227247538</c:v>
                </c:pt>
                <c:pt idx="304">
                  <c:v>0.19664457705023558</c:v>
                </c:pt>
                <c:pt idx="305">
                  <c:v>0.19731293566087815</c:v>
                </c:pt>
                <c:pt idx="306">
                  <c:v>0.19798151906691855</c:v>
                </c:pt>
                <c:pt idx="307">
                  <c:v>0.19865032823348427</c:v>
                </c:pt>
                <c:pt idx="308">
                  <c:v>0.19931936412833065</c:v>
                </c:pt>
                <c:pt idx="309">
                  <c:v>0.19998862772185649</c:v>
                </c:pt>
                <c:pt idx="310">
                  <c:v>0.20065811998712019</c:v>
                </c:pt>
                <c:pt idx="311">
                  <c:v>0.20132784189985578</c:v>
                </c:pt>
                <c:pt idx="312">
                  <c:v>0.20199779443848909</c:v>
                </c:pt>
                <c:pt idx="313">
                  <c:v>0.20266797858415386</c:v>
                </c:pt>
                <c:pt idx="314">
                  <c:v>0.20333839532070819</c:v>
                </c:pt>
                <c:pt idx="315">
                  <c:v>0.20400904563475092</c:v>
                </c:pt>
                <c:pt idx="316">
                  <c:v>0.20467993051563821</c:v>
                </c:pt>
                <c:pt idx="317">
                  <c:v>0.2053510509555001</c:v>
                </c:pt>
                <c:pt idx="318">
                  <c:v>0.20602240794925752</c:v>
                </c:pt>
                <c:pt idx="319">
                  <c:v>0.20669400249463862</c:v>
                </c:pt>
                <c:pt idx="320">
                  <c:v>0.20736583559219626</c:v>
                </c:pt>
                <c:pt idx="321">
                  <c:v>0.20803790824532464</c:v>
                </c:pt>
                <c:pt idx="322">
                  <c:v>0.20871022146027682</c:v>
                </c:pt>
                <c:pt idx="323">
                  <c:v>0.20938277624618171</c:v>
                </c:pt>
                <c:pt idx="324">
                  <c:v>0.21005557361506144</c:v>
                </c:pt>
                <c:pt idx="325">
                  <c:v>0.21072861458184905</c:v>
                </c:pt>
                <c:pt idx="326">
                  <c:v>0.21140190016440594</c:v>
                </c:pt>
                <c:pt idx="327">
                  <c:v>0.21207543138353949</c:v>
                </c:pt>
                <c:pt idx="328">
                  <c:v>0.21274920926302104</c:v>
                </c:pt>
                <c:pt idx="329">
                  <c:v>0.21342323482960376</c:v>
                </c:pt>
                <c:pt idx="330">
                  <c:v>0.21409750911304054</c:v>
                </c:pt>
                <c:pt idx="331">
                  <c:v>0.21477203314610224</c:v>
                </c:pt>
                <c:pt idx="332">
                  <c:v>0.21544680796459606</c:v>
                </c:pt>
                <c:pt idx="333">
                  <c:v>0.21612183460738371</c:v>
                </c:pt>
                <c:pt idx="334">
                  <c:v>0.21679711411640001</c:v>
                </c:pt>
                <c:pt idx="335">
                  <c:v>0.2174726475366715</c:v>
                </c:pt>
                <c:pt idx="336">
                  <c:v>0.21814843591633518</c:v>
                </c:pt>
                <c:pt idx="337">
                  <c:v>0.21882448030665733</c:v>
                </c:pt>
                <c:pt idx="338">
                  <c:v>0.21950078176205229</c:v>
                </c:pt>
                <c:pt idx="339">
                  <c:v>0.22017734134010211</c:v>
                </c:pt>
                <c:pt idx="340">
                  <c:v>0.22085416010157508</c:v>
                </c:pt>
                <c:pt idx="341">
                  <c:v>0.22153123911044539</c:v>
                </c:pt>
                <c:pt idx="342">
                  <c:v>0.22220857943391287</c:v>
                </c:pt>
                <c:pt idx="343">
                  <c:v>0.22288618214242187</c:v>
                </c:pt>
                <c:pt idx="344">
                  <c:v>0.22356404830968163</c:v>
                </c:pt>
                <c:pt idx="345">
                  <c:v>0.22424217901268595</c:v>
                </c:pt>
                <c:pt idx="346">
                  <c:v>0.22492057533173287</c:v>
                </c:pt>
                <c:pt idx="347">
                  <c:v>0.22559923835044515</c:v>
                </c:pt>
                <c:pt idx="348">
                  <c:v>0.2262781691557903</c:v>
                </c:pt>
                <c:pt idx="349">
                  <c:v>0.22695736883810089</c:v>
                </c:pt>
                <c:pt idx="350">
                  <c:v>0.22763683849109539</c:v>
                </c:pt>
                <c:pt idx="351">
                  <c:v>0.22831657921189835</c:v>
                </c:pt>
                <c:pt idx="352">
                  <c:v>0.22899659210106144</c:v>
                </c:pt>
                <c:pt idx="353">
                  <c:v>0.22967687826258426</c:v>
                </c:pt>
                <c:pt idx="354">
                  <c:v>0.23035743880393558</c:v>
                </c:pt>
                <c:pt idx="355">
                  <c:v>0.2310382748360742</c:v>
                </c:pt>
                <c:pt idx="356">
                  <c:v>0.23171938747347057</c:v>
                </c:pt>
                <c:pt idx="357">
                  <c:v>0.23240077783412799</c:v>
                </c:pt>
                <c:pt idx="358">
                  <c:v>0.23308244703960454</c:v>
                </c:pt>
                <c:pt idx="359">
                  <c:v>0.23376439621503456</c:v>
                </c:pt>
                <c:pt idx="360">
                  <c:v>0.23444662648915077</c:v>
                </c:pt>
                <c:pt idx="361">
                  <c:v>0.23512913899430599</c:v>
                </c:pt>
                <c:pt idx="362">
                  <c:v>0.23581193486649582</c:v>
                </c:pt>
                <c:pt idx="363">
                  <c:v>0.2364950152453805</c:v>
                </c:pt>
                <c:pt idx="364">
                  <c:v>0.23717838127430788</c:v>
                </c:pt>
                <c:pt idx="365">
                  <c:v>0.2378620341003356</c:v>
                </c:pt>
                <c:pt idx="366">
                  <c:v>0.23854597487425425</c:v>
                </c:pt>
                <c:pt idx="367">
                  <c:v>0.23923020475061019</c:v>
                </c:pt>
                <c:pt idx="368">
                  <c:v>0.23991472488772858</c:v>
                </c:pt>
                <c:pt idx="369">
                  <c:v>0.24059953644773699</c:v>
                </c:pt>
                <c:pt idx="370">
                  <c:v>0.24128464059658836</c:v>
                </c:pt>
                <c:pt idx="371">
                  <c:v>0.24197003850408502</c:v>
                </c:pt>
                <c:pt idx="372">
                  <c:v>0.24265573134390217</c:v>
                </c:pt>
                <c:pt idx="373">
                  <c:v>0.24334172029361192</c:v>
                </c:pt>
                <c:pt idx="374">
                  <c:v>0.24402800653470752</c:v>
                </c:pt>
                <c:pt idx="375">
                  <c:v>0.24471459125262715</c:v>
                </c:pt>
                <c:pt idx="376">
                  <c:v>0.24540147563677892</c:v>
                </c:pt>
                <c:pt idx="377">
                  <c:v>0.24608866088056502</c:v>
                </c:pt>
                <c:pt idx="378">
                  <c:v>0.24677614818140678</c:v>
                </c:pt>
                <c:pt idx="379">
                  <c:v>0.24746393874076947</c:v>
                </c:pt>
                <c:pt idx="380">
                  <c:v>0.24815203376418735</c:v>
                </c:pt>
                <c:pt idx="381">
                  <c:v>0.24884043446128906</c:v>
                </c:pt>
                <c:pt idx="382">
                  <c:v>0.2495291420458231</c:v>
                </c:pt>
                <c:pt idx="383">
                  <c:v>0.2502181577356834</c:v>
                </c:pt>
                <c:pt idx="384">
                  <c:v>0.25090748275293517</c:v>
                </c:pt>
                <c:pt idx="385">
                  <c:v>0.25159711832384085</c:v>
                </c:pt>
                <c:pt idx="386">
                  <c:v>0.25228706567888648</c:v>
                </c:pt>
                <c:pt idx="387">
                  <c:v>0.25297732605280798</c:v>
                </c:pt>
                <c:pt idx="388">
                  <c:v>0.25366790068461759</c:v>
                </c:pt>
                <c:pt idx="389">
                  <c:v>0.25435879081763069</c:v>
                </c:pt>
                <c:pt idx="390">
                  <c:v>0.25504999769949288</c:v>
                </c:pt>
                <c:pt idx="391">
                  <c:v>0.25574152258220706</c:v>
                </c:pt>
                <c:pt idx="392">
                  <c:v>0.25643336672216066</c:v>
                </c:pt>
                <c:pt idx="393">
                  <c:v>0.25712553138015315</c:v>
                </c:pt>
                <c:pt idx="394">
                  <c:v>0.25781801782142399</c:v>
                </c:pt>
                <c:pt idx="395">
                  <c:v>0.25851082731568042</c:v>
                </c:pt>
                <c:pt idx="396">
                  <c:v>0.25920396113712546</c:v>
                </c:pt>
                <c:pt idx="397">
                  <c:v>0.25989742056448639</c:v>
                </c:pt>
                <c:pt idx="398">
                  <c:v>0.26059120688104337</c:v>
                </c:pt>
                <c:pt idx="399">
                  <c:v>0.26128532137465799</c:v>
                </c:pt>
                <c:pt idx="400">
                  <c:v>0.26197976533780221</c:v>
                </c:pt>
                <c:pt idx="401">
                  <c:v>0.26267454006758795</c:v>
                </c:pt>
                <c:pt idx="402">
                  <c:v>0.26336964686579578</c:v>
                </c:pt>
                <c:pt idx="403">
                  <c:v>0.26406508703890513</c:v>
                </c:pt>
                <c:pt idx="404">
                  <c:v>0.2647608618981237</c:v>
                </c:pt>
                <c:pt idx="405">
                  <c:v>0.26545697275941771</c:v>
                </c:pt>
                <c:pt idx="406">
                  <c:v>0.26615342094354205</c:v>
                </c:pt>
                <c:pt idx="407">
                  <c:v>0.26685020777607082</c:v>
                </c:pt>
                <c:pt idx="408">
                  <c:v>0.26754733458742802</c:v>
                </c:pt>
                <c:pt idx="409">
                  <c:v>0.26824480271291845</c:v>
                </c:pt>
                <c:pt idx="410">
                  <c:v>0.26894261349275889</c:v>
                </c:pt>
                <c:pt idx="411">
                  <c:v>0.26964076827210937</c:v>
                </c:pt>
                <c:pt idx="412">
                  <c:v>0.270339268401105</c:v>
                </c:pt>
                <c:pt idx="413">
                  <c:v>0.27103811523488786</c:v>
                </c:pt>
                <c:pt idx="414">
                  <c:v>0.27173731013363861</c:v>
                </c:pt>
                <c:pt idx="415">
                  <c:v>0.27243685446260962</c:v>
                </c:pt>
                <c:pt idx="416">
                  <c:v>0.27313674959215689</c:v>
                </c:pt>
                <c:pt idx="417">
                  <c:v>0.27383699689777319</c:v>
                </c:pt>
                <c:pt idx="418">
                  <c:v>0.27453759776012104</c:v>
                </c:pt>
                <c:pt idx="419">
                  <c:v>0.27523855356506621</c:v>
                </c:pt>
                <c:pt idx="420">
                  <c:v>0.27593986570371082</c:v>
                </c:pt>
                <c:pt idx="421">
                  <c:v>0.27664153557242804</c:v>
                </c:pt>
                <c:pt idx="422">
                  <c:v>0.27734356457289516</c:v>
                </c:pt>
                <c:pt idx="423">
                  <c:v>0.27804595411212885</c:v>
                </c:pt>
                <c:pt idx="424">
                  <c:v>0.27874870560251896</c:v>
                </c:pt>
                <c:pt idx="425">
                  <c:v>0.27945182046186429</c:v>
                </c:pt>
                <c:pt idx="426">
                  <c:v>0.28015530011340684</c:v>
                </c:pt>
                <c:pt idx="427">
                  <c:v>0.28085914598586798</c:v>
                </c:pt>
                <c:pt idx="428">
                  <c:v>0.28156335951348366</c:v>
                </c:pt>
                <c:pt idx="429">
                  <c:v>0.28226794213604062</c:v>
                </c:pt>
                <c:pt idx="430">
                  <c:v>0.2829728952989124</c:v>
                </c:pt>
                <c:pt idx="431">
                  <c:v>0.28367822045309632</c:v>
                </c:pt>
                <c:pt idx="432">
                  <c:v>0.28438391905524962</c:v>
                </c:pt>
                <c:pt idx="433">
                  <c:v>0.28508999256772738</c:v>
                </c:pt>
                <c:pt idx="434">
                  <c:v>0.28579644245861907</c:v>
                </c:pt>
                <c:pt idx="435">
                  <c:v>0.28650327020178684</c:v>
                </c:pt>
                <c:pt idx="436">
                  <c:v>0.28721047727690324</c:v>
                </c:pt>
                <c:pt idx="437">
                  <c:v>0.28791806516948959</c:v>
                </c:pt>
                <c:pt idx="438">
                  <c:v>0.28862603537095433</c:v>
                </c:pt>
                <c:pt idx="439">
                  <c:v>0.28933438937863226</c:v>
                </c:pt>
                <c:pt idx="440">
                  <c:v>0.29004312869582349</c:v>
                </c:pt>
                <c:pt idx="441">
                  <c:v>0.29075225483183292</c:v>
                </c:pt>
                <c:pt idx="442">
                  <c:v>0.29146176930201012</c:v>
                </c:pt>
                <c:pt idx="443">
                  <c:v>0.29217167362778951</c:v>
                </c:pt>
                <c:pt idx="444">
                  <c:v>0.29288196933673072</c:v>
                </c:pt>
                <c:pt idx="445">
                  <c:v>0.29359265796255923</c:v>
                </c:pt>
                <c:pt idx="446">
                  <c:v>0.29430374104520796</c:v>
                </c:pt>
                <c:pt idx="447">
                  <c:v>0.2950152201308579</c:v>
                </c:pt>
                <c:pt idx="448">
                  <c:v>0.29572709677198056</c:v>
                </c:pt>
                <c:pt idx="449">
                  <c:v>0.29643937252737979</c:v>
                </c:pt>
                <c:pt idx="450">
                  <c:v>0.29715204896223418</c:v>
                </c:pt>
                <c:pt idx="451">
                  <c:v>0.29786512764813994</c:v>
                </c:pt>
                <c:pt idx="452">
                  <c:v>0.29857861016315379</c:v>
                </c:pt>
                <c:pt idx="453">
                  <c:v>0.29929249809183678</c:v>
                </c:pt>
                <c:pt idx="454">
                  <c:v>0.3000067930252977</c:v>
                </c:pt>
                <c:pt idx="455">
                  <c:v>0.3007214965612377</c:v>
                </c:pt>
                <c:pt idx="456">
                  <c:v>0.30143661030399443</c:v>
                </c:pt>
                <c:pt idx="457">
                  <c:v>0.30215213586458717</c:v>
                </c:pt>
                <c:pt idx="458">
                  <c:v>0.30286807486076206</c:v>
                </c:pt>
                <c:pt idx="459">
                  <c:v>0.30358442891703774</c:v>
                </c:pt>
                <c:pt idx="460">
                  <c:v>0.30430119966475117</c:v>
                </c:pt>
                <c:pt idx="461">
                  <c:v>0.30501838874210441</c:v>
                </c:pt>
                <c:pt idx="462">
                  <c:v>0.30573599779421101</c:v>
                </c:pt>
                <c:pt idx="463">
                  <c:v>0.30645402847314351</c:v>
                </c:pt>
                <c:pt idx="464">
                  <c:v>0.30717248243798057</c:v>
                </c:pt>
                <c:pt idx="465">
                  <c:v>0.30789136135485556</c:v>
                </c:pt>
                <c:pt idx="466">
                  <c:v>0.30861066689700423</c:v>
                </c:pt>
                <c:pt idx="467">
                  <c:v>0.30933040074481377</c:v>
                </c:pt>
                <c:pt idx="468">
                  <c:v>0.31005056458587205</c:v>
                </c:pt>
                <c:pt idx="469">
                  <c:v>0.3107711601150171</c:v>
                </c:pt>
                <c:pt idx="470">
                  <c:v>0.31149218903438702</c:v>
                </c:pt>
                <c:pt idx="471">
                  <c:v>0.31221365305347054</c:v>
                </c:pt>
                <c:pt idx="472">
                  <c:v>0.31293555388915784</c:v>
                </c:pt>
                <c:pt idx="473">
                  <c:v>0.31365789326579147</c:v>
                </c:pt>
                <c:pt idx="474">
                  <c:v>0.31438067291521865</c:v>
                </c:pt>
                <c:pt idx="475">
                  <c:v>0.31510389457684268</c:v>
                </c:pt>
                <c:pt idx="476">
                  <c:v>0.31582755999767637</c:v>
                </c:pt>
                <c:pt idx="477">
                  <c:v>0.31655167093239434</c:v>
                </c:pt>
                <c:pt idx="478">
                  <c:v>0.3172762291433866</c:v>
                </c:pt>
                <c:pt idx="479">
                  <c:v>0.31800123640081307</c:v>
                </c:pt>
                <c:pt idx="480">
                  <c:v>0.31872669448265706</c:v>
                </c:pt>
                <c:pt idx="481">
                  <c:v>0.31945260517478097</c:v>
                </c:pt>
                <c:pt idx="482">
                  <c:v>0.32017897027098108</c:v>
                </c:pt>
                <c:pt idx="483">
                  <c:v>0.32090579157304366</c:v>
                </c:pt>
                <c:pt idx="484">
                  <c:v>0.32163307089080106</c:v>
                </c:pt>
                <c:pt idx="485">
                  <c:v>0.32236081004218858</c:v>
                </c:pt>
                <c:pt idx="486">
                  <c:v>0.32308901085330172</c:v>
                </c:pt>
                <c:pt idx="487">
                  <c:v>0.32381767515845411</c:v>
                </c:pt>
                <c:pt idx="488">
                  <c:v>0.32454680480023557</c:v>
                </c:pt>
                <c:pt idx="489">
                  <c:v>0.32527640162957072</c:v>
                </c:pt>
                <c:pt idx="490">
                  <c:v>0.32600646750577894</c:v>
                </c:pt>
                <c:pt idx="491">
                  <c:v>0.32673700429663344</c:v>
                </c:pt>
                <c:pt idx="492">
                  <c:v>0.32746801387842195</c:v>
                </c:pt>
                <c:pt idx="493">
                  <c:v>0.32819949813600785</c:v>
                </c:pt>
                <c:pt idx="494">
                  <c:v>0.32893145896289094</c:v>
                </c:pt>
                <c:pt idx="495">
                  <c:v>0.32966389826126985</c:v>
                </c:pt>
                <c:pt idx="496">
                  <c:v>0.33039681794210451</c:v>
                </c:pt>
                <c:pt idx="497">
                  <c:v>0.3311302199251791</c:v>
                </c:pt>
                <c:pt idx="498">
                  <c:v>0.33186410613916539</c:v>
                </c:pt>
                <c:pt idx="499">
                  <c:v>0.33259847852168783</c:v>
                </c:pt>
                <c:pt idx="500">
                  <c:v>0.33333333901938711</c:v>
                </c:pt>
                <c:pt idx="501">
                  <c:v>0.3340686895879863</c:v>
                </c:pt>
                <c:pt idx="502">
                  <c:v>0.33480453219235656</c:v>
                </c:pt>
                <c:pt idx="503">
                  <c:v>0.33554086880658379</c:v>
                </c:pt>
                <c:pt idx="504">
                  <c:v>0.33627770141403518</c:v>
                </c:pt>
                <c:pt idx="505">
                  <c:v>0.33701503200742766</c:v>
                </c:pt>
                <c:pt idx="506">
                  <c:v>0.33775286258889581</c:v>
                </c:pt>
                <c:pt idx="507">
                  <c:v>0.33849119517006104</c:v>
                </c:pt>
                <c:pt idx="508">
                  <c:v>0.33923003177210065</c:v>
                </c:pt>
                <c:pt idx="509">
                  <c:v>0.33996937442581887</c:v>
                </c:pt>
                <c:pt idx="510">
                  <c:v>0.34070922517171692</c:v>
                </c:pt>
                <c:pt idx="511">
                  <c:v>0.34144958606006509</c:v>
                </c:pt>
                <c:pt idx="512">
                  <c:v>0.34219045915097457</c:v>
                </c:pt>
                <c:pt idx="513">
                  <c:v>0.34293184651447017</c:v>
                </c:pt>
                <c:pt idx="514">
                  <c:v>0.34367375023056418</c:v>
                </c:pt>
                <c:pt idx="515">
                  <c:v>0.34441617238933026</c:v>
                </c:pt>
                <c:pt idx="516">
                  <c:v>0.34515911509097841</c:v>
                </c:pt>
                <c:pt idx="517">
                  <c:v>0.34590258044593025</c:v>
                </c:pt>
                <c:pt idx="518">
                  <c:v>0.34664657057489567</c:v>
                </c:pt>
                <c:pt idx="519">
                  <c:v>0.34739108760894966</c:v>
                </c:pt>
                <c:pt idx="520">
                  <c:v>0.34813613368960955</c:v>
                </c:pt>
                <c:pt idx="521">
                  <c:v>0.34888171096891418</c:v>
                </c:pt>
                <c:pt idx="522">
                  <c:v>0.34962782160950218</c:v>
                </c:pt>
                <c:pt idx="523">
                  <c:v>0.35037446778469244</c:v>
                </c:pt>
                <c:pt idx="524">
                  <c:v>0.35112165167856474</c:v>
                </c:pt>
                <c:pt idx="525">
                  <c:v>0.35186937548604058</c:v>
                </c:pt>
                <c:pt idx="526">
                  <c:v>0.35261764141296587</c:v>
                </c:pt>
                <c:pt idx="527">
                  <c:v>0.35336645167619374</c:v>
                </c:pt>
                <c:pt idx="528">
                  <c:v>0.35411580850366803</c:v>
                </c:pt>
                <c:pt idx="529">
                  <c:v>0.35486571413450818</c:v>
                </c:pt>
                <c:pt idx="530">
                  <c:v>0.35561617081909397</c:v>
                </c:pt>
                <c:pt idx="531">
                  <c:v>0.35636718081915231</c:v>
                </c:pt>
                <c:pt idx="532">
                  <c:v>0.35711874640784375</c:v>
                </c:pt>
                <c:pt idx="533">
                  <c:v>0.35787086986985045</c:v>
                </c:pt>
                <c:pt idx="534">
                  <c:v>0.3586235535014648</c:v>
                </c:pt>
                <c:pt idx="535">
                  <c:v>0.3593767996106787</c:v>
                </c:pt>
                <c:pt idx="536">
                  <c:v>0.36013061051727413</c:v>
                </c:pt>
                <c:pt idx="537">
                  <c:v>0.36088498855291457</c:v>
                </c:pt>
                <c:pt idx="538">
                  <c:v>0.3616399360612364</c:v>
                </c:pt>
                <c:pt idx="539">
                  <c:v>0.36239545539794282</c:v>
                </c:pt>
                <c:pt idx="540">
                  <c:v>0.36315154893089702</c:v>
                </c:pt>
                <c:pt idx="541">
                  <c:v>0.36390821904021731</c:v>
                </c:pt>
                <c:pt idx="542">
                  <c:v>0.3646654681183728</c:v>
                </c:pt>
                <c:pt idx="543">
                  <c:v>0.36542329857028044</c:v>
                </c:pt>
                <c:pt idx="544">
                  <c:v>0.36618171281340206</c:v>
                </c:pt>
                <c:pt idx="545">
                  <c:v>0.36694071327784339</c:v>
                </c:pt>
                <c:pt idx="546">
                  <c:v>0.36770030240645335</c:v>
                </c:pt>
                <c:pt idx="547">
                  <c:v>0.3684604826549252</c:v>
                </c:pt>
                <c:pt idx="548">
                  <c:v>0.36922125649189735</c:v>
                </c:pt>
                <c:pt idx="549">
                  <c:v>0.36998262639905638</c:v>
                </c:pt>
                <c:pt idx="550">
                  <c:v>0.37074459487124045</c:v>
                </c:pt>
                <c:pt idx="551">
                  <c:v>0.37150716441654419</c:v>
                </c:pt>
                <c:pt idx="552">
                  <c:v>0.37227033755642414</c:v>
                </c:pt>
                <c:pt idx="553">
                  <c:v>0.37303411682580528</c:v>
                </c:pt>
                <c:pt idx="554">
                  <c:v>0.37379850477318949</c:v>
                </c:pt>
                <c:pt idx="555">
                  <c:v>0.37456350396076388</c:v>
                </c:pt>
                <c:pt idx="556">
                  <c:v>0.37532911696451088</c:v>
                </c:pt>
                <c:pt idx="557">
                  <c:v>0.37609534637431957</c:v>
                </c:pt>
                <c:pt idx="558">
                  <c:v>0.37686219479409783</c:v>
                </c:pt>
                <c:pt idx="559">
                  <c:v>0.37762966484188532</c:v>
                </c:pt>
                <c:pt idx="560">
                  <c:v>0.37839775914996893</c:v>
                </c:pt>
                <c:pt idx="561">
                  <c:v>0.37916648036499734</c:v>
                </c:pt>
                <c:pt idx="562">
                  <c:v>0.37993583114809887</c:v>
                </c:pt>
                <c:pt idx="563">
                  <c:v>0.38070581417499899</c:v>
                </c:pt>
                <c:pt idx="564">
                  <c:v>0.38147643213614008</c:v>
                </c:pt>
                <c:pt idx="565">
                  <c:v>0.38224768773680162</c:v>
                </c:pt>
                <c:pt idx="566">
                  <c:v>0.38301958369722172</c:v>
                </c:pt>
                <c:pt idx="567">
                  <c:v>0.38379212275272112</c:v>
                </c:pt>
                <c:pt idx="568">
                  <c:v>0.38456530765382646</c:v>
                </c:pt>
                <c:pt idx="569">
                  <c:v>0.3853391411663965</c:v>
                </c:pt>
                <c:pt idx="570">
                  <c:v>0.38611362607174898</c:v>
                </c:pt>
                <c:pt idx="571">
                  <c:v>0.38688876516678872</c:v>
                </c:pt>
                <c:pt idx="572">
                  <c:v>0.38766456126413723</c:v>
                </c:pt>
                <c:pt idx="573">
                  <c:v>0.38844101719226393</c:v>
                </c:pt>
                <c:pt idx="574">
                  <c:v>0.3892181357956182</c:v>
                </c:pt>
                <c:pt idx="575">
                  <c:v>0.38999591993476329</c:v>
                </c:pt>
                <c:pt idx="576">
                  <c:v>0.39077437248651137</c:v>
                </c:pt>
                <c:pt idx="577">
                  <c:v>0.39155349634406034</c:v>
                </c:pt>
                <c:pt idx="578">
                  <c:v>0.39233329441713155</c:v>
                </c:pt>
                <c:pt idx="579">
                  <c:v>0.39311376963210953</c:v>
                </c:pt>
                <c:pt idx="580">
                  <c:v>0.39389492493218309</c:v>
                </c:pt>
                <c:pt idx="581">
                  <c:v>0.3946767632774878</c:v>
                </c:pt>
                <c:pt idx="582">
                  <c:v>0.39545928764524951</c:v>
                </c:pt>
                <c:pt idx="583">
                  <c:v>0.39624250102993108</c:v>
                </c:pt>
                <c:pt idx="584">
                  <c:v>0.39702640644337828</c:v>
                </c:pt>
                <c:pt idx="585">
                  <c:v>0.39781100691496957</c:v>
                </c:pt>
                <c:pt idx="586">
                  <c:v>0.398596305491766</c:v>
                </c:pt>
                <c:pt idx="587">
                  <c:v>0.39938230523866325</c:v>
                </c:pt>
                <c:pt idx="588">
                  <c:v>0.40016900923854537</c:v>
                </c:pt>
                <c:pt idx="589">
                  <c:v>0.40095642059244041</c:v>
                </c:pt>
                <c:pt idx="590">
                  <c:v>0.40174454241967678</c:v>
                </c:pt>
                <c:pt idx="591">
                  <c:v>0.40253337785804283</c:v>
                </c:pt>
                <c:pt idx="592">
                  <c:v>0.40332293006394676</c:v>
                </c:pt>
                <c:pt idx="593">
                  <c:v>0.40411320221257957</c:v>
                </c:pt>
                <c:pt idx="594">
                  <c:v>0.40490419749807838</c:v>
                </c:pt>
                <c:pt idx="595">
                  <c:v>0.40569591913369274</c:v>
                </c:pt>
                <c:pt idx="596">
                  <c:v>0.4064883703519529</c:v>
                </c:pt>
                <c:pt idx="597">
                  <c:v>0.40728155440483838</c:v>
                </c:pt>
                <c:pt idx="598">
                  <c:v>0.40807547456395021</c:v>
                </c:pt>
                <c:pt idx="599">
                  <c:v>0.40887013412068463</c:v>
                </c:pt>
                <c:pt idx="600">
                  <c:v>0.40966553638640757</c:v>
                </c:pt>
                <c:pt idx="601">
                  <c:v>0.41046168469263283</c:v>
                </c:pt>
                <c:pt idx="602">
                  <c:v>0.41125858239120128</c:v>
                </c:pt>
                <c:pt idx="603">
                  <c:v>0.41205623285446197</c:v>
                </c:pt>
                <c:pt idx="604">
                  <c:v>0.41285463947545586</c:v>
                </c:pt>
                <c:pt idx="605">
                  <c:v>0.41365380566810145</c:v>
                </c:pt>
                <c:pt idx="606">
                  <c:v>0.4144537348673823</c:v>
                </c:pt>
                <c:pt idx="607">
                  <c:v>0.41525443052953664</c:v>
                </c:pt>
                <c:pt idx="608">
                  <c:v>0.41605589613224991</c:v>
                </c:pt>
                <c:pt idx="609">
                  <c:v>0.41685813517484849</c:v>
                </c:pt>
                <c:pt idx="610">
                  <c:v>0.41766115117849628</c:v>
                </c:pt>
                <c:pt idx="611">
                  <c:v>0.41846494768639358</c:v>
                </c:pt>
                <c:pt idx="612">
                  <c:v>0.41926952826397762</c:v>
                </c:pt>
                <c:pt idx="613">
                  <c:v>0.42007489649912672</c:v>
                </c:pt>
                <c:pt idx="614">
                  <c:v>0.42088105600236497</c:v>
                </c:pt>
                <c:pt idx="615">
                  <c:v>0.42168801040707127</c:v>
                </c:pt>
                <c:pt idx="616">
                  <c:v>0.42249576336968936</c:v>
                </c:pt>
                <c:pt idx="617">
                  <c:v>0.42330431856994105</c:v>
                </c:pt>
                <c:pt idx="618">
                  <c:v>0.42411367971104147</c:v>
                </c:pt>
                <c:pt idx="619">
                  <c:v>0.42492385051991749</c:v>
                </c:pt>
                <c:pt idx="620">
                  <c:v>0.42573483474742824</c:v>
                </c:pt>
                <c:pt idx="621">
                  <c:v>0.42654663616858823</c:v>
                </c:pt>
                <c:pt idx="622">
                  <c:v>0.42735925858279361</c:v>
                </c:pt>
                <c:pt idx="623">
                  <c:v>0.4281727058140502</c:v>
                </c:pt>
                <c:pt idx="624">
                  <c:v>0.42898698171120558</c:v>
                </c:pt>
                <c:pt idx="625">
                  <c:v>0.42980209014818255</c:v>
                </c:pt>
                <c:pt idx="626">
                  <c:v>0.43061803502421658</c:v>
                </c:pt>
                <c:pt idx="627">
                  <c:v>0.43143482026409524</c:v>
                </c:pt>
                <c:pt idx="628">
                  <c:v>0.43225244981840105</c:v>
                </c:pt>
                <c:pt idx="629">
                  <c:v>0.43307092766375699</c:v>
                </c:pt>
                <c:pt idx="630">
                  <c:v>0.43389025780307533</c:v>
                </c:pt>
                <c:pt idx="631">
                  <c:v>0.43471044426580918</c:v>
                </c:pt>
                <c:pt idx="632">
                  <c:v>0.43553149110820677</c:v>
                </c:pt>
                <c:pt idx="633">
                  <c:v>0.43635340241357029</c:v>
                </c:pt>
                <c:pt idx="634">
                  <c:v>0.43717618229251587</c:v>
                </c:pt>
                <c:pt idx="635">
                  <c:v>0.43799983488323835</c:v>
                </c:pt>
                <c:pt idx="636">
                  <c:v>0.43882436435177852</c:v>
                </c:pt>
                <c:pt idx="637">
                  <c:v>0.43964977489229418</c:v>
                </c:pt>
                <c:pt idx="638">
                  <c:v>0.44047607072733413</c:v>
                </c:pt>
                <c:pt idx="639">
                  <c:v>0.4413032561081156</c:v>
                </c:pt>
                <c:pt idx="640">
                  <c:v>0.44213133531480564</c:v>
                </c:pt>
                <c:pt idx="641">
                  <c:v>0.4429603126568053</c:v>
                </c:pt>
                <c:pt idx="642">
                  <c:v>0.44379019247303803</c:v>
                </c:pt>
                <c:pt idx="643">
                  <c:v>0.44462097913224141</c:v>
                </c:pt>
                <c:pt idx="644">
                  <c:v>0.44545267703326247</c:v>
                </c:pt>
                <c:pt idx="645">
                  <c:v>0.44628529060535699</c:v>
                </c:pt>
                <c:pt idx="646">
                  <c:v>0.44711882430849248</c:v>
                </c:pt>
                <c:pt idx="647">
                  <c:v>0.44795328263365497</c:v>
                </c:pt>
                <c:pt idx="648">
                  <c:v>0.44878867010315965</c:v>
                </c:pt>
                <c:pt idx="649">
                  <c:v>0.44962499127096622</c:v>
                </c:pt>
                <c:pt idx="650">
                  <c:v>0.45046225072299667</c:v>
                </c:pt>
                <c:pt idx="651">
                  <c:v>0.45130045307745925</c:v>
                </c:pt>
                <c:pt idx="652">
                  <c:v>0.45213960298517486</c:v>
                </c:pt>
                <c:pt idx="653">
                  <c:v>0.45297970512990821</c:v>
                </c:pt>
                <c:pt idx="654">
                  <c:v>0.45382076422870443</c:v>
                </c:pt>
                <c:pt idx="655">
                  <c:v>0.45466278503222785</c:v>
                </c:pt>
                <c:pt idx="656">
                  <c:v>0.45550577232510714</c:v>
                </c:pt>
                <c:pt idx="657">
                  <c:v>0.45634973092628439</c:v>
                </c:pt>
                <c:pt idx="658">
                  <c:v>0.45719466568936784</c:v>
                </c:pt>
                <c:pt idx="659">
                  <c:v>0.45804058150299093</c:v>
                </c:pt>
                <c:pt idx="660">
                  <c:v>0.45888748329117501</c:v>
                </c:pt>
                <c:pt idx="661">
                  <c:v>0.45973537601369685</c:v>
                </c:pt>
                <c:pt idx="662">
                  <c:v>0.46058426466646124</c:v>
                </c:pt>
                <c:pt idx="663">
                  <c:v>0.46143415428187906</c:v>
                </c:pt>
                <c:pt idx="664">
                  <c:v>0.46228504992924946</c:v>
                </c:pt>
                <c:pt idx="665">
                  <c:v>0.46313695671514832</c:v>
                </c:pt>
                <c:pt idx="666">
                  <c:v>0.46398987978382011</c:v>
                </c:pt>
                <c:pt idx="667">
                  <c:v>0.46484382431757765</c:v>
                </c:pt>
                <c:pt idx="668">
                  <c:v>0.46569879553720483</c:v>
                </c:pt>
                <c:pt idx="669">
                  <c:v>0.46655479870236621</c:v>
                </c:pt>
                <c:pt idx="670">
                  <c:v>0.46741183911202167</c:v>
                </c:pt>
                <c:pt idx="671">
                  <c:v>0.46826992210484703</c:v>
                </c:pt>
                <c:pt idx="672">
                  <c:v>0.46912905305966018</c:v>
                </c:pt>
                <c:pt idx="673">
                  <c:v>0.46998923739585324</c:v>
                </c:pt>
                <c:pt idx="674">
                  <c:v>0.47085048057383028</c:v>
                </c:pt>
                <c:pt idx="675">
                  <c:v>0.47171278809545197</c:v>
                </c:pt>
                <c:pt idx="676">
                  <c:v>0.47257616550448556</c:v>
                </c:pt>
                <c:pt idx="677">
                  <c:v>0.47344061838706114</c:v>
                </c:pt>
                <c:pt idx="678">
                  <c:v>0.47430615237213514</c:v>
                </c:pt>
                <c:pt idx="679">
                  <c:v>0.47517277313195927</c:v>
                </c:pt>
                <c:pt idx="680">
                  <c:v>0.4760404863825568</c:v>
                </c:pt>
                <c:pt idx="681">
                  <c:v>0.47690929788420511</c:v>
                </c:pt>
                <c:pt idx="682">
                  <c:v>0.47777921344192525</c:v>
                </c:pt>
                <c:pt idx="683">
                  <c:v>0.47865023890597824</c:v>
                </c:pt>
                <c:pt idx="684">
                  <c:v>0.4795223801723692</c:v>
                </c:pt>
                <c:pt idx="685">
                  <c:v>0.48039564318335726</c:v>
                </c:pt>
                <c:pt idx="686">
                  <c:v>0.48127003392797407</c:v>
                </c:pt>
                <c:pt idx="687">
                  <c:v>0.48214555844254953</c:v>
                </c:pt>
                <c:pt idx="688">
                  <c:v>0.48302222281124407</c:v>
                </c:pt>
                <c:pt idx="689">
                  <c:v>0.48390003316659047</c:v>
                </c:pt>
                <c:pt idx="690">
                  <c:v>0.48477899569004146</c:v>
                </c:pt>
                <c:pt idx="691">
                  <c:v>0.48565911661252686</c:v>
                </c:pt>
                <c:pt idx="692">
                  <c:v>0.48654040221501821</c:v>
                </c:pt>
                <c:pt idx="693">
                  <c:v>0.48742285882910147</c:v>
                </c:pt>
                <c:pt idx="694">
                  <c:v>0.48830649283755917</c:v>
                </c:pt>
                <c:pt idx="695">
                  <c:v>0.48919131067495952</c:v>
                </c:pt>
                <c:pt idx="696">
                  <c:v>0.49007731882825573</c:v>
                </c:pt>
                <c:pt idx="697">
                  <c:v>0.49096452383739325</c:v>
                </c:pt>
                <c:pt idx="698">
                  <c:v>0.49185293229592641</c:v>
                </c:pt>
                <c:pt idx="699">
                  <c:v>0.49274255085164487</c:v>
                </c:pt>
                <c:pt idx="700">
                  <c:v>0.49363338620720781</c:v>
                </c:pt>
                <c:pt idx="701">
                  <c:v>0.49452544512078955</c:v>
                </c:pt>
                <c:pt idx="702">
                  <c:v>0.49541873440673401</c:v>
                </c:pt>
                <c:pt idx="703">
                  <c:v>0.49631326093621841</c:v>
                </c:pt>
                <c:pt idx="704">
                  <c:v>0.49720903163792873</c:v>
                </c:pt>
                <c:pt idx="705">
                  <c:v>0.49810605349874387</c:v>
                </c:pt>
                <c:pt idx="706">
                  <c:v>0.49900433356443119</c:v>
                </c:pt>
                <c:pt idx="707">
                  <c:v>0.49990387894035199</c:v>
                </c:pt>
                <c:pt idx="708">
                  <c:v>0.50080469679217943</c:v>
                </c:pt>
                <c:pt idx="709">
                  <c:v>0.50170679434662491</c:v>
                </c:pt>
                <c:pt idx="710">
                  <c:v>0.50261017889217841</c:v>
                </c:pt>
                <c:pt idx="711">
                  <c:v>0.5035148577798586</c:v>
                </c:pt>
                <c:pt idx="712">
                  <c:v>0.50442083842397556</c:v>
                </c:pt>
                <c:pt idx="713">
                  <c:v>0.50532812830290441</c:v>
                </c:pt>
                <c:pt idx="714">
                  <c:v>0.50623673495987309</c:v>
                </c:pt>
                <c:pt idx="715">
                  <c:v>0.50714666600375968</c:v>
                </c:pt>
                <c:pt idx="716">
                  <c:v>0.5080579291099051</c:v>
                </c:pt>
                <c:pt idx="717">
                  <c:v>0.50897053202093745</c:v>
                </c:pt>
                <c:pt idx="718">
                  <c:v>0.50988448254760887</c:v>
                </c:pt>
                <c:pt idx="719">
                  <c:v>0.51079978856964747</c:v>
                </c:pt>
                <c:pt idx="720">
                  <c:v>0.51171645803662125</c:v>
                </c:pt>
                <c:pt idx="721">
                  <c:v>0.51263449896881708</c:v>
                </c:pt>
                <c:pt idx="722">
                  <c:v>0.51355391945813333</c:v>
                </c:pt>
                <c:pt idx="723">
                  <c:v>0.51447472766898716</c:v>
                </c:pt>
                <c:pt idx="724">
                  <c:v>0.51539693183923674</c:v>
                </c:pt>
                <c:pt idx="725">
                  <c:v>0.51632054028111829</c:v>
                </c:pt>
                <c:pt idx="726">
                  <c:v>0.51724556138219835</c:v>
                </c:pt>
                <c:pt idx="727">
                  <c:v>0.51817200360634252</c:v>
                </c:pt>
                <c:pt idx="728">
                  <c:v>0.51909987549469905</c:v>
                </c:pt>
                <c:pt idx="729">
                  <c:v>0.52002918566669987</c:v>
                </c:pt>
                <c:pt idx="730">
                  <c:v>0.52095994282107727</c:v>
                </c:pt>
                <c:pt idx="731">
                  <c:v>0.52189215573689862</c:v>
                </c:pt>
                <c:pt idx="732">
                  <c:v>0.52282583327461751</c:v>
                </c:pt>
                <c:pt idx="733">
                  <c:v>0.52376098437714291</c:v>
                </c:pt>
                <c:pt idx="734">
                  <c:v>0.52469761807092696</c:v>
                </c:pt>
                <c:pt idx="735">
                  <c:v>0.52563574346707009</c:v>
                </c:pt>
                <c:pt idx="736">
                  <c:v>0.52657536976244634</c:v>
                </c:pt>
                <c:pt idx="737">
                  <c:v>0.52751650624084601</c:v>
                </c:pt>
                <c:pt idx="738">
                  <c:v>0.52845916227414025</c:v>
                </c:pt>
                <c:pt idx="739">
                  <c:v>0.52940334732346384</c:v>
                </c:pt>
                <c:pt idx="740">
                  <c:v>0.53034907094041905</c:v>
                </c:pt>
                <c:pt idx="741">
                  <c:v>0.53129634276830107</c:v>
                </c:pt>
                <c:pt idx="742">
                  <c:v>0.53224517254334314</c:v>
                </c:pt>
                <c:pt idx="743">
                  <c:v>0.5331955700959855</c:v>
                </c:pt>
                <c:pt idx="744">
                  <c:v>0.5341475453521648</c:v>
                </c:pt>
                <c:pt idx="745">
                  <c:v>0.53510110833462732</c:v>
                </c:pt>
                <c:pt idx="746">
                  <c:v>0.5360562691642653</c:v>
                </c:pt>
                <c:pt idx="747">
                  <c:v>0.53701303806147627</c:v>
                </c:pt>
                <c:pt idx="748">
                  <c:v>0.53797142534754805</c:v>
                </c:pt>
                <c:pt idx="749">
                  <c:v>0.53893144144606664</c:v>
                </c:pt>
                <c:pt idx="750">
                  <c:v>0.53989309688435161</c:v>
                </c:pt>
                <c:pt idx="751">
                  <c:v>0.54085640229491494</c:v>
                </c:pt>
                <c:pt idx="752">
                  <c:v>0.54182136841694895</c:v>
                </c:pt>
                <c:pt idx="753">
                  <c:v>0.54278800609783884</c:v>
                </c:pt>
                <c:pt idx="754">
                  <c:v>0.54375632629470461</c:v>
                </c:pt>
                <c:pt idx="755">
                  <c:v>0.54472634007597043</c:v>
                </c:pt>
                <c:pt idx="756">
                  <c:v>0.54569805862296306</c:v>
                </c:pt>
                <c:pt idx="757">
                  <c:v>0.54667149323153996</c:v>
                </c:pt>
                <c:pt idx="758">
                  <c:v>0.54764665531374779</c:v>
                </c:pt>
                <c:pt idx="759">
                  <c:v>0.54862355639951077</c:v>
                </c:pt>
                <c:pt idx="760">
                  <c:v>0.54960220813835226</c:v>
                </c:pt>
                <c:pt idx="761">
                  <c:v>0.55058262230114785</c:v>
                </c:pt>
                <c:pt idx="762">
                  <c:v>0.55156481078191133</c:v>
                </c:pt>
                <c:pt idx="763">
                  <c:v>0.55254878559961473</c:v>
                </c:pt>
                <c:pt idx="764">
                  <c:v>0.55353455890004344</c:v>
                </c:pt>
                <c:pt idx="765">
                  <c:v>0.5545221429576862</c:v>
                </c:pt>
                <c:pt idx="766">
                  <c:v>0.55551155017766141</c:v>
                </c:pt>
                <c:pt idx="767">
                  <c:v>0.55650279309768136</c:v>
                </c:pt>
                <c:pt idx="768">
                  <c:v>0.55749588439005371</c:v>
                </c:pt>
                <c:pt idx="769">
                  <c:v>0.55849083686372158</c:v>
                </c:pt>
                <c:pt idx="770">
                  <c:v>0.55948766346634493</c:v>
                </c:pt>
                <c:pt idx="771">
                  <c:v>0.56048637728642092</c:v>
                </c:pt>
                <c:pt idx="772">
                  <c:v>0.56148699155544812</c:v>
                </c:pt>
                <c:pt idx="773">
                  <c:v>0.56248951965013105</c:v>
                </c:pt>
                <c:pt idx="774">
                  <c:v>0.56349397509463128</c:v>
                </c:pt>
                <c:pt idx="775">
                  <c:v>0.56450037156286115</c:v>
                </c:pt>
                <c:pt idx="776">
                  <c:v>0.56550872288082477</c:v>
                </c:pt>
                <c:pt idx="777">
                  <c:v>0.56651904302900591</c:v>
                </c:pt>
                <c:pt idx="778">
                  <c:v>0.56753134614480427</c:v>
                </c:pt>
                <c:pt idx="779">
                  <c:v>0.56854564652502082</c:v>
                </c:pt>
                <c:pt idx="780">
                  <c:v>0.56956195862839465</c:v>
                </c:pt>
                <c:pt idx="781">
                  <c:v>0.57058029707819036</c:v>
                </c:pt>
                <c:pt idx="782">
                  <c:v>0.5716006766648416</c:v>
                </c:pt>
                <c:pt idx="783">
                  <c:v>0.57262311234864594</c:v>
                </c:pt>
                <c:pt idx="784">
                  <c:v>0.57364761926251784</c:v>
                </c:pt>
                <c:pt idx="785">
                  <c:v>0.57467421271479924</c:v>
                </c:pt>
                <c:pt idx="786">
                  <c:v>0.57570290819212788</c:v>
                </c:pt>
                <c:pt idx="787">
                  <c:v>0.57673372136236689</c:v>
                </c:pt>
                <c:pt idx="788">
                  <c:v>0.57776666807759647</c:v>
                </c:pt>
                <c:pt idx="789">
                  <c:v>0.57880176437716924</c:v>
                </c:pt>
                <c:pt idx="790">
                  <c:v>0.5798390264908303</c:v>
                </c:pt>
                <c:pt idx="791">
                  <c:v>0.58087847084190536</c:v>
                </c:pt>
                <c:pt idx="792">
                  <c:v>0.58192011405055666</c:v>
                </c:pt>
                <c:pt idx="793">
                  <c:v>0.58296397293711077</c:v>
                </c:pt>
                <c:pt idx="794">
                  <c:v>0.58401006452545712</c:v>
                </c:pt>
                <c:pt idx="795">
                  <c:v>0.58505840604652293</c:v>
                </c:pt>
                <c:pt idx="796">
                  <c:v>0.58610901494182333</c:v>
                </c:pt>
                <c:pt idx="797">
                  <c:v>0.5871619088670903</c:v>
                </c:pt>
                <c:pt idx="798">
                  <c:v>0.58821710569598284</c:v>
                </c:pt>
                <c:pt idx="799">
                  <c:v>0.58927462352387894</c:v>
                </c:pt>
                <c:pt idx="800">
                  <c:v>0.59033448067175376</c:v>
                </c:pt>
                <c:pt idx="801">
                  <c:v>0.59139669569014464</c:v>
                </c:pt>
                <c:pt idx="802">
                  <c:v>0.59246128736320625</c:v>
                </c:pt>
                <c:pt idx="803">
                  <c:v>0.59352827471285807</c:v>
                </c:pt>
                <c:pt idx="804">
                  <c:v>0.5945976770030269</c:v>
                </c:pt>
                <c:pt idx="805">
                  <c:v>0.59566951374398702</c:v>
                </c:pt>
                <c:pt idx="806">
                  <c:v>0.59674380469680099</c:v>
                </c:pt>
                <c:pt idx="807">
                  <c:v>0.59782056987786336</c:v>
                </c:pt>
                <c:pt idx="808">
                  <c:v>0.59889982956355092</c:v>
                </c:pt>
                <c:pt idx="809">
                  <c:v>0.59998160429498193</c:v>
                </c:pt>
                <c:pt idx="810">
                  <c:v>0.60106591488288841</c:v>
                </c:pt>
                <c:pt idx="811">
                  <c:v>0.60215278241260317</c:v>
                </c:pt>
                <c:pt idx="812">
                  <c:v>0.60324222824916662</c:v>
                </c:pt>
                <c:pt idx="813">
                  <c:v>0.60433427404255646</c:v>
                </c:pt>
                <c:pt idx="814">
                  <c:v>0.60542894173304229</c:v>
                </c:pt>
                <c:pt idx="815">
                  <c:v>0.60652625355667167</c:v>
                </c:pt>
                <c:pt idx="816">
                  <c:v>0.6076262320508885</c:v>
                </c:pt>
                <c:pt idx="817">
                  <c:v>0.60872890006029023</c:v>
                </c:pt>
                <c:pt idx="818">
                  <c:v>0.60983428074252721</c:v>
                </c:pt>
                <c:pt idx="819">
                  <c:v>0.61094239757434676</c:v>
                </c:pt>
                <c:pt idx="820">
                  <c:v>0.61205327435779</c:v>
                </c:pt>
                <c:pt idx="821">
                  <c:v>0.61316693522654242</c:v>
                </c:pt>
                <c:pt idx="822">
                  <c:v>0.61428340465244502</c:v>
                </c:pt>
                <c:pt idx="823">
                  <c:v>0.61540270745217085</c:v>
                </c:pt>
                <c:pt idx="824">
                  <c:v>0.61652486879407187</c:v>
                </c:pt>
                <c:pt idx="825">
                  <c:v>0.61764991420519999</c:v>
                </c:pt>
                <c:pt idx="826">
                  <c:v>0.61877786957851111</c:v>
                </c:pt>
                <c:pt idx="827">
                  <c:v>0.61990876118025484</c:v>
                </c:pt>
                <c:pt idx="828">
                  <c:v>0.62104261565755636</c:v>
                </c:pt>
                <c:pt idx="829">
                  <c:v>0.62217946004619928</c:v>
                </c:pt>
                <c:pt idx="830">
                  <c:v>0.6233193217786116</c:v>
                </c:pt>
                <c:pt idx="831">
                  <c:v>0.62446222869206502</c:v>
                </c:pt>
                <c:pt idx="832">
                  <c:v>0.6256082090370928</c:v>
                </c:pt>
                <c:pt idx="833">
                  <c:v>0.62675729148613346</c:v>
                </c:pt>
                <c:pt idx="834">
                  <c:v>0.62790950514240884</c:v>
                </c:pt>
                <c:pt idx="835">
                  <c:v>0.62906487954904244</c:v>
                </c:pt>
                <c:pt idx="836">
                  <c:v>0.63022344469842773</c:v>
                </c:pt>
                <c:pt idx="837">
                  <c:v>0.6313852310418544</c:v>
                </c:pt>
                <c:pt idx="838">
                  <c:v>0.63255026949940096</c:v>
                </c:pt>
                <c:pt idx="839">
                  <c:v>0.63371859147010223</c:v>
                </c:pt>
                <c:pt idx="840">
                  <c:v>0.63489022884240298</c:v>
                </c:pt>
                <c:pt idx="841">
                  <c:v>0.63606521400490545</c:v>
                </c:pt>
                <c:pt idx="842">
                  <c:v>0.63724357985742264</c:v>
                </c:pt>
                <c:pt idx="843">
                  <c:v>0.63842535982234638</c:v>
                </c:pt>
                <c:pt idx="844">
                  <c:v>0.63961058785634339</c:v>
                </c:pt>
                <c:pt idx="845">
                  <c:v>0.64079929846238803</c:v>
                </c:pt>
                <c:pt idx="846">
                  <c:v>0.64199152670214732</c:v>
                </c:pt>
                <c:pt idx="847">
                  <c:v>0.64318730820872716</c:v>
                </c:pt>
                <c:pt idx="848">
                  <c:v>0.64438667919979575</c:v>
                </c:pt>
                <c:pt idx="849">
                  <c:v>0.64558967649109567</c:v>
                </c:pt>
                <c:pt idx="850">
                  <c:v>0.64679633751036025</c:v>
                </c:pt>
                <c:pt idx="851">
                  <c:v>0.64800670031164898</c:v>
                </c:pt>
                <c:pt idx="852">
                  <c:v>0.64922080359011625</c:v>
                </c:pt>
                <c:pt idx="853">
                  <c:v>0.65043868669723126</c:v>
                </c:pt>
                <c:pt idx="854">
                  <c:v>0.65166038965646456</c:v>
                </c:pt>
                <c:pt idx="855">
                  <c:v>0.65288595317945952</c:v>
                </c:pt>
                <c:pt idx="856">
                  <c:v>0.65411541868270795</c:v>
                </c:pt>
                <c:pt idx="857">
                  <c:v>0.65534882830474683</c:v>
                </c:pt>
                <c:pt idx="858">
                  <c:v>0.65658622492389951</c:v>
                </c:pt>
                <c:pt idx="859">
                  <c:v>0.65782765217657879</c:v>
                </c:pt>
                <c:pt idx="860">
                  <c:v>0.65907315447617798</c:v>
                </c:pt>
                <c:pt idx="861">
                  <c:v>0.66032277703256892</c:v>
                </c:pt>
                <c:pt idx="862">
                  <c:v>0.6615765658722349</c:v>
                </c:pt>
                <c:pt idx="863">
                  <c:v>0.66283456785906025</c:v>
                </c:pt>
                <c:pt idx="864">
                  <c:v>0.66409683071580594</c:v>
                </c:pt>
                <c:pt idx="865">
                  <c:v>0.6653634030462976</c:v>
                </c:pt>
                <c:pt idx="866">
                  <c:v>0.66663433435835551</c:v>
                </c:pt>
                <c:pt idx="867">
                  <c:v>0.66790967508749621</c:v>
                </c:pt>
                <c:pt idx="868">
                  <c:v>0.66918947662143891</c:v>
                </c:pt>
                <c:pt idx="869">
                  <c:v>0.67047379132544993</c:v>
                </c:pt>
                <c:pt idx="870">
                  <c:v>0.67176267256856037</c:v>
                </c:pt>
                <c:pt idx="871">
                  <c:v>0.67305617475069313</c:v>
                </c:pt>
                <c:pt idx="872">
                  <c:v>0.67435435333074001</c:v>
                </c:pt>
                <c:pt idx="873">
                  <c:v>0.67565726485562916</c:v>
                </c:pt>
                <c:pt idx="874">
                  <c:v>0.67696496699042408</c:v>
                </c:pt>
                <c:pt idx="875">
                  <c:v>0.67827751854950213</c:v>
                </c:pt>
                <c:pt idx="876">
                  <c:v>0.67959497952885839</c:v>
                </c:pt>
                <c:pt idx="877">
                  <c:v>0.68091741113958559</c:v>
                </c:pt>
                <c:pt idx="878">
                  <c:v>0.6822448758425822</c:v>
                </c:pt>
                <c:pt idx="879">
                  <c:v>0.68357743738454502</c:v>
                </c:pt>
                <c:pt idx="880">
                  <c:v>0.68491516083530457</c:v>
                </c:pt>
                <c:pt idx="881">
                  <c:v>0.68625811262656411</c:v>
                </c:pt>
                <c:pt idx="882">
                  <c:v>0.68760636059210944</c:v>
                </c:pt>
                <c:pt idx="883">
                  <c:v>0.68895997400955566</c:v>
                </c:pt>
                <c:pt idx="884">
                  <c:v>0.69031902364370457</c:v>
                </c:pt>
                <c:pt idx="885">
                  <c:v>0.69168358179158984</c:v>
                </c:pt>
                <c:pt idx="886">
                  <c:v>0.69305372232929108</c:v>
                </c:pt>
                <c:pt idx="887">
                  <c:v>0.69442952076059961</c:v>
                </c:pt>
                <c:pt idx="888">
                  <c:v>0.69581105426763001</c:v>
                </c:pt>
                <c:pt idx="889">
                  <c:v>0.69719840176347092</c:v>
                </c:pt>
                <c:pt idx="890">
                  <c:v>0.69859164394697804</c:v>
                </c:pt>
                <c:pt idx="891">
                  <c:v>0.69999086335981398</c:v>
                </c:pt>
                <c:pt idx="892">
                  <c:v>0.70139614444585263</c:v>
                </c:pt>
                <c:pt idx="893">
                  <c:v>0.70280757361306567</c:v>
                </c:pt>
                <c:pt idx="894">
                  <c:v>0.70422523929801972</c:v>
                </c:pt>
                <c:pt idx="895">
                  <c:v>0.7056492320331218</c:v>
                </c:pt>
                <c:pt idx="896">
                  <c:v>0.70707964451675542</c:v>
                </c:pt>
                <c:pt idx="897">
                  <c:v>0.70851657168646098</c:v>
                </c:pt>
                <c:pt idx="898">
                  <c:v>0.70996011079532551</c:v>
                </c:pt>
                <c:pt idx="899">
                  <c:v>0.71141036149175163</c:v>
                </c:pt>
                <c:pt idx="900">
                  <c:v>0.71286742590279473</c:v>
                </c:pt>
                <c:pt idx="901">
                  <c:v>0.714331408721261</c:v>
                </c:pt>
                <c:pt idx="902">
                  <c:v>0.71580241729677896</c:v>
                </c:pt>
                <c:pt idx="903">
                  <c:v>0.71728056173106725</c:v>
                </c:pt>
                <c:pt idx="904">
                  <c:v>0.71876595497763651</c:v>
                </c:pt>
                <c:pt idx="905">
                  <c:v>0.72025871294618116</c:v>
                </c:pt>
                <c:pt idx="906">
                  <c:v>0.72175895461193329</c:v>
                </c:pt>
                <c:pt idx="907">
                  <c:v>0.72326680213027095</c:v>
                </c:pt>
                <c:pt idx="908">
                  <c:v>0.72478238095688841</c:v>
                </c:pt>
                <c:pt idx="909">
                  <c:v>0.72630581997386934</c:v>
                </c:pt>
                <c:pt idx="910">
                  <c:v>0.72783725162201296</c:v>
                </c:pt>
                <c:pt idx="911">
                  <c:v>0.72937681203980265</c:v>
                </c:pt>
                <c:pt idx="912">
                  <c:v>0.7309246412094248</c:v>
                </c:pt>
                <c:pt idx="913">
                  <c:v>0.73248088311028348</c:v>
                </c:pt>
                <c:pt idx="914">
                  <c:v>0.73404568588048302</c:v>
                </c:pt>
                <c:pt idx="915">
                  <c:v>0.73561920198679254</c:v>
                </c:pt>
                <c:pt idx="916">
                  <c:v>0.73720158840364181</c:v>
                </c:pt>
                <c:pt idx="917">
                  <c:v>0.73879300680174242</c:v>
                </c:pt>
                <c:pt idx="918">
                  <c:v>0.74039362374697382</c:v>
                </c:pt>
                <c:pt idx="919">
                  <c:v>0.74200361091022571</c:v>
                </c:pt>
                <c:pt idx="920">
                  <c:v>0.74362314528894369</c:v>
                </c:pt>
                <c:pt idx="921">
                  <c:v>0.74525240944118476</c:v>
                </c:pt>
                <c:pt idx="922">
                  <c:v>0.74689159173305764</c:v>
                </c:pt>
                <c:pt idx="923">
                  <c:v>0.748540886600495</c:v>
                </c:pt>
                <c:pt idx="924">
                  <c:v>0.7502004948263854</c:v>
                </c:pt>
                <c:pt idx="925">
                  <c:v>0.75187062383418013</c:v>
                </c:pt>
                <c:pt idx="926">
                  <c:v>0.75355148799918903</c:v>
                </c:pt>
                <c:pt idx="927">
                  <c:v>0.7552433089788837</c:v>
                </c:pt>
                <c:pt idx="928">
                  <c:v>0.75694631606364682</c:v>
                </c:pt>
                <c:pt idx="929">
                  <c:v>0.75866074654953575</c:v>
                </c:pt>
                <c:pt idx="930">
                  <c:v>0.76038684613477148</c:v>
                </c:pt>
                <c:pt idx="931">
                  <c:v>0.76212486934182755</c:v>
                </c:pt>
                <c:pt idx="932">
                  <c:v>0.76387507996716342</c:v>
                </c:pt>
                <c:pt idx="933">
                  <c:v>0.76563775156085279</c:v>
                </c:pt>
                <c:pt idx="934">
                  <c:v>0.76741316793856784</c:v>
                </c:pt>
                <c:pt idx="935">
                  <c:v>0.76920162372862899</c:v>
                </c:pt>
                <c:pt idx="936">
                  <c:v>0.77100342495709984</c:v>
                </c:pt>
                <c:pt idx="937">
                  <c:v>0.77281888967421175</c:v>
                </c:pt>
                <c:pt idx="938">
                  <c:v>0.77464834862574095</c:v>
                </c:pt>
                <c:pt idx="939">
                  <c:v>0.77649214597334848</c:v>
                </c:pt>
                <c:pt idx="940">
                  <c:v>0.77835064006831156</c:v>
                </c:pt>
                <c:pt idx="941">
                  <c:v>0.78022420428356953</c:v>
                </c:pt>
                <c:pt idx="942">
                  <c:v>0.78211322790954496</c:v>
                </c:pt>
                <c:pt idx="943">
                  <c:v>0.78401811711981462</c:v>
                </c:pt>
                <c:pt idx="944">
                  <c:v>0.78593929601340662</c:v>
                </c:pt>
                <c:pt idx="945">
                  <c:v>0.78787720774128767</c:v>
                </c:pt>
                <c:pt idx="946">
                  <c:v>0.78983231572549872</c:v>
                </c:pt>
                <c:pt idx="947">
                  <c:v>0.79180510498042889</c:v>
                </c:pt>
                <c:pt idx="948">
                  <c:v>0.79379608354688191</c:v>
                </c:pt>
                <c:pt idx="949">
                  <c:v>0.79580578405092772</c:v>
                </c:pt>
                <c:pt idx="950">
                  <c:v>0.79783476540107401</c:v>
                </c:pt>
                <c:pt idx="951">
                  <c:v>0.79988361463905422</c:v>
                </c:pt>
                <c:pt idx="952">
                  <c:v>0.80195294896157776</c:v>
                </c:pt>
                <c:pt idx="953">
                  <c:v>0.80404341793274225</c:v>
                </c:pt>
                <c:pt idx="954">
                  <c:v>0.80615570590955576</c:v>
                </c:pt>
                <c:pt idx="955">
                  <c:v>0.80829053470620249</c:v>
                </c:pt>
                <c:pt idx="956">
                  <c:v>0.8104486665264129</c:v>
                </c:pt>
                <c:pt idx="957">
                  <c:v>0.81263090719766851</c:v>
                </c:pt>
                <c:pt idx="958">
                  <c:v>0.81483810974609372</c:v>
                </c:pt>
                <c:pt idx="959">
                  <c:v>0.81707117835695053</c:v>
                </c:pt>
                <c:pt idx="960">
                  <c:v>0.81933107277281492</c:v>
                </c:pt>
                <c:pt idx="961">
                  <c:v>0.82161881319003671</c:v>
                </c:pt>
                <c:pt idx="962">
                  <c:v>0.82393548572425934</c:v>
                </c:pt>
                <c:pt idx="963">
                  <c:v>0.82628224852797238</c:v>
                </c:pt>
                <c:pt idx="964">
                  <c:v>0.82866033865775202</c:v>
                </c:pt>
                <c:pt idx="965">
                  <c:v>0.83107107980662187</c:v>
                </c:pt>
                <c:pt idx="966">
                  <c:v>0.83351589103856949</c:v>
                </c:pt>
                <c:pt idx="967">
                  <c:v>0.83599629668867614</c:v>
                </c:pt>
                <c:pt idx="968">
                  <c:v>0.83851393762478377</c:v>
                </c:pt>
                <c:pt idx="969">
                  <c:v>0.84107058410677793</c:v>
                </c:pt>
                <c:pt idx="970">
                  <c:v>0.8436681505295146</c:v>
                </c:pt>
                <c:pt idx="971">
                  <c:v>0.84630871239798622</c:v>
                </c:pt>
                <c:pt idx="972">
                  <c:v>0.84899452596221958</c:v>
                </c:pt>
                <c:pt idx="973">
                  <c:v>0.85172805103965687</c:v>
                </c:pt>
                <c:pt idx="974">
                  <c:v>0.85451197768117504</c:v>
                </c:pt>
                <c:pt idx="975">
                  <c:v>0.85734925750275659</c:v>
                </c:pt>
                <c:pt idx="976">
                  <c:v>0.86024314072102614</c:v>
                </c:pt>
                <c:pt idx="977">
                  <c:v>0.86319722021545808</c:v>
                </c:pt>
                <c:pt idx="978">
                  <c:v>0.86621548431864737</c:v>
                </c:pt>
                <c:pt idx="979">
                  <c:v>0.86930238054543163</c:v>
                </c:pt>
                <c:pt idx="980">
                  <c:v>0.87246289316557268</c:v>
                </c:pt>
                <c:pt idx="981">
                  <c:v>0.87570263848276586</c:v>
                </c:pt>
                <c:pt idx="982">
                  <c:v>0.87902798302503382</c:v>
                </c:pt>
                <c:pt idx="983">
                  <c:v>0.88244619176265915</c:v>
                </c:pt>
                <c:pt idx="984">
                  <c:v>0.8859656162393601</c:v>
                </c:pt>
                <c:pt idx="985">
                  <c:v>0.88959593659552927</c:v>
                </c:pt>
                <c:pt idx="986">
                  <c:v>0.89334847764510461</c:v>
                </c:pt>
                <c:pt idx="987">
                  <c:v>0.89723662873821874</c:v>
                </c:pt>
                <c:pt idx="988">
                  <c:v>0.90127641237158385</c:v>
                </c:pt>
                <c:pt idx="989">
                  <c:v>0.90548727151842456</c:v>
                </c:pt>
                <c:pt idx="990">
                  <c:v>0.90989318823228016</c:v>
                </c:pt>
                <c:pt idx="991">
                  <c:v>0.9145243216938822</c:v>
                </c:pt>
                <c:pt idx="992">
                  <c:v>0.91941949496072317</c:v>
                </c:pt>
                <c:pt idx="993">
                  <c:v>0.92463013903656355</c:v>
                </c:pt>
                <c:pt idx="994">
                  <c:v>0.93022689763354871</c:v>
                </c:pt>
                <c:pt idx="995">
                  <c:v>0.93631148302511047</c:v>
                </c:pt>
                <c:pt idx="996">
                  <c:v>0.94304001517599834</c:v>
                </c:pt>
                <c:pt idx="997">
                  <c:v>0.95067532427407397</c:v>
                </c:pt>
                <c:pt idx="998">
                  <c:v>0.95972993310447263</c:v>
                </c:pt>
                <c:pt idx="999">
                  <c:v>0.971527141759987</c:v>
                </c:pt>
                <c:pt idx="1000">
                  <c:v>1.0000000170581611</c:v>
                </c:pt>
              </c:numCache>
            </c:numRef>
          </c:val>
          <c:smooth val="0"/>
          <c:extLst>
            <c:ext xmlns:c16="http://schemas.microsoft.com/office/drawing/2014/chart" uri="{C3380CC4-5D6E-409C-BE32-E72D297353CC}">
              <c16:uniqueId val="{00000006-A945-410A-8D53-1D5F02ECA149}"/>
            </c:ext>
          </c:extLst>
        </c:ser>
        <c:dLbls>
          <c:showLegendKey val="0"/>
          <c:showVal val="0"/>
          <c:showCatName val="0"/>
          <c:showSerName val="0"/>
          <c:showPercent val="0"/>
          <c:showBubbleSize val="0"/>
        </c:dLbls>
        <c:smooth val="0"/>
        <c:axId val="43390848"/>
        <c:axId val="43392384"/>
      </c:lineChart>
      <c:catAx>
        <c:axId val="43390848"/>
        <c:scaling>
          <c:orientation val="minMax"/>
        </c:scaling>
        <c:delete val="1"/>
        <c:axPos val="b"/>
        <c:majorTickMark val="none"/>
        <c:minorTickMark val="none"/>
        <c:tickLblPos val="nextTo"/>
        <c:crossAx val="43392384"/>
        <c:crosses val="autoZero"/>
        <c:auto val="1"/>
        <c:lblAlgn val="ctr"/>
        <c:lblOffset val="100"/>
        <c:tickLblSkip val="100"/>
        <c:noMultiLvlLbl val="0"/>
      </c:catAx>
      <c:valAx>
        <c:axId val="43392384"/>
        <c:scaling>
          <c:orientation val="minMax"/>
          <c:max val="1"/>
        </c:scaling>
        <c:delete val="1"/>
        <c:axPos val="l"/>
        <c:numFmt formatCode="General" sourceLinked="1"/>
        <c:majorTickMark val="none"/>
        <c:minorTickMark val="none"/>
        <c:tickLblPos val="nextTo"/>
        <c:crossAx val="43390848"/>
        <c:crossesAt val="1"/>
        <c:crossBetween val="between"/>
      </c:valAx>
      <c:spPr>
        <a:noFill/>
        <a:ln>
          <a:noFill/>
        </a:ln>
        <a:effectLst/>
      </c:spPr>
    </c:plotArea>
    <c:legend>
      <c:legendPos val="tr"/>
      <c:layout>
        <c:manualLayout>
          <c:xMode val="edge"/>
          <c:yMode val="edge"/>
          <c:x val="8.58894579300188E-2"/>
          <c:y val="9.48261154855643E-2"/>
          <c:w val="0.36912409954100589"/>
          <c:h val="0.3777262831582797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76B900"/>
            </a:solidFill>
            <a:ln>
              <a:noFill/>
            </a:ln>
            <a:effectLst/>
          </c:spPr>
          <c:invertIfNegative val="0"/>
          <c:dPt>
            <c:idx val="13"/>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0-039D-F443-8DEA-9C681E01A3A6}"/>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Pair!$A$1:$T$1</c:f>
              <c:strCache>
                <c:ptCount val="20"/>
                <c:pt idx="0">
                  <c:v>σ=1.2</c:v>
                </c:pt>
                <c:pt idx="1">
                  <c:v>σ=1.4</c:v>
                </c:pt>
                <c:pt idx="2">
                  <c:v>σ=1.6</c:v>
                </c:pt>
                <c:pt idx="3">
                  <c:v>σ=1.8</c:v>
                </c:pt>
                <c:pt idx="4">
                  <c:v>σ=2.0</c:v>
                </c:pt>
                <c:pt idx="5">
                  <c:v>σ=2.2</c:v>
                </c:pt>
                <c:pt idx="6">
                  <c:v>σ=2.4</c:v>
                </c:pt>
                <c:pt idx="7">
                  <c:v>σ=2.6</c:v>
                </c:pt>
                <c:pt idx="8">
                  <c:v>σ=2.8</c:v>
                </c:pt>
                <c:pt idx="9">
                  <c:v>σ=3.0</c:v>
                </c:pt>
                <c:pt idx="10">
                  <c:v>σ=3.0</c:v>
                </c:pt>
                <c:pt idx="11">
                  <c:v>σ=2.8</c:v>
                </c:pt>
                <c:pt idx="12">
                  <c:v>σ=2.6</c:v>
                </c:pt>
                <c:pt idx="13">
                  <c:v>σ=2.4</c:v>
                </c:pt>
                <c:pt idx="14">
                  <c:v>σ=2.2</c:v>
                </c:pt>
                <c:pt idx="15">
                  <c:v>σ=2.0</c:v>
                </c:pt>
                <c:pt idx="16">
                  <c:v>σ=1.8</c:v>
                </c:pt>
                <c:pt idx="17">
                  <c:v>σ=1.6</c:v>
                </c:pt>
                <c:pt idx="18">
                  <c:v>σ=1.4</c:v>
                </c:pt>
                <c:pt idx="19">
                  <c:v>σ=1.2</c:v>
                </c:pt>
              </c:strCache>
            </c:strRef>
          </c:cat>
          <c:val>
            <c:numRef>
              <c:f>Pair!$A$2:$T$2</c:f>
              <c:numCache>
                <c:formatCode>0%</c:formatCode>
                <c:ptCount val="20"/>
                <c:pt idx="0">
                  <c:v>0.97499999999999998</c:v>
                </c:pt>
                <c:pt idx="1">
                  <c:v>1</c:v>
                </c:pt>
                <c:pt idx="2">
                  <c:v>0.97499999999999998</c:v>
                </c:pt>
                <c:pt idx="3">
                  <c:v>0.97499999999999998</c:v>
                </c:pt>
                <c:pt idx="4">
                  <c:v>0.97499999999999998</c:v>
                </c:pt>
                <c:pt idx="5">
                  <c:v>0.95</c:v>
                </c:pt>
                <c:pt idx="6">
                  <c:v>0.92500000000000004</c:v>
                </c:pt>
                <c:pt idx="7">
                  <c:v>0.82499999999999996</c:v>
                </c:pt>
                <c:pt idx="8">
                  <c:v>0.85</c:v>
                </c:pt>
                <c:pt idx="9">
                  <c:v>0.7</c:v>
                </c:pt>
                <c:pt idx="10">
                  <c:v>0.77500000000000002</c:v>
                </c:pt>
                <c:pt idx="11">
                  <c:v>0.875</c:v>
                </c:pt>
                <c:pt idx="12">
                  <c:v>0.77500000000000002</c:v>
                </c:pt>
                <c:pt idx="13">
                  <c:v>0.92500000000000004</c:v>
                </c:pt>
                <c:pt idx="14">
                  <c:v>0.95</c:v>
                </c:pt>
                <c:pt idx="15">
                  <c:v>0.9</c:v>
                </c:pt>
                <c:pt idx="16">
                  <c:v>0.92500000000000004</c:v>
                </c:pt>
                <c:pt idx="17">
                  <c:v>0.92500000000000004</c:v>
                </c:pt>
                <c:pt idx="18">
                  <c:v>1</c:v>
                </c:pt>
                <c:pt idx="19">
                  <c:v>0.97499999999999998</c:v>
                </c:pt>
              </c:numCache>
            </c:numRef>
          </c:val>
          <c:extLst>
            <c:ext xmlns:c16="http://schemas.microsoft.com/office/drawing/2014/chart" uri="{C3380CC4-5D6E-409C-BE32-E72D297353CC}">
              <c16:uniqueId val="{00000000-9321-4AC1-BA6C-A9482269E47B}"/>
            </c:ext>
          </c:extLst>
        </c:ser>
        <c:dLbls>
          <c:dLblPos val="outEnd"/>
          <c:showLegendKey val="0"/>
          <c:showVal val="1"/>
          <c:showCatName val="0"/>
          <c:showSerName val="0"/>
          <c:showPercent val="0"/>
          <c:showBubbleSize val="0"/>
        </c:dLbls>
        <c:gapWidth val="219"/>
        <c:overlap val="-27"/>
        <c:axId val="42125568"/>
        <c:axId val="42144896"/>
      </c:barChart>
      <c:catAx>
        <c:axId val="42125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2144896"/>
        <c:crosses val="autoZero"/>
        <c:auto val="1"/>
        <c:lblAlgn val="ctr"/>
        <c:lblOffset val="100"/>
        <c:noMultiLvlLbl val="0"/>
      </c:catAx>
      <c:valAx>
        <c:axId val="42144896"/>
        <c:scaling>
          <c:orientation val="minMax"/>
          <c:max val="1"/>
          <c:min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2125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76B9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Random!$A$1:$J$1</c:f>
              <c:strCache>
                <c:ptCount val="10"/>
                <c:pt idx="0">
                  <c:v>σ=1.2</c:v>
                </c:pt>
                <c:pt idx="1">
                  <c:v>σ=1.4</c:v>
                </c:pt>
                <c:pt idx="2">
                  <c:v>σ=1.6</c:v>
                </c:pt>
                <c:pt idx="3">
                  <c:v>σ=1.8</c:v>
                </c:pt>
                <c:pt idx="4">
                  <c:v>σ=2.0</c:v>
                </c:pt>
                <c:pt idx="5">
                  <c:v>σ=2.2</c:v>
                </c:pt>
                <c:pt idx="6">
                  <c:v>σ=2.4</c:v>
                </c:pt>
                <c:pt idx="7">
                  <c:v>σ=2.6</c:v>
                </c:pt>
                <c:pt idx="8">
                  <c:v>σ=2.8</c:v>
                </c:pt>
                <c:pt idx="9">
                  <c:v>σ=3.0</c:v>
                </c:pt>
              </c:strCache>
            </c:strRef>
          </c:cat>
          <c:val>
            <c:numRef>
              <c:f>Random!$A$2:$J$2</c:f>
              <c:numCache>
                <c:formatCode>0%</c:formatCode>
                <c:ptCount val="10"/>
                <c:pt idx="0">
                  <c:v>0.97499999999999998</c:v>
                </c:pt>
                <c:pt idx="1">
                  <c:v>1</c:v>
                </c:pt>
                <c:pt idx="2">
                  <c:v>1</c:v>
                </c:pt>
                <c:pt idx="3">
                  <c:v>0.97499999999999998</c:v>
                </c:pt>
                <c:pt idx="4">
                  <c:v>1</c:v>
                </c:pt>
                <c:pt idx="5">
                  <c:v>0.95</c:v>
                </c:pt>
                <c:pt idx="6">
                  <c:v>0.95</c:v>
                </c:pt>
                <c:pt idx="7">
                  <c:v>0.95</c:v>
                </c:pt>
                <c:pt idx="8">
                  <c:v>0.875</c:v>
                </c:pt>
                <c:pt idx="9">
                  <c:v>0.8</c:v>
                </c:pt>
              </c:numCache>
            </c:numRef>
          </c:val>
          <c:extLst>
            <c:ext xmlns:c16="http://schemas.microsoft.com/office/drawing/2014/chart" uri="{C3380CC4-5D6E-409C-BE32-E72D297353CC}">
              <c16:uniqueId val="{00000000-E509-374B-A184-AB55608F4234}"/>
            </c:ext>
          </c:extLst>
        </c:ser>
        <c:dLbls>
          <c:dLblPos val="outEnd"/>
          <c:showLegendKey val="0"/>
          <c:showVal val="1"/>
          <c:showCatName val="0"/>
          <c:showSerName val="0"/>
          <c:showPercent val="0"/>
          <c:showBubbleSize val="0"/>
        </c:dLbls>
        <c:gapWidth val="219"/>
        <c:overlap val="-27"/>
        <c:axId val="42147200"/>
        <c:axId val="42185088"/>
      </c:barChart>
      <c:catAx>
        <c:axId val="42147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2185088"/>
        <c:crosses val="autoZero"/>
        <c:auto val="1"/>
        <c:lblAlgn val="ctr"/>
        <c:lblOffset val="100"/>
        <c:noMultiLvlLbl val="0"/>
      </c:catAx>
      <c:valAx>
        <c:axId val="42185088"/>
        <c:scaling>
          <c:orientation val="minMax"/>
          <c:max val="1"/>
          <c:min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2147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76BC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σ=1.0</c:v>
                </c:pt>
                <c:pt idx="1">
                  <c:v>σ=1.2</c:v>
                </c:pt>
                <c:pt idx="2">
                  <c:v>σ=1.4</c:v>
                </c:pt>
                <c:pt idx="3">
                  <c:v>σ=1.6</c:v>
                </c:pt>
                <c:pt idx="4">
                  <c:v>σ=1.8</c:v>
                </c:pt>
                <c:pt idx="5">
                  <c:v>σ=2.0</c:v>
                </c:pt>
                <c:pt idx="6">
                  <c:v>σ=2.2</c:v>
                </c:pt>
                <c:pt idx="7">
                  <c:v>σ=2.4</c:v>
                </c:pt>
                <c:pt idx="8">
                  <c:v>σ=2.6</c:v>
                </c:pt>
                <c:pt idx="9">
                  <c:v>σ=2.8</c:v>
                </c:pt>
                <c:pt idx="10">
                  <c:v>σ=3.0</c:v>
                </c:pt>
              </c:strCache>
            </c:strRef>
          </c:cat>
          <c:val>
            <c:numRef>
              <c:f>Sheet1!$B$2:$L$2</c:f>
              <c:numCache>
                <c:formatCode>0%</c:formatCode>
                <c:ptCount val="11"/>
                <c:pt idx="0">
                  <c:v>1</c:v>
                </c:pt>
                <c:pt idx="1">
                  <c:v>0.8</c:v>
                </c:pt>
                <c:pt idx="2">
                  <c:v>0.8</c:v>
                </c:pt>
                <c:pt idx="3">
                  <c:v>0.8</c:v>
                </c:pt>
                <c:pt idx="4">
                  <c:v>0.75</c:v>
                </c:pt>
                <c:pt idx="5">
                  <c:v>0.7</c:v>
                </c:pt>
                <c:pt idx="6">
                  <c:v>0.6</c:v>
                </c:pt>
                <c:pt idx="7">
                  <c:v>0.45</c:v>
                </c:pt>
                <c:pt idx="8">
                  <c:v>0.4</c:v>
                </c:pt>
                <c:pt idx="9">
                  <c:v>0.25</c:v>
                </c:pt>
                <c:pt idx="10">
                  <c:v>0.25</c:v>
                </c:pt>
              </c:numCache>
            </c:numRef>
          </c:val>
          <c:extLst>
            <c:ext xmlns:c16="http://schemas.microsoft.com/office/drawing/2014/chart" uri="{C3380CC4-5D6E-409C-BE32-E72D297353CC}">
              <c16:uniqueId val="{00000000-ADD9-4516-86F4-E09625EE58CB}"/>
            </c:ext>
          </c:extLst>
        </c:ser>
        <c:dLbls>
          <c:dLblPos val="outEnd"/>
          <c:showLegendKey val="0"/>
          <c:showVal val="1"/>
          <c:showCatName val="0"/>
          <c:showSerName val="0"/>
          <c:showPercent val="0"/>
          <c:showBubbleSize val="0"/>
        </c:dLbls>
        <c:gapWidth val="219"/>
        <c:overlap val="-27"/>
        <c:axId val="94466432"/>
        <c:axId val="94469120"/>
      </c:barChart>
      <c:catAx>
        <c:axId val="94466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469120"/>
        <c:crosses val="autoZero"/>
        <c:auto val="1"/>
        <c:lblAlgn val="ctr"/>
        <c:lblOffset val="100"/>
        <c:noMultiLvlLbl val="0"/>
      </c:catAx>
      <c:valAx>
        <c:axId val="94469120"/>
        <c:scaling>
          <c:orientation val="minMax"/>
          <c:max val="1.05"/>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4664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73EFBF-7434-7944-B8FE-C84BBE1A9C7F}" type="datetimeFigureOut">
              <a:rPr lang="en-US" smtClean="0"/>
              <a:t>10/20/2021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CECE8B-3B19-584C-A692-179DF891C6D1}" type="slidenum">
              <a:rPr lang="en-US" smtClean="0"/>
              <a:t>‹#›</a:t>
            </a:fld>
            <a:endParaRPr lang="en-US"/>
          </a:p>
        </p:txBody>
      </p:sp>
    </p:spTree>
    <p:extLst>
      <p:ext uri="{BB962C8B-B14F-4D97-AF65-F5344CB8AC3E}">
        <p14:creationId xmlns:p14="http://schemas.microsoft.com/office/powerpoint/2010/main" val="3702151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Autostereoscop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Then I</a:t>
            </a:r>
            <a:r>
              <a:rPr lang="en-US" sz="1200" kern="1200" dirty="0">
                <a:solidFill>
                  <a:schemeClr val="tx1"/>
                </a:solidFill>
                <a:effectLst/>
                <a:latin typeface="+mn-lt"/>
                <a:ea typeface="+mn-ea"/>
                <a:cs typeface="+mn-cs"/>
              </a:rPr>
              <a:t> present an efficient algorithm to visualize 4</a:t>
            </a:r>
            <a:r>
              <a:rPr lang="en-US" sz="1200" i="1" kern="1200" dirty="0">
                <a:solidFill>
                  <a:schemeClr val="tx1"/>
                </a:solidFill>
                <a:effectLst/>
                <a:latin typeface="+mn-lt"/>
                <a:ea typeface="+mn-ea"/>
                <a:cs typeface="+mn-cs"/>
              </a:rPr>
              <a:t>D </a:t>
            </a:r>
            <a:r>
              <a:rPr lang="en-US" sz="1200" kern="1200" dirty="0">
                <a:solidFill>
                  <a:schemeClr val="tx1"/>
                </a:solidFill>
                <a:effectLst/>
                <a:latin typeface="+mn-lt"/>
                <a:ea typeface="+mn-ea"/>
                <a:cs typeface="+mn-cs"/>
              </a:rPr>
              <a:t>light fields with 3D-kernel foveated rendering. We have developed a perceptual model for foveated light fields by extending the KFR for the rendering of 3</a:t>
            </a:r>
            <a:r>
              <a:rPr lang="en-US" sz="1200" i="1" kern="1200" dirty="0">
                <a:solidFill>
                  <a:schemeClr val="tx1"/>
                </a:solidFill>
                <a:effectLst/>
                <a:latin typeface="+mn-lt"/>
                <a:ea typeface="+mn-ea"/>
                <a:cs typeface="+mn-cs"/>
              </a:rPr>
              <a:t>D </a:t>
            </a:r>
            <a:r>
              <a:rPr lang="en-US" sz="1200" kern="1200" dirty="0">
                <a:solidFill>
                  <a:schemeClr val="tx1"/>
                </a:solidFill>
                <a:effectLst/>
                <a:latin typeface="+mn-lt"/>
                <a:ea typeface="+mn-ea"/>
                <a:cs typeface="+mn-cs"/>
              </a:rPr>
              <a:t>meshes. On datasets of high-resolution microscopic light fields, we observe 3.47X−7.28X speedup in light field rendering with minimal perceptual loss of detail. </a:t>
            </a:r>
            <a:endParaRPr lang="en-US" dirty="0"/>
          </a:p>
          <a:p>
            <a:endParaRPr lang="en-US" dirty="0"/>
          </a:p>
        </p:txBody>
      </p:sp>
      <p:sp>
        <p:nvSpPr>
          <p:cNvPr id="4" name="Slide Number Placeholder 3"/>
          <p:cNvSpPr>
            <a:spLocks noGrp="1"/>
          </p:cNvSpPr>
          <p:nvPr>
            <p:ph type="sldNum" sz="quarter" idx="5"/>
          </p:nvPr>
        </p:nvSpPr>
        <p:spPr/>
        <p:txBody>
          <a:bodyPr/>
          <a:lstStyle/>
          <a:p>
            <a:fld id="{4F140212-6BA6-7B4F-89E6-BBF775D7CEC8}" type="slidenum">
              <a:rPr lang="en-US" smtClean="0"/>
              <a:t>1</a:t>
            </a:fld>
            <a:endParaRPr lang="en-US"/>
          </a:p>
        </p:txBody>
      </p:sp>
    </p:spTree>
    <p:extLst>
      <p:ext uri="{BB962C8B-B14F-4D97-AF65-F5344CB8AC3E}">
        <p14:creationId xmlns:p14="http://schemas.microsoft.com/office/powerpoint/2010/main" val="225997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When using VR for</a:t>
            </a:r>
            <a:r>
              <a:rPr lang="en-US" altLang="zh-CN" baseline="0" dirty="0"/>
              <a:t> microscopy, we can apply </a:t>
            </a:r>
            <a:r>
              <a:rPr lang="en-US" altLang="zh-CN" baseline="0" dirty="0" err="1"/>
              <a:t>foveated</a:t>
            </a:r>
            <a:r>
              <a:rPr lang="en-US" altLang="zh-CN" baseline="0" dirty="0"/>
              <a:t> rendering algorithm to accelerate the rendering process.</a:t>
            </a:r>
          </a:p>
        </p:txBody>
      </p:sp>
      <p:sp>
        <p:nvSpPr>
          <p:cNvPr id="4" name="灯片编号占位符 3"/>
          <p:cNvSpPr>
            <a:spLocks noGrp="1"/>
          </p:cNvSpPr>
          <p:nvPr>
            <p:ph type="sldNum" sz="quarter" idx="10"/>
          </p:nvPr>
        </p:nvSpPr>
        <p:spPr/>
        <p:txBody>
          <a:bodyPr/>
          <a:lstStyle/>
          <a:p>
            <a:fld id="{C7274B26-4237-4199-A5B9-032C668644C3}" type="slidenum">
              <a:rPr lang="zh-CN" altLang="en-US" smtClean="0"/>
              <a:t>11</a:t>
            </a:fld>
            <a:endParaRPr lang="zh-CN" altLang="en-US"/>
          </a:p>
        </p:txBody>
      </p:sp>
    </p:spTree>
    <p:extLst>
      <p:ext uri="{BB962C8B-B14F-4D97-AF65-F5344CB8AC3E}">
        <p14:creationId xmlns:p14="http://schemas.microsoft.com/office/powerpoint/2010/main" val="3984881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a:t>
            </a:r>
            <a:r>
              <a:rPr lang="en-US" baseline="0" dirty="0"/>
              <a:t> why are we interested in light field? </a:t>
            </a:r>
            <a:endParaRPr lang="en-US" dirty="0"/>
          </a:p>
        </p:txBody>
      </p:sp>
      <p:sp>
        <p:nvSpPr>
          <p:cNvPr id="4" name="Slide Number Placeholder 3"/>
          <p:cNvSpPr>
            <a:spLocks noGrp="1"/>
          </p:cNvSpPr>
          <p:nvPr>
            <p:ph type="sldNum" sz="quarter" idx="5"/>
          </p:nvPr>
        </p:nvSpPr>
        <p:spPr/>
        <p:txBody>
          <a:bodyPr/>
          <a:lstStyle/>
          <a:p>
            <a:fld id="{4F140212-6BA6-7B4F-89E6-BBF775D7CEC8}" type="slidenum">
              <a:rPr lang="en-US" smtClean="0"/>
              <a:t>12</a:t>
            </a:fld>
            <a:endParaRPr lang="en-US"/>
          </a:p>
        </p:txBody>
      </p:sp>
    </p:spTree>
    <p:extLst>
      <p:ext uri="{BB962C8B-B14F-4D97-AF65-F5344CB8AC3E}">
        <p14:creationId xmlns:p14="http://schemas.microsoft.com/office/powerpoint/2010/main" val="1971517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resolution</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of</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human</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eyes</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is</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highest</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resolution</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in</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fovea,</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and</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gradually</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decreasing</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with</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increase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of</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eccentricity.</a:t>
            </a:r>
            <a:endParaRPr lang="en-US" sz="1200" kern="1200" baseline="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C7274B26-4237-4199-A5B9-032C668644C3}" type="slidenum">
              <a:rPr lang="zh-CN" altLang="en-US" smtClean="0"/>
              <a:t>13</a:t>
            </a:fld>
            <a:endParaRPr lang="zh-CN" altLang="en-US"/>
          </a:p>
        </p:txBody>
      </p:sp>
    </p:spTree>
    <p:extLst>
      <p:ext uri="{BB962C8B-B14F-4D97-AF65-F5344CB8AC3E}">
        <p14:creationId xmlns:p14="http://schemas.microsoft.com/office/powerpoint/2010/main" val="357421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the research in 2017,</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only 4% percent of the </a:t>
            </a:r>
            <a:r>
              <a:rPr lang="en-US" altLang="zh-Hans" sz="1200" kern="1200" dirty="0">
                <a:solidFill>
                  <a:schemeClr val="tx1"/>
                </a:solidFill>
                <a:effectLst/>
                <a:latin typeface="+mn-lt"/>
                <a:ea typeface="+mn-ea"/>
                <a:cs typeface="+mn-cs"/>
              </a:rPr>
              <a:t>VR</a:t>
            </a:r>
            <a:r>
              <a:rPr lang="zh-Hans"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pixels are fovea pixels that people can see directly, for the remaining ninety six percent, we are not directly looking at </a:t>
            </a:r>
            <a:r>
              <a:rPr lang="en-US" altLang="zh-Hans" sz="1200" kern="1200" dirty="0">
                <a:solidFill>
                  <a:schemeClr val="tx1"/>
                </a:solidFill>
                <a:effectLst/>
                <a:latin typeface="+mn-lt"/>
                <a:ea typeface="+mn-ea"/>
                <a:cs typeface="+mn-cs"/>
              </a:rPr>
              <a:t>the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pixels</a:t>
            </a:r>
            <a:r>
              <a:rPr lang="en-US" sz="1200" kern="1200" dirty="0">
                <a:solidFill>
                  <a:schemeClr val="tx1"/>
                </a:solidFill>
                <a:effectLst/>
                <a:latin typeface="+mn-lt"/>
                <a:ea typeface="+mn-ea"/>
                <a:cs typeface="+mn-cs"/>
              </a:rPr>
              <a:t>. </a:t>
            </a:r>
          </a:p>
        </p:txBody>
      </p:sp>
      <p:sp>
        <p:nvSpPr>
          <p:cNvPr id="4" name="灯片编号占位符 3"/>
          <p:cNvSpPr>
            <a:spLocks noGrp="1"/>
          </p:cNvSpPr>
          <p:nvPr>
            <p:ph type="sldNum" sz="quarter" idx="10"/>
          </p:nvPr>
        </p:nvSpPr>
        <p:spPr/>
        <p:txBody>
          <a:bodyPr/>
          <a:lstStyle/>
          <a:p>
            <a:fld id="{C7274B26-4237-4199-A5B9-032C668644C3}" type="slidenum">
              <a:rPr lang="zh-CN" altLang="en-US" smtClean="0"/>
              <a:t>14</a:t>
            </a:fld>
            <a:endParaRPr lang="zh-CN" altLang="en-US"/>
          </a:p>
        </p:txBody>
      </p:sp>
    </p:spTree>
    <p:extLst>
      <p:ext uri="{BB962C8B-B14F-4D97-AF65-F5344CB8AC3E}">
        <p14:creationId xmlns:p14="http://schemas.microsoft.com/office/powerpoint/2010/main" val="2645433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the idea of foveated rendering, </a:t>
            </a:r>
          </a:p>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15</a:t>
            </a:fld>
            <a:endParaRPr lang="zh-CN" altLang="en-US"/>
          </a:p>
        </p:txBody>
      </p:sp>
    </p:spTree>
    <p:extLst>
      <p:ext uri="{BB962C8B-B14F-4D97-AF65-F5344CB8AC3E}">
        <p14:creationId xmlns:p14="http://schemas.microsoft.com/office/powerpoint/2010/main" val="576362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Is to </a:t>
            </a:r>
            <a:r>
              <a:rPr lang="en-US" sz="1200" kern="1200" baseline="0" dirty="0">
                <a:solidFill>
                  <a:schemeClr val="tx1"/>
                </a:solidFill>
                <a:effectLst/>
                <a:latin typeface="+mn-lt"/>
                <a:ea typeface="+mn-ea"/>
                <a:cs typeface="+mn-cs"/>
              </a:rPr>
              <a:t>render the scene with various pixel density to match the human vision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This can potentially reduce the number of pixels rendered by an order of magnitude, or even more.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we</a:t>
            </a:r>
            <a:r>
              <a:rPr lang="en-US" sz="1200" kern="1200" baseline="0" dirty="0">
                <a:solidFill>
                  <a:schemeClr val="tx1"/>
                </a:solidFill>
                <a:effectLst/>
                <a:latin typeface="+mn-lt"/>
                <a:ea typeface="+mn-ea"/>
                <a:cs typeface="+mn-cs"/>
              </a:rPr>
              <a:t> just let the GPU </a:t>
            </a:r>
            <a:r>
              <a:rPr lang="en-US" sz="1200" kern="1200" dirty="0">
                <a:solidFill>
                  <a:schemeClr val="tx1"/>
                </a:solidFill>
                <a:effectLst/>
                <a:latin typeface="+mn-lt"/>
                <a:ea typeface="+mn-ea"/>
                <a:cs typeface="+mn-cs"/>
              </a:rPr>
              <a:t>render peripheral </a:t>
            </a:r>
            <a:r>
              <a:rPr lang="en-US" altLang="zh-Hans" sz="1200" kern="1200" dirty="0">
                <a:solidFill>
                  <a:schemeClr val="tx1"/>
                </a:solidFill>
                <a:effectLst/>
                <a:latin typeface="+mn-lt"/>
                <a:ea typeface="+mn-ea"/>
                <a:cs typeface="+mn-cs"/>
              </a:rPr>
              <a:t>region</a:t>
            </a:r>
            <a:r>
              <a:rPr lang="zh-Hans"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lower quality</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the user of the VR headset </a:t>
            </a:r>
            <a:r>
              <a:rPr lang="en-US" altLang="zh-Hans" sz="1200" kern="1200" dirty="0">
                <a:solidFill>
                  <a:schemeClr val="tx1"/>
                </a:solidFill>
                <a:effectLst/>
                <a:latin typeface="+mn-lt"/>
                <a:ea typeface="+mn-ea"/>
                <a:cs typeface="+mn-cs"/>
              </a:rPr>
              <a:t>cannot</a:t>
            </a:r>
            <a:r>
              <a:rPr lang="en-US" sz="1200" kern="1200" dirty="0">
                <a:solidFill>
                  <a:schemeClr val="tx1"/>
                </a:solidFill>
                <a:effectLst/>
                <a:latin typeface="+mn-lt"/>
                <a:ea typeface="+mn-ea"/>
                <a:cs typeface="+mn-cs"/>
              </a:rPr>
              <a:t> notice that. This is called </a:t>
            </a:r>
            <a:r>
              <a:rPr lang="en-US" sz="1200" kern="1200" dirty="0" err="1">
                <a:solidFill>
                  <a:schemeClr val="tx1"/>
                </a:solidFill>
                <a:effectLst/>
                <a:latin typeface="+mn-lt"/>
                <a:ea typeface="+mn-ea"/>
                <a:cs typeface="+mn-cs"/>
              </a:rPr>
              <a:t>foveated</a:t>
            </a:r>
            <a:r>
              <a:rPr lang="en-US" sz="1200" kern="1200" dirty="0">
                <a:solidFill>
                  <a:schemeClr val="tx1"/>
                </a:solidFill>
                <a:effectLst/>
                <a:latin typeface="+mn-lt"/>
                <a:ea typeface="+mn-ea"/>
                <a:cs typeface="+mn-cs"/>
              </a:rPr>
              <a:t> rendering.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 know, there is always a tradeoff between the rendering quality and the frame rate. If we render the peripheral region with lower quality, we can save the cost of rendering and get higher frame rate.</a:t>
            </a:r>
          </a:p>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16</a:t>
            </a:fld>
            <a:endParaRPr lang="zh-CN" altLang="en-US"/>
          </a:p>
        </p:txBody>
      </p:sp>
    </p:spTree>
    <p:extLst>
      <p:ext uri="{BB962C8B-B14F-4D97-AF65-F5344CB8AC3E}">
        <p14:creationId xmlns:p14="http://schemas.microsoft.com/office/powerpoint/2010/main" val="1231163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an example. </a:t>
            </a:r>
          </a:p>
          <a:p>
            <a:r>
              <a:rPr lang="en-US" sz="1200" kern="1200" dirty="0">
                <a:solidFill>
                  <a:schemeClr val="tx1"/>
                </a:solidFill>
                <a:effectLst/>
                <a:latin typeface="+mn-lt"/>
                <a:ea typeface="+mn-ea"/>
                <a:cs typeface="+mn-cs"/>
              </a:rPr>
              <a:t>The left image in </a:t>
            </a:r>
            <a:r>
              <a:rPr lang="en-US" sz="1200" kern="1200" dirty="0" err="1">
                <a:solidFill>
                  <a:schemeClr val="tx1"/>
                </a:solidFill>
                <a:effectLst/>
                <a:latin typeface="+mn-lt"/>
                <a:ea typeface="+mn-ea"/>
                <a:cs typeface="+mn-cs"/>
              </a:rPr>
              <a:t>cartisian</a:t>
            </a:r>
            <a:r>
              <a:rPr lang="en-US" sz="1200" kern="1200" dirty="0">
                <a:solidFill>
                  <a:schemeClr val="tx1"/>
                </a:solidFill>
                <a:effectLst/>
                <a:latin typeface="+mn-lt"/>
                <a:ea typeface="+mn-ea"/>
                <a:cs typeface="+mn-cs"/>
              </a:rPr>
              <a:t> coordinates, while the right image is in log-polar coordinates. Just think of the point (</a:t>
            </a:r>
            <a:r>
              <a:rPr lang="en-US" sz="1200" kern="1200" dirty="0" err="1">
                <a:solidFill>
                  <a:schemeClr val="tx1"/>
                </a:solidFill>
                <a:effectLst/>
                <a:latin typeface="+mn-lt"/>
                <a:ea typeface="+mn-ea"/>
                <a:cs typeface="+mn-cs"/>
              </a:rPr>
              <a:t>xo,yo</a:t>
            </a:r>
            <a:r>
              <a:rPr lang="en-US" sz="1200" kern="1200" dirty="0">
                <a:solidFill>
                  <a:schemeClr val="tx1"/>
                </a:solidFill>
                <a:effectLst/>
                <a:latin typeface="+mn-lt"/>
                <a:ea typeface="+mn-ea"/>
                <a:cs typeface="+mn-cs"/>
              </a:rPr>
              <a:t>) on the screen, we take the log of the distance between the origin and the point as the u, and we take the angle between the line and the x-axis as 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the point (xo. </a:t>
            </a:r>
            <a:r>
              <a:rPr lang="en-US" sz="1200" kern="1200" dirty="0" err="1">
                <a:solidFill>
                  <a:schemeClr val="tx1"/>
                </a:solidFill>
                <a:effectLst/>
                <a:latin typeface="+mn-lt"/>
                <a:ea typeface="+mn-ea"/>
                <a:cs typeface="+mn-cs"/>
              </a:rPr>
              <a:t>yo</a:t>
            </a:r>
            <a:r>
              <a:rPr lang="en-US" sz="1200" kern="1200" dirty="0">
                <a:solidFill>
                  <a:schemeClr val="tx1"/>
                </a:solidFill>
                <a:effectLst/>
                <a:latin typeface="+mn-lt"/>
                <a:ea typeface="+mn-ea"/>
                <a:cs typeface="+mn-cs"/>
              </a:rPr>
              <a:t>) is mapped to the log-polar coordinates. We perform this transformation to each point on the screen, so the 2D image in </a:t>
            </a:r>
            <a:r>
              <a:rPr lang="en-US" sz="1200" kern="1200" dirty="0" err="1">
                <a:solidFill>
                  <a:schemeClr val="tx1"/>
                </a:solidFill>
                <a:effectLst/>
                <a:latin typeface="+mn-lt"/>
                <a:ea typeface="+mn-ea"/>
                <a:cs typeface="+mn-cs"/>
              </a:rPr>
              <a:t>caratesian</a:t>
            </a:r>
            <a:r>
              <a:rPr lang="en-US" sz="1200" kern="1200" dirty="0">
                <a:solidFill>
                  <a:schemeClr val="tx1"/>
                </a:solidFill>
                <a:effectLst/>
                <a:latin typeface="+mn-lt"/>
                <a:ea typeface="+mn-ea"/>
                <a:cs typeface="+mn-cs"/>
              </a:rPr>
              <a:t> coordinates is transformed to log-polar coordinates. </a:t>
            </a:r>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17</a:t>
            </a:fld>
            <a:endParaRPr lang="zh-CN" altLang="en-US"/>
          </a:p>
        </p:txBody>
      </p:sp>
    </p:spTree>
    <p:extLst>
      <p:ext uri="{BB962C8B-B14F-4D97-AF65-F5344CB8AC3E}">
        <p14:creationId xmlns:p14="http://schemas.microsoft.com/office/powerpoint/2010/main" val="2041553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must have noticed that the closer the region is to the origin, the larger it will be in log-polar domain.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18</a:t>
            </a:fld>
            <a:endParaRPr lang="zh-CN" altLang="en-US"/>
          </a:p>
        </p:txBody>
      </p:sp>
    </p:spTree>
    <p:extLst>
      <p:ext uri="{BB962C8B-B14F-4D97-AF65-F5344CB8AC3E}">
        <p14:creationId xmlns:p14="http://schemas.microsoft.com/office/powerpoint/2010/main" val="1118605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a ring is far from the origin, it will become small in log-polar coordinates.</a:t>
            </a: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19</a:t>
            </a:fld>
            <a:endParaRPr lang="zh-CN" altLang="en-US"/>
          </a:p>
        </p:txBody>
      </p:sp>
    </p:spTree>
    <p:extLst>
      <p:ext uri="{BB962C8B-B14F-4D97-AF65-F5344CB8AC3E}">
        <p14:creationId xmlns:p14="http://schemas.microsoft.com/office/powerpoint/2010/main" val="1234557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Then we can recover the 2D image by performing inverse transformation.</a:t>
            </a:r>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20</a:t>
            </a:fld>
            <a:endParaRPr lang="zh-CN" altLang="en-US"/>
          </a:p>
        </p:txBody>
      </p:sp>
    </p:spTree>
    <p:extLst>
      <p:ext uri="{BB962C8B-B14F-4D97-AF65-F5344CB8AC3E}">
        <p14:creationId xmlns:p14="http://schemas.microsoft.com/office/powerpoint/2010/main" val="1128422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a:t>
            </a:r>
            <a:r>
              <a:rPr lang="en-US" baseline="0" dirty="0"/>
              <a:t> why are we interested in light field? </a:t>
            </a:r>
            <a:endParaRPr lang="en-US" dirty="0"/>
          </a:p>
        </p:txBody>
      </p:sp>
      <p:sp>
        <p:nvSpPr>
          <p:cNvPr id="4" name="Slide Number Placeholder 3"/>
          <p:cNvSpPr>
            <a:spLocks noGrp="1"/>
          </p:cNvSpPr>
          <p:nvPr>
            <p:ph type="sldNum" sz="quarter" idx="5"/>
          </p:nvPr>
        </p:nvSpPr>
        <p:spPr/>
        <p:txBody>
          <a:bodyPr/>
          <a:lstStyle/>
          <a:p>
            <a:fld id="{4F140212-6BA6-7B4F-89E6-BBF775D7CEC8}" type="slidenum">
              <a:rPr lang="en-US" smtClean="0"/>
              <a:t>2</a:t>
            </a:fld>
            <a:endParaRPr lang="en-US"/>
          </a:p>
        </p:txBody>
      </p:sp>
    </p:spTree>
    <p:extLst>
      <p:ext uri="{BB962C8B-B14F-4D97-AF65-F5344CB8AC3E}">
        <p14:creationId xmlns:p14="http://schemas.microsoft.com/office/powerpoint/2010/main" val="3056441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if we compress the size of the framebuffer</a:t>
            </a:r>
            <a:r>
              <a:rPr lang="en-US" altLang="zh-Hans" sz="1200" kern="1200" dirty="0">
                <a:solidFill>
                  <a:schemeClr val="tx1"/>
                </a:solidFill>
                <a:effectLst/>
                <a:latin typeface="+mn-lt"/>
                <a:ea typeface="+mn-ea"/>
                <a:cs typeface="+mn-cs"/>
              </a:rPr>
              <a:t>,</a:t>
            </a:r>
            <a:r>
              <a:rPr lang="zh-Hans"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All the regions will be compressed. Because the area of the center region in the log-polar domain is larger than the original frame. We will not get any information loss by performing log-polar transformation. While, the peripheral region in the log-polar domain is greatly compressed. So the information is compressed greatly. </a:t>
            </a:r>
          </a:p>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21</a:t>
            </a:fld>
            <a:endParaRPr lang="zh-CN" altLang="en-US"/>
          </a:p>
        </p:txBody>
      </p:sp>
    </p:spTree>
    <p:extLst>
      <p:ext uri="{BB962C8B-B14F-4D97-AF65-F5344CB8AC3E}">
        <p14:creationId xmlns:p14="http://schemas.microsoft.com/office/powerpoint/2010/main" val="1963998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if we compress the size of the framebuffer</a:t>
            </a:r>
            <a:r>
              <a:rPr lang="en-US" altLang="zh-Hans" sz="1200" kern="1200" dirty="0">
                <a:solidFill>
                  <a:schemeClr val="tx1"/>
                </a:solidFill>
                <a:effectLst/>
                <a:latin typeface="+mn-lt"/>
                <a:ea typeface="+mn-ea"/>
                <a:cs typeface="+mn-cs"/>
              </a:rPr>
              <a:t>,</a:t>
            </a:r>
            <a:r>
              <a:rPr lang="zh-Hans"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All the regions will be compressed. Because the area of the center region in the log-polar domain is larger than the original frame. We will not get any information loss by performing log-polar transformation. While, the peripheral region in the log-polar domain is greatly compressed. So the information is compressed greatly. </a:t>
            </a:r>
          </a:p>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22</a:t>
            </a:fld>
            <a:endParaRPr lang="zh-CN" altLang="en-US"/>
          </a:p>
        </p:txBody>
      </p:sp>
    </p:spTree>
    <p:extLst>
      <p:ext uri="{BB962C8B-B14F-4D97-AF65-F5344CB8AC3E}">
        <p14:creationId xmlns:p14="http://schemas.microsoft.com/office/powerpoint/2010/main" val="2059026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ans" sz="1200" kern="1200" dirty="0">
                <a:solidFill>
                  <a:schemeClr val="tx1"/>
                </a:solidFill>
                <a:effectLst/>
                <a:latin typeface="+mn-lt"/>
                <a:ea typeface="+mn-ea"/>
                <a:cs typeface="+mn-cs"/>
              </a:rPr>
              <a:t>So</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when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we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recover</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it</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to</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Cartesian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coordinates,</a:t>
            </a:r>
            <a:r>
              <a:rPr lang="zh-Hans" altLang="en-US" sz="1200" kern="1200" dirty="0">
                <a:solidFill>
                  <a:schemeClr val="tx1"/>
                </a:solidFill>
                <a:effectLst/>
                <a:latin typeface="+mn-lt"/>
                <a:ea typeface="+mn-ea"/>
                <a:cs typeface="+mn-cs"/>
              </a:rPr>
              <a:t> </a:t>
            </a:r>
            <a:endParaRPr lang="en-US" altLang="zh-Hans" sz="1200" kern="1200" dirty="0">
              <a:solidFill>
                <a:schemeClr val="tx1"/>
              </a:solidFill>
              <a:effectLst/>
              <a:latin typeface="+mn-lt"/>
              <a:ea typeface="+mn-ea"/>
              <a:cs typeface="+mn-cs"/>
            </a:endParaRPr>
          </a:p>
          <a:p>
            <a:r>
              <a:rPr lang="en-US" altLang="zh-Hans" sz="1200" kern="1200" dirty="0">
                <a:solidFill>
                  <a:schemeClr val="tx1"/>
                </a:solidFill>
                <a:effectLst/>
                <a:latin typeface="+mn-lt"/>
                <a:ea typeface="+mn-ea"/>
                <a:cs typeface="+mn-cs"/>
              </a:rPr>
              <a:t>we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will</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have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very</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low</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peripheral</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quality.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can achieve </a:t>
            </a:r>
            <a:r>
              <a:rPr lang="en-US" sz="1200" kern="1200" dirty="0" err="1">
                <a:solidFill>
                  <a:schemeClr val="tx1"/>
                </a:solidFill>
                <a:effectLst/>
                <a:latin typeface="+mn-lt"/>
                <a:ea typeface="+mn-ea"/>
                <a:cs typeface="+mn-cs"/>
              </a:rPr>
              <a:t>foveation</a:t>
            </a:r>
            <a:r>
              <a:rPr lang="en-US" sz="1200" kern="1200" dirty="0">
                <a:solidFill>
                  <a:schemeClr val="tx1"/>
                </a:solidFill>
                <a:effectLst/>
                <a:latin typeface="+mn-lt"/>
                <a:ea typeface="+mn-ea"/>
                <a:cs typeface="+mn-cs"/>
              </a:rPr>
              <a:t> effect by performing log-polar transformation.</a:t>
            </a: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23</a:t>
            </a:fld>
            <a:endParaRPr lang="zh-CN" altLang="en-US"/>
          </a:p>
        </p:txBody>
      </p:sp>
    </p:spTree>
    <p:extLst>
      <p:ext uri="{BB962C8B-B14F-4D97-AF65-F5344CB8AC3E}">
        <p14:creationId xmlns:p14="http://schemas.microsoft.com/office/powerpoint/2010/main" val="3583981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ans" sz="1200" kern="1200" dirty="0">
                <a:solidFill>
                  <a:schemeClr val="tx1"/>
                </a:solidFill>
                <a:effectLst/>
                <a:latin typeface="+mn-lt"/>
                <a:ea typeface="+mn-ea"/>
                <a:cs typeface="+mn-cs"/>
              </a:rPr>
              <a:t>If</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we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can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render</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render</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the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scene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log-polar</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domain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and</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then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recover</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it</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to</a:t>
            </a:r>
            <a:r>
              <a:rPr lang="zh-Hans" altLang="en-US" sz="1200" kern="1200" dirty="0">
                <a:solidFill>
                  <a:schemeClr val="tx1"/>
                </a:solidFill>
                <a:effectLst/>
                <a:latin typeface="+mn-lt"/>
                <a:ea typeface="+mn-ea"/>
                <a:cs typeface="+mn-cs"/>
              </a:rPr>
              <a:t> </a:t>
            </a:r>
            <a:r>
              <a:rPr lang="en-US" altLang="zh-Hans" sz="1200" kern="1200" dirty="0" err="1">
                <a:solidFill>
                  <a:schemeClr val="tx1"/>
                </a:solidFill>
                <a:effectLst/>
                <a:latin typeface="+mn-lt"/>
                <a:ea typeface="+mn-ea"/>
                <a:cs typeface="+mn-cs"/>
              </a:rPr>
              <a:t>cartesian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coordinates,</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we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can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save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the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rendering</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cost.</a:t>
            </a:r>
          </a:p>
          <a:p>
            <a:r>
              <a:rPr lang="en-US" altLang="zh-Hans" sz="1200" kern="1200" dirty="0">
                <a:solidFill>
                  <a:schemeClr val="tx1"/>
                </a:solidFill>
                <a:effectLst/>
                <a:latin typeface="+mn-lt"/>
                <a:ea typeface="+mn-ea"/>
                <a:cs typeface="+mn-cs"/>
              </a:rPr>
              <a:t>But</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as</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you</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can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see,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the</a:t>
            </a:r>
            <a:r>
              <a:rPr lang="zh-Hans" altLang="en-US" sz="1200" kern="1200" dirty="0">
                <a:solidFill>
                  <a:schemeClr val="tx1"/>
                </a:solidFill>
                <a:effectLst/>
                <a:latin typeface="+mn-lt"/>
                <a:ea typeface="+mn-ea"/>
                <a:cs typeface="+mn-cs"/>
              </a:rPr>
              <a:t> </a:t>
            </a:r>
            <a:r>
              <a:rPr lang="en-US" altLang="zh-Hans" sz="1200" kern="1200" dirty="0" err="1">
                <a:solidFill>
                  <a:schemeClr val="tx1"/>
                </a:solidFill>
                <a:effectLst/>
                <a:latin typeface="+mn-lt"/>
                <a:ea typeface="+mn-ea"/>
                <a:cs typeface="+mn-cs"/>
              </a:rPr>
              <a:t>foveation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effect</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is</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so</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strong</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that</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no</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one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can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accept</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the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image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quality</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like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mosaic</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VR.</a:t>
            </a:r>
          </a:p>
          <a:p>
            <a:r>
              <a:rPr lang="en-US" altLang="zh-Hans" sz="1200" kern="1200" dirty="0">
                <a:solidFill>
                  <a:schemeClr val="tx1"/>
                </a:solidFill>
                <a:effectLst/>
                <a:latin typeface="+mn-lt"/>
                <a:ea typeface="+mn-ea"/>
                <a:cs typeface="+mn-cs"/>
              </a:rPr>
              <a:t>We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must</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try</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to</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do</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something</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to</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improve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the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peripheral</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quality</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without</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increasing</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rendering</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cost.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24</a:t>
            </a:fld>
            <a:endParaRPr lang="zh-CN" altLang="en-US"/>
          </a:p>
        </p:txBody>
      </p:sp>
    </p:spTree>
    <p:extLst>
      <p:ext uri="{BB962C8B-B14F-4D97-AF65-F5344CB8AC3E}">
        <p14:creationId xmlns:p14="http://schemas.microsoft.com/office/powerpoint/2010/main" val="802341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140212-6BA6-7B4F-89E6-BBF775D7CEC8}" type="slidenum">
              <a:rPr lang="en-US" smtClean="0"/>
              <a:t>25</a:t>
            </a:fld>
            <a:endParaRPr lang="en-US"/>
          </a:p>
        </p:txBody>
      </p:sp>
    </p:spTree>
    <p:extLst>
      <p:ext uri="{BB962C8B-B14F-4D97-AF65-F5344CB8AC3E}">
        <p14:creationId xmlns:p14="http://schemas.microsoft.com/office/powerpoint/2010/main" val="3887991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 sz="1200" kern="1200" dirty="0">
                <a:solidFill>
                  <a:schemeClr val="tx1"/>
                </a:solidFill>
                <a:effectLst/>
                <a:latin typeface="+mn-lt"/>
                <a:ea typeface="+mn-ea"/>
                <a:cs typeface="+mn-cs"/>
              </a:rPr>
              <a:t>Changing</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the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distribution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of</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pixels</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in</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log-polar</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domain.</a:t>
            </a:r>
            <a:r>
              <a:rPr lang="zh-Hans" altLang="en-US" sz="1200" kern="1200" dirty="0">
                <a:solidFill>
                  <a:schemeClr val="tx1"/>
                </a:solidFill>
                <a:effectLst/>
                <a:latin typeface="+mn-lt"/>
                <a:ea typeface="+mn-ea"/>
                <a:cs typeface="+mn-cs"/>
              </a:rPr>
              <a:t> </a:t>
            </a:r>
            <a:endParaRPr lang="en-US" altLang="zh-Han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Because the red part in the formula is normalized to [0,1]. Which makes it easy to play with this part. We used some kernel function in this formula, so we can adjust the distribution of the pixels in the log-polar domain.</a:t>
            </a:r>
          </a:p>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26</a:t>
            </a:fld>
            <a:endParaRPr lang="zh-CN" altLang="en-US"/>
          </a:p>
        </p:txBody>
      </p:sp>
    </p:spTree>
    <p:extLst>
      <p:ext uri="{BB962C8B-B14F-4D97-AF65-F5344CB8AC3E}">
        <p14:creationId xmlns:p14="http://schemas.microsoft.com/office/powerpoint/2010/main" val="1310467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140212-6BA6-7B4F-89E6-BBF775D7CEC8}" type="slidenum">
              <a:rPr lang="en-US" smtClean="0"/>
              <a:t>27</a:t>
            </a:fld>
            <a:endParaRPr lang="en-US"/>
          </a:p>
        </p:txBody>
      </p:sp>
    </p:spTree>
    <p:extLst>
      <p:ext uri="{BB962C8B-B14F-4D97-AF65-F5344CB8AC3E}">
        <p14:creationId xmlns:p14="http://schemas.microsoft.com/office/powerpoint/2010/main" val="2726696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28</a:t>
            </a:fld>
            <a:endParaRPr lang="zh-CN" altLang="en-US"/>
          </a:p>
        </p:txBody>
      </p:sp>
    </p:spTree>
    <p:extLst>
      <p:ext uri="{BB962C8B-B14F-4D97-AF65-F5344CB8AC3E}">
        <p14:creationId xmlns:p14="http://schemas.microsoft.com/office/powerpoint/2010/main" val="3386594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doing this, we transform the log-polar image processing to </a:t>
            </a:r>
          </a:p>
          <a:p>
            <a:r>
              <a:rPr lang="en-US" dirty="0"/>
              <a:t>Kernel log polar image processing</a:t>
            </a:r>
          </a:p>
          <a:p>
            <a:r>
              <a:rPr lang="en-US" dirty="0"/>
              <a:t>We want to use kernel log polar transformation to let the distribution of pixels mimic the distribution of photoreceptors in the human retina.</a:t>
            </a: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29</a:t>
            </a:fld>
            <a:endParaRPr lang="zh-CN" altLang="en-US"/>
          </a:p>
        </p:txBody>
      </p:sp>
    </p:spTree>
    <p:extLst>
      <p:ext uri="{BB962C8B-B14F-4D97-AF65-F5344CB8AC3E}">
        <p14:creationId xmlns:p14="http://schemas.microsoft.com/office/powerpoint/2010/main" val="42649019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ans" dirty="0"/>
              <a:t>W</a:t>
            </a:r>
            <a:r>
              <a:rPr lang="en-US" dirty="0"/>
              <a:t>e can parameterize the</a:t>
            </a:r>
            <a:r>
              <a:rPr lang="zh-Hans" altLang="en-US" dirty="0"/>
              <a:t> </a:t>
            </a:r>
            <a:r>
              <a:rPr lang="en-US" altLang="zh-Hans" dirty="0"/>
              <a:t>kernel</a:t>
            </a:r>
            <a:r>
              <a:rPr lang="en-US" dirty="0"/>
              <a:t> log-polar transformation with two parameters. The first</a:t>
            </a:r>
            <a:r>
              <a:rPr lang="en-US" baseline="0" dirty="0"/>
              <a:t> one</a:t>
            </a:r>
            <a:r>
              <a:rPr lang="en-US" dirty="0"/>
              <a:t> is buffer parameter sigma, which is the ratio between the width of the screen and the width of the framebuffer.</a:t>
            </a: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30</a:t>
            </a:fld>
            <a:endParaRPr lang="zh-CN" altLang="en-US"/>
          </a:p>
        </p:txBody>
      </p:sp>
    </p:spTree>
    <p:extLst>
      <p:ext uri="{BB962C8B-B14F-4D97-AF65-F5344CB8AC3E}">
        <p14:creationId xmlns:p14="http://schemas.microsoft.com/office/powerpoint/2010/main" val="3689713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With a light field, we can </a:t>
            </a:r>
            <a:r>
              <a:rPr lang="en-US" altLang="zh-CN" dirty="0"/>
              <a:t>g</a:t>
            </a:r>
            <a:r>
              <a:rPr lang="en-US" dirty="0"/>
              <a:t>enerate new views from arbitrary camera positions without depth information or feature matching. It’s very convenient</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3</a:t>
            </a:fld>
            <a:endParaRPr lang="zh-CN" altLang="en-US"/>
          </a:p>
        </p:txBody>
      </p:sp>
    </p:spTree>
    <p:extLst>
      <p:ext uri="{BB962C8B-B14F-4D97-AF65-F5344CB8AC3E}">
        <p14:creationId xmlns:p14="http://schemas.microsoft.com/office/powerpoint/2010/main" val="931911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the K(x) equals x to the power of alpha as our kernel function. </a:t>
            </a:r>
          </a:p>
          <a:p>
            <a:r>
              <a:rPr lang="en-US" altLang="zh-Hans" dirty="0"/>
              <a:t>So</a:t>
            </a:r>
            <a:r>
              <a:rPr lang="zh-Hans" altLang="en-US" dirty="0"/>
              <a:t> </a:t>
            </a:r>
            <a:r>
              <a:rPr lang="en-US" altLang="zh-Hans" dirty="0"/>
              <a:t>the</a:t>
            </a:r>
            <a:r>
              <a:rPr lang="zh-Hans" altLang="en-US" dirty="0"/>
              <a:t> </a:t>
            </a:r>
            <a:r>
              <a:rPr lang="en-US" altLang="zh-Hans" dirty="0"/>
              <a:t>second</a:t>
            </a:r>
            <a:r>
              <a:rPr lang="zh-Hans" altLang="en-US" dirty="0"/>
              <a:t> </a:t>
            </a:r>
            <a:r>
              <a:rPr lang="en-US" altLang="zh-Hans" dirty="0"/>
              <a:t>parameter</a:t>
            </a:r>
            <a:r>
              <a:rPr lang="en-US" dirty="0"/>
              <a:t> is</a:t>
            </a:r>
            <a:r>
              <a:rPr lang="zh-Hans" altLang="en-US" dirty="0"/>
              <a:t> </a:t>
            </a:r>
            <a:r>
              <a:rPr lang="en-US" altLang="zh-Hans" dirty="0"/>
              <a:t>the</a:t>
            </a:r>
            <a:r>
              <a:rPr lang="en-US" dirty="0"/>
              <a:t> kernel parameter alpha, which allow us to change the distribution of pixels. </a:t>
            </a: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31</a:t>
            </a:fld>
            <a:endParaRPr lang="zh-CN" altLang="en-US"/>
          </a:p>
        </p:txBody>
      </p:sp>
    </p:spTree>
    <p:extLst>
      <p:ext uri="{BB962C8B-B14F-4D97-AF65-F5344CB8AC3E}">
        <p14:creationId xmlns:p14="http://schemas.microsoft.com/office/powerpoint/2010/main" val="15304009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Firstly,</a:t>
            </a:r>
            <a:r>
              <a:rPr lang="en-US" baseline="0" dirty="0"/>
              <a:t> let’s take a look at the image effect with different buffer parameter sigma.</a:t>
            </a:r>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32</a:t>
            </a:fld>
            <a:endParaRPr lang="zh-CN" altLang="en-US"/>
          </a:p>
        </p:txBody>
      </p:sp>
    </p:spTree>
    <p:extLst>
      <p:ext uri="{BB962C8B-B14F-4D97-AF65-F5344CB8AC3E}">
        <p14:creationId xmlns:p14="http://schemas.microsoft.com/office/powerpoint/2010/main" val="2287141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increasing sigma,</a:t>
            </a:r>
            <a:r>
              <a:rPr lang="en-US" baseline="0" dirty="0"/>
              <a:t> we reduce the size of the framebuffer. </a:t>
            </a:r>
          </a:p>
          <a:p>
            <a:r>
              <a:rPr lang="en-US" baseline="0" dirty="0"/>
              <a:t>From the sample map, we can notice that the total number of samples is reduced. But the trend of the density remain the same.</a:t>
            </a:r>
          </a:p>
          <a:p>
            <a:r>
              <a:rPr lang="en-US" baseline="0" dirty="0"/>
              <a:t>For the first zoomed in view, we can notice that the fovea region are all of very good quality.</a:t>
            </a:r>
          </a:p>
          <a:p>
            <a:r>
              <a:rPr lang="en-US" baseline="0" dirty="0"/>
              <a:t>For the second one and the third one, we can notice that for the peripheral region, the resolution becomes lower with the increase of the sigma.</a:t>
            </a:r>
          </a:p>
          <a:p>
            <a:r>
              <a:rPr lang="en-US" baseline="0" dirty="0"/>
              <a:t>Also we are getting artifacts when sigma is very large.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Our goal is to render fewer pixels, so we want to find the largest alpha which </a:t>
            </a:r>
            <a:r>
              <a:rPr lang="en-US" altLang="zh-Hans" baseline="0" dirty="0"/>
              <a:t>has</a:t>
            </a:r>
            <a:r>
              <a:rPr lang="zh-Hans" altLang="en-US" baseline="0" dirty="0"/>
              <a:t> </a:t>
            </a:r>
            <a:r>
              <a:rPr lang="en-US" altLang="zh-Hans" baseline="0" dirty="0"/>
              <a:t>acceptable</a:t>
            </a:r>
            <a:r>
              <a:rPr lang="zh-Hans" altLang="en-US" baseline="0" dirty="0"/>
              <a:t> </a:t>
            </a:r>
            <a:r>
              <a:rPr lang="en-US" altLang="zh-Hans" baseline="0" dirty="0"/>
              <a:t>peripheral</a:t>
            </a:r>
            <a:r>
              <a:rPr lang="zh-Hans" altLang="en-US" baseline="0" dirty="0"/>
              <a:t> </a:t>
            </a:r>
            <a:r>
              <a:rPr lang="en-US" altLang="zh-Hans" baseline="0" dirty="0"/>
              <a:t>detail</a:t>
            </a:r>
            <a:r>
              <a:rPr lang="en-US" baseline="0" dirty="0"/>
              <a:t>. </a:t>
            </a:r>
          </a:p>
          <a:p>
            <a:endParaRPr lang="en-US" baseline="0"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36</a:t>
            </a:fld>
            <a:endParaRPr lang="zh-CN" altLang="en-US"/>
          </a:p>
        </p:txBody>
      </p:sp>
    </p:spTree>
    <p:extLst>
      <p:ext uri="{BB962C8B-B14F-4D97-AF65-F5344CB8AC3E}">
        <p14:creationId xmlns:p14="http://schemas.microsoft.com/office/powerpoint/2010/main" val="2128870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a:t>
            </a:r>
            <a:r>
              <a:rPr lang="en-US" baseline="0" dirty="0"/>
              <a:t> let’s take a look at the alpha.</a:t>
            </a:r>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37</a:t>
            </a:fld>
            <a:endParaRPr lang="zh-CN" altLang="en-US"/>
          </a:p>
        </p:txBody>
      </p:sp>
    </p:spTree>
    <p:extLst>
      <p:ext uri="{BB962C8B-B14F-4D97-AF65-F5344CB8AC3E}">
        <p14:creationId xmlns:p14="http://schemas.microsoft.com/office/powerpoint/2010/main" val="2107258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increasing alpha,</a:t>
            </a:r>
            <a:r>
              <a:rPr lang="en-US" baseline="0" dirty="0"/>
              <a:t> we change the pixel distribution of the whole image.</a:t>
            </a:r>
          </a:p>
          <a:p>
            <a:r>
              <a:rPr lang="en-US" baseline="0" dirty="0"/>
              <a:t>From the sample map, we can notice that the total number of samples are the same for the three images. But pixels distribution changes from concentrating on the center to concentrating on the peripheral region.</a:t>
            </a:r>
          </a:p>
          <a:p>
            <a:r>
              <a:rPr lang="en-US" baseline="0" dirty="0"/>
              <a:t>For the first zoomed in views, we can notice that with fewer and fewer pixels on the fovea, we gradually lose the detail. But the peripheral objects becomes more clear.</a:t>
            </a:r>
          </a:p>
          <a:p>
            <a:r>
              <a:rPr lang="en-US" baseline="0" dirty="0"/>
              <a:t>Remember we don’t want to experience the image quality </a:t>
            </a:r>
            <a:r>
              <a:rPr lang="en-US" baseline="0"/>
              <a:t>like mosaic,</a:t>
            </a:r>
            <a:endParaRPr lang="en-US" baseline="0" dirty="0"/>
          </a:p>
          <a:p>
            <a:r>
              <a:rPr lang="en-US" baseline="0" dirty="0"/>
              <a:t>So our goal is to find the </a:t>
            </a:r>
            <a:r>
              <a:rPr lang="en-US" baseline="0" dirty="0" err="1"/>
              <a:t>laregest</a:t>
            </a:r>
            <a:r>
              <a:rPr lang="en-US" baseline="0" dirty="0"/>
              <a:t> alpha which improve the quality of peripheral region and keeps the fovea detail. </a:t>
            </a: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41</a:t>
            </a:fld>
            <a:endParaRPr lang="zh-CN" altLang="en-US"/>
          </a:p>
        </p:txBody>
      </p:sp>
    </p:spTree>
    <p:extLst>
      <p:ext uri="{BB962C8B-B14F-4D97-AF65-F5344CB8AC3E}">
        <p14:creationId xmlns:p14="http://schemas.microsoft.com/office/powerpoint/2010/main" val="2346755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implement the two pass foveated rendering pipeline with deferred shading. </a:t>
            </a:r>
          </a:p>
          <a:p>
            <a:r>
              <a:rPr lang="en-US" baseline="0" dirty="0"/>
              <a:t>In the first pass, we compute the kernel log polar transformation of the G-buffer and render to a reduced resolution buffer.</a:t>
            </a:r>
          </a:p>
          <a:p>
            <a:r>
              <a:rPr lang="en-US" baseline="0" dirty="0"/>
              <a:t>In the second pass, we carry out the inverse log-polar transformation and perform anti-aliasing to map the reduced resolution rendering to the full resolution screen.</a:t>
            </a:r>
            <a:endParaRPr lang="en-US" altLang="zh-CN"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42</a:t>
            </a:fld>
            <a:endParaRPr lang="zh-CN" altLang="en-US"/>
          </a:p>
        </p:txBody>
      </p:sp>
    </p:spTree>
    <p:extLst>
      <p:ext uri="{BB962C8B-B14F-4D97-AF65-F5344CB8AC3E}">
        <p14:creationId xmlns:p14="http://schemas.microsoft.com/office/powerpoint/2010/main" val="12635379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Theoretical</a:t>
            </a:r>
            <a:r>
              <a:rPr lang="zh-CN" altLang="en-US" dirty="0"/>
              <a:t> </a:t>
            </a:r>
            <a:r>
              <a:rPr lang="en-US" altLang="zh-CN" dirty="0"/>
              <a:t>speedup</a:t>
            </a: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43</a:t>
            </a:fld>
            <a:endParaRPr lang="zh-CN" altLang="en-US"/>
          </a:p>
        </p:txBody>
      </p:sp>
    </p:spTree>
    <p:extLst>
      <p:ext uri="{BB962C8B-B14F-4D97-AF65-F5344CB8AC3E}">
        <p14:creationId xmlns:p14="http://schemas.microsoft.com/office/powerpoint/2010/main" val="12082621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Our</a:t>
            </a:r>
            <a:r>
              <a:rPr lang="zh-CN" altLang="en-US" dirty="0"/>
              <a:t> </a:t>
            </a:r>
            <a:r>
              <a:rPr lang="en-US" altLang="zh-CN" dirty="0"/>
              <a:t>approach</a:t>
            </a:r>
            <a:endParaRPr lang="en-US" dirty="0"/>
          </a:p>
        </p:txBody>
      </p:sp>
      <p:sp>
        <p:nvSpPr>
          <p:cNvPr id="4" name="Slide Number Placeholder 3"/>
          <p:cNvSpPr>
            <a:spLocks noGrp="1"/>
          </p:cNvSpPr>
          <p:nvPr>
            <p:ph type="sldNum" sz="quarter" idx="5"/>
          </p:nvPr>
        </p:nvSpPr>
        <p:spPr/>
        <p:txBody>
          <a:bodyPr/>
          <a:lstStyle/>
          <a:p>
            <a:fld id="{4F140212-6BA6-7B4F-89E6-BBF775D7CEC8}" type="slidenum">
              <a:rPr lang="en-US" smtClean="0"/>
              <a:t>44</a:t>
            </a:fld>
            <a:endParaRPr lang="en-US"/>
          </a:p>
        </p:txBody>
      </p:sp>
    </p:spTree>
    <p:extLst>
      <p:ext uri="{BB962C8B-B14F-4D97-AF65-F5344CB8AC3E}">
        <p14:creationId xmlns:p14="http://schemas.microsoft.com/office/powerpoint/2010/main" val="1685217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but now we are viewing the light field, we can surely do something more than only KFR</a:t>
            </a:r>
            <a:endParaRPr lang="zh-CN" altLang="en-US" dirty="0"/>
          </a:p>
          <a:p>
            <a:endParaRPr lang="en-US" altLang="zh-CN" baseline="0" dirty="0"/>
          </a:p>
        </p:txBody>
      </p:sp>
      <p:sp>
        <p:nvSpPr>
          <p:cNvPr id="4" name="灯片编号占位符 3"/>
          <p:cNvSpPr>
            <a:spLocks noGrp="1"/>
          </p:cNvSpPr>
          <p:nvPr>
            <p:ph type="sldNum" sz="quarter" idx="10"/>
          </p:nvPr>
        </p:nvSpPr>
        <p:spPr/>
        <p:txBody>
          <a:bodyPr/>
          <a:lstStyle/>
          <a:p>
            <a:fld id="{C7274B26-4237-4199-A5B9-032C668644C3}" type="slidenum">
              <a:rPr lang="zh-CN" altLang="en-US" smtClean="0"/>
              <a:t>45</a:t>
            </a:fld>
            <a:endParaRPr lang="zh-CN" altLang="en-US"/>
          </a:p>
        </p:txBody>
      </p:sp>
    </p:spTree>
    <p:extLst>
      <p:ext uri="{BB962C8B-B14F-4D97-AF65-F5344CB8AC3E}">
        <p14:creationId xmlns:p14="http://schemas.microsoft.com/office/powerpoint/2010/main" val="1881732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400" dirty="0"/>
              <a:t>Let’s take a</a:t>
            </a:r>
            <a:r>
              <a:rPr lang="en-US" altLang="zh-CN" sz="1400" baseline="0" dirty="0"/>
              <a:t> look at the image array.</a:t>
            </a:r>
            <a:endParaRPr lang="en-US" altLang="zh-CN" sz="1400" dirty="0"/>
          </a:p>
          <a:p>
            <a:r>
              <a:rPr lang="en-US" altLang="zh-CN" sz="1400" dirty="0"/>
              <a:t>The viewpoints for the </a:t>
            </a:r>
            <a:r>
              <a:rPr lang="en-US" altLang="zh-CN" sz="1400" baseline="0" dirty="0"/>
              <a:t>slices in the camera array are different</a:t>
            </a:r>
          </a:p>
          <a:p>
            <a:r>
              <a:rPr lang="en-US" altLang="zh-CN" sz="1400" baseline="0" dirty="0"/>
              <a:t>Suppose we want to focus on the tip of this tissue, </a:t>
            </a:r>
          </a:p>
          <a:p>
            <a:r>
              <a:rPr lang="en-US" altLang="zh-CN" sz="1400" baseline="0" dirty="0"/>
              <a:t>The focus position is located at the center for the slice with a medium view position.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aseline="0" dirty="0"/>
              <a:t>And the focus position is located at the periphery for the slice at the corner.</a:t>
            </a:r>
          </a:p>
          <a:p>
            <a:endParaRPr lang="en-US" altLang="zh-CN" baseline="0" dirty="0"/>
          </a:p>
        </p:txBody>
      </p:sp>
      <p:sp>
        <p:nvSpPr>
          <p:cNvPr id="4" name="灯片编号占位符 3"/>
          <p:cNvSpPr>
            <a:spLocks noGrp="1"/>
          </p:cNvSpPr>
          <p:nvPr>
            <p:ph type="sldNum" sz="quarter" idx="10"/>
          </p:nvPr>
        </p:nvSpPr>
        <p:spPr/>
        <p:txBody>
          <a:bodyPr/>
          <a:lstStyle/>
          <a:p>
            <a:fld id="{C7274B26-4237-4199-A5B9-032C668644C3}" type="slidenum">
              <a:rPr lang="zh-CN" altLang="en-US" smtClean="0"/>
              <a:t>46</a:t>
            </a:fld>
            <a:endParaRPr lang="zh-CN" altLang="en-US"/>
          </a:p>
        </p:txBody>
      </p:sp>
    </p:spTree>
    <p:extLst>
      <p:ext uri="{BB962C8B-B14F-4D97-AF65-F5344CB8AC3E}">
        <p14:creationId xmlns:p14="http://schemas.microsoft.com/office/powerpoint/2010/main" val="2345828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Light field is defined as the radiance along rays in an</a:t>
            </a:r>
            <a:r>
              <a:rPr lang="en-US" altLang="zh-CN" baseline="0" dirty="0"/>
              <a:t> </a:t>
            </a:r>
            <a:r>
              <a:rPr lang="en-US" altLang="zh-CN" dirty="0"/>
              <a:t>empty space.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create</a:t>
            </a:r>
            <a:r>
              <a:rPr lang="en-US" baseline="0" dirty="0"/>
              <a:t> a light field, </a:t>
            </a:r>
            <a:r>
              <a:rPr lang="en-US" dirty="0"/>
              <a:t>views must be obtained for a large collection of viewpoints. We can create</a:t>
            </a:r>
            <a:r>
              <a:rPr lang="en-US" baseline="0" dirty="0"/>
              <a:t> a camera array as shown in the video to capture a light field.</a:t>
            </a:r>
            <a:endParaRPr lang="en-US" dirty="0"/>
          </a:p>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5</a:t>
            </a:fld>
            <a:endParaRPr lang="zh-CN" altLang="en-US"/>
          </a:p>
        </p:txBody>
      </p:sp>
    </p:spTree>
    <p:extLst>
      <p:ext uri="{BB962C8B-B14F-4D97-AF65-F5344CB8AC3E}">
        <p14:creationId xmlns:p14="http://schemas.microsoft.com/office/powerpoint/2010/main" val="28078833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Foveation</a:t>
            </a:r>
            <a:r>
              <a:rPr lang="en-US" altLang="zh-CN" dirty="0"/>
              <a:t> level is determined by the distance</a:t>
            </a:r>
            <a:r>
              <a:rPr lang="en-US" altLang="zh-CN" baseline="0" dirty="0"/>
              <a:t> between coordinate and the gaze position.</a:t>
            </a:r>
          </a:p>
          <a:p>
            <a:r>
              <a:rPr lang="en-US" altLang="zh-CN" baseline="0" dirty="0"/>
              <a:t>For some of the slices with central view position far from the gaze position, the far peripheral pixels may be not important at all.</a:t>
            </a:r>
          </a:p>
          <a:p>
            <a:r>
              <a:rPr lang="en-US" altLang="zh-CN" baseline="0" dirty="0"/>
              <a:t>So we try to use different </a:t>
            </a:r>
            <a:r>
              <a:rPr lang="en-US" altLang="zh-CN" baseline="0" dirty="0" err="1"/>
              <a:t>f</a:t>
            </a:r>
            <a:r>
              <a:rPr lang="en-US" altLang="zh-CN" dirty="0" err="1"/>
              <a:t>oveation</a:t>
            </a:r>
            <a:r>
              <a:rPr lang="en-US" altLang="zh-CN" dirty="0"/>
              <a:t> parameters for </a:t>
            </a:r>
            <a:r>
              <a:rPr lang="en-US" altLang="zh-CN" baseline="0" dirty="0"/>
              <a:t>different slices in the light field image array.</a:t>
            </a:r>
            <a:endParaRPr lang="zh-CN" altLang="en-US" dirty="0"/>
          </a:p>
        </p:txBody>
      </p:sp>
      <p:sp>
        <p:nvSpPr>
          <p:cNvPr id="4" name="灯片编号占位符 3"/>
          <p:cNvSpPr>
            <a:spLocks noGrp="1"/>
          </p:cNvSpPr>
          <p:nvPr>
            <p:ph type="sldNum" sz="quarter" idx="10"/>
          </p:nvPr>
        </p:nvSpPr>
        <p:spPr/>
        <p:txBody>
          <a:bodyPr/>
          <a:lstStyle/>
          <a:p>
            <a:fld id="{C7274B26-4237-4199-A5B9-032C668644C3}" type="slidenum">
              <a:rPr lang="zh-CN" altLang="en-US" smtClean="0"/>
              <a:t>47</a:t>
            </a:fld>
            <a:endParaRPr lang="zh-CN" altLang="en-US"/>
          </a:p>
        </p:txBody>
      </p:sp>
    </p:spTree>
    <p:extLst>
      <p:ext uri="{BB962C8B-B14F-4D97-AF65-F5344CB8AC3E}">
        <p14:creationId xmlns:p14="http://schemas.microsoft.com/office/powerpoint/2010/main" val="22258918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the</a:t>
            </a:r>
            <a:r>
              <a:rPr lang="en-US" altLang="zh-CN" baseline="0" dirty="0"/>
              <a:t> slices with central view position near to the gaze position, we use a large framebuffer in the kernel log-polar transformation.</a:t>
            </a:r>
          </a:p>
          <a:p>
            <a:r>
              <a:rPr lang="en-US" altLang="zh-CN" baseline="0" dirty="0"/>
              <a:t>So the sigma is small.</a:t>
            </a:r>
            <a:endParaRPr lang="zh-CN" altLang="en-US" dirty="0"/>
          </a:p>
        </p:txBody>
      </p:sp>
      <p:sp>
        <p:nvSpPr>
          <p:cNvPr id="4" name="灯片编号占位符 3"/>
          <p:cNvSpPr>
            <a:spLocks noGrp="1"/>
          </p:cNvSpPr>
          <p:nvPr>
            <p:ph type="sldNum" sz="quarter" idx="10"/>
          </p:nvPr>
        </p:nvSpPr>
        <p:spPr/>
        <p:txBody>
          <a:bodyPr/>
          <a:lstStyle/>
          <a:p>
            <a:fld id="{C7274B26-4237-4199-A5B9-032C668644C3}" type="slidenum">
              <a:rPr lang="zh-CN" altLang="en-US" smtClean="0"/>
              <a:t>48</a:t>
            </a:fld>
            <a:endParaRPr lang="zh-CN" altLang="en-US"/>
          </a:p>
        </p:txBody>
      </p:sp>
    </p:spTree>
    <p:extLst>
      <p:ext uri="{BB962C8B-B14F-4D97-AF65-F5344CB8AC3E}">
        <p14:creationId xmlns:p14="http://schemas.microsoft.com/office/powerpoint/2010/main" val="42394165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the</a:t>
            </a:r>
            <a:r>
              <a:rPr lang="en-US" altLang="zh-CN" baseline="0" dirty="0"/>
              <a:t> slices with a larger distance between central camera position and the gaze position, </a:t>
            </a:r>
          </a:p>
          <a:p>
            <a:r>
              <a:rPr lang="en-US" altLang="zh-CN" baseline="0" dirty="0"/>
              <a:t>we use a smaller framebuffer in the kernel log-polar transformation.</a:t>
            </a:r>
          </a:p>
          <a:p>
            <a:r>
              <a:rPr lang="en-US" altLang="zh-CN" baseline="0" dirty="0"/>
              <a:t>So the sigma one is larger than sigma zero.</a:t>
            </a:r>
            <a:endParaRPr lang="zh-CN" altLang="en-US" dirty="0"/>
          </a:p>
        </p:txBody>
      </p:sp>
      <p:sp>
        <p:nvSpPr>
          <p:cNvPr id="4" name="灯片编号占位符 3"/>
          <p:cNvSpPr>
            <a:spLocks noGrp="1"/>
          </p:cNvSpPr>
          <p:nvPr>
            <p:ph type="sldNum" sz="quarter" idx="10"/>
          </p:nvPr>
        </p:nvSpPr>
        <p:spPr/>
        <p:txBody>
          <a:bodyPr/>
          <a:lstStyle/>
          <a:p>
            <a:fld id="{C7274B26-4237-4199-A5B9-032C668644C3}" type="slidenum">
              <a:rPr lang="zh-CN" altLang="en-US" smtClean="0"/>
              <a:t>49</a:t>
            </a:fld>
            <a:endParaRPr lang="zh-CN" altLang="en-US"/>
          </a:p>
        </p:txBody>
      </p:sp>
    </p:spTree>
    <p:extLst>
      <p:ext uri="{BB962C8B-B14F-4D97-AF65-F5344CB8AC3E}">
        <p14:creationId xmlns:p14="http://schemas.microsoft.com/office/powerpoint/2010/main" val="20823208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 a similar way, we crop</a:t>
            </a:r>
            <a:r>
              <a:rPr lang="en-US" altLang="zh-CN" baseline="0" dirty="0"/>
              <a:t> the light field camera array into different regions and </a:t>
            </a:r>
            <a:r>
              <a:rPr lang="en-US" altLang="zh-CN" dirty="0"/>
              <a:t>apply different </a:t>
            </a:r>
            <a:r>
              <a:rPr lang="en-US" altLang="zh-CN" dirty="0" err="1"/>
              <a:t>sigmas</a:t>
            </a:r>
            <a:r>
              <a:rPr lang="en-US" altLang="zh-CN" dirty="0"/>
              <a:t> for the</a:t>
            </a:r>
            <a:r>
              <a:rPr lang="en-US" altLang="zh-CN" baseline="0" dirty="0"/>
              <a:t> slices.</a:t>
            </a:r>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50</a:t>
            </a:fld>
            <a:endParaRPr lang="zh-CN" altLang="en-US"/>
          </a:p>
        </p:txBody>
      </p:sp>
    </p:spTree>
    <p:extLst>
      <p:ext uri="{BB962C8B-B14F-4D97-AF65-F5344CB8AC3E}">
        <p14:creationId xmlns:p14="http://schemas.microsoft.com/office/powerpoint/2010/main" val="27283997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this</a:t>
            </a:r>
            <a:r>
              <a:rPr lang="en-US" altLang="zh-CN" baseline="0" dirty="0"/>
              <a:t> light field with dimension of k by k, </a:t>
            </a:r>
          </a:p>
          <a:p>
            <a:r>
              <a:rPr lang="en-US" altLang="zh-CN" baseline="0" dirty="0"/>
              <a:t>w</a:t>
            </a:r>
            <a:r>
              <a:rPr lang="en-US" altLang="zh-CN" dirty="0"/>
              <a:t>e</a:t>
            </a:r>
            <a:r>
              <a:rPr lang="en-US" altLang="zh-CN" baseline="0" dirty="0"/>
              <a:t> represent the number of frames in each region as k0, k1, k2…,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a:t>the sum of the k0, k1, k2 to </a:t>
            </a:r>
            <a:r>
              <a:rPr lang="en-US" altLang="zh-CN" baseline="0" dirty="0" err="1"/>
              <a:t>kn</a:t>
            </a:r>
            <a:r>
              <a:rPr lang="en-US" altLang="zh-CN" baseline="0" dirty="0"/>
              <a:t> is equal to k square.</a:t>
            </a:r>
          </a:p>
        </p:txBody>
      </p:sp>
      <p:sp>
        <p:nvSpPr>
          <p:cNvPr id="4" name="灯片编号占位符 3"/>
          <p:cNvSpPr>
            <a:spLocks noGrp="1"/>
          </p:cNvSpPr>
          <p:nvPr>
            <p:ph type="sldNum" sz="quarter" idx="10"/>
          </p:nvPr>
        </p:nvSpPr>
        <p:spPr/>
        <p:txBody>
          <a:bodyPr/>
          <a:lstStyle/>
          <a:p>
            <a:fld id="{C7274B26-4237-4199-A5B9-032C668644C3}" type="slidenum">
              <a:rPr lang="zh-CN" altLang="en-US" smtClean="0"/>
              <a:t>51</a:t>
            </a:fld>
            <a:endParaRPr lang="zh-CN" altLang="en-US"/>
          </a:p>
        </p:txBody>
      </p:sp>
    </p:spTree>
    <p:extLst>
      <p:ext uri="{BB962C8B-B14F-4D97-AF65-F5344CB8AC3E}">
        <p14:creationId xmlns:p14="http://schemas.microsoft.com/office/powerpoint/2010/main" val="42586488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can</a:t>
            </a:r>
            <a:r>
              <a:rPr lang="en-US" baseline="0" dirty="0"/>
              <a:t> compare the number of texture sampling with different methods.</a:t>
            </a:r>
          </a:p>
          <a:p>
            <a:r>
              <a:rPr lang="en-US" baseline="0" dirty="0"/>
              <a:t>For the original light field rendering, we need k square by n square times of texture sampling.</a:t>
            </a:r>
          </a:p>
          <a:p>
            <a:r>
              <a:rPr lang="en-US" baseline="0" dirty="0"/>
              <a:t>For the KFR, we use parameter sigma 0, and the number of texture sampling in pass1 is …, the number of texture sampling in pass 2 is …</a:t>
            </a:r>
          </a:p>
          <a:p>
            <a:r>
              <a:rPr lang="en-US" baseline="0" dirty="0"/>
              <a:t>Theoretically 3D-KFR is more efficient than the original light field rendering. </a:t>
            </a:r>
          </a:p>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52</a:t>
            </a:fld>
            <a:endParaRPr lang="zh-CN" altLang="en-US"/>
          </a:p>
        </p:txBody>
      </p:sp>
    </p:spTree>
    <p:extLst>
      <p:ext uri="{BB962C8B-B14F-4D97-AF65-F5344CB8AC3E}">
        <p14:creationId xmlns:p14="http://schemas.microsoft.com/office/powerpoint/2010/main" val="10522122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ensure</a:t>
            </a:r>
            <a:r>
              <a:rPr lang="en-US" baseline="0" dirty="0"/>
              <a:t> that the 3D-KFR has good visual effect, we conduct a user study to find the optimum </a:t>
            </a:r>
            <a:r>
              <a:rPr lang="en-US" baseline="0" dirty="0" err="1"/>
              <a:t>sigmas</a:t>
            </a:r>
            <a:r>
              <a:rPr lang="en-US" baseline="0" dirty="0"/>
              <a:t>.</a:t>
            </a:r>
          </a:p>
          <a:p>
            <a:endParaRPr lang="en-US" dirty="0"/>
          </a:p>
        </p:txBody>
      </p:sp>
      <p:sp>
        <p:nvSpPr>
          <p:cNvPr id="4" name="Slide Number Placeholder 3"/>
          <p:cNvSpPr>
            <a:spLocks noGrp="1"/>
          </p:cNvSpPr>
          <p:nvPr>
            <p:ph type="sldNum" sz="quarter" idx="5"/>
          </p:nvPr>
        </p:nvSpPr>
        <p:spPr/>
        <p:txBody>
          <a:bodyPr/>
          <a:lstStyle/>
          <a:p>
            <a:fld id="{4F140212-6BA6-7B4F-89E6-BBF775D7CEC8}" type="slidenum">
              <a:rPr lang="en-US" smtClean="0"/>
              <a:t>53</a:t>
            </a:fld>
            <a:endParaRPr lang="en-US"/>
          </a:p>
        </p:txBody>
      </p:sp>
    </p:spTree>
    <p:extLst>
      <p:ext uri="{BB962C8B-B14F-4D97-AF65-F5344CB8AC3E}">
        <p14:creationId xmlns:p14="http://schemas.microsoft.com/office/powerpoint/2010/main" val="35027607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ans" dirty="0"/>
              <a:t>The setting</a:t>
            </a:r>
            <a:r>
              <a:rPr lang="en-US" altLang="zh-Hans" baseline="0" dirty="0"/>
              <a:t> up of the user study is the same with that of the KFR user study. We used a FOVE headset and an XBOX controller in the user study</a:t>
            </a:r>
            <a:r>
              <a:rPr lang="en-US" altLang="zh-Hans" dirty="0"/>
              <a:t>. </a:t>
            </a: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54</a:t>
            </a:fld>
            <a:endParaRPr lang="zh-CN" altLang="en-US"/>
          </a:p>
        </p:txBody>
      </p:sp>
    </p:spTree>
    <p:extLst>
      <p:ext uri="{BB962C8B-B14F-4D97-AF65-F5344CB8AC3E}">
        <p14:creationId xmlns:p14="http://schemas.microsoft.com/office/powerpoint/2010/main" val="17765234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Hans" dirty="0"/>
                  <a:t>We have 3 separate</a:t>
                </a:r>
                <a:r>
                  <a:rPr lang="en-US" altLang="zh-Hans" baseline="0" dirty="0"/>
                  <a:t> tests. </a:t>
                </a:r>
                <a:r>
                  <a:rPr lang="en-US" altLang="zh-Hans" dirty="0"/>
                  <a:t>The first one is the pair test.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Hans" dirty="0"/>
                  <a:t>We show the participant the foveated scene and the full-resolution scene in random order, then let the user choose whether they feel the two scenes are the same using the XBOX controller.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Hans" dirty="0"/>
                  <a:t>The user can score</a:t>
                </a:r>
                <a:r>
                  <a:rPr lang="en-US" altLang="zh-Hans" baseline="0" dirty="0"/>
                  <a:t> the  image from 5 to 1. 5 represents totally the same and 1 represents totally different.</a:t>
                </a:r>
                <a:endParaRPr lang="en-US" altLang="zh-Hans"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Hans" dirty="0"/>
                  <a:t>The</a:t>
                </a:r>
                <a:r>
                  <a:rPr lang="en-US" altLang="zh-Hans" baseline="0" dirty="0"/>
                  <a:t> sigma parameter monotone increases from 1.2 – 3.9, then decrease.</a:t>
                </a:r>
                <a:endParaRPr lang="en-US" altLang="zh-Hans" dirty="0"/>
              </a:p>
              <a:p>
                <a:pPr rtl="0"/>
                <a:endParaRPr lang="en-US" dirty="0"/>
              </a:p>
            </p:txBody>
          </p:sp>
        </mc:Choice>
        <mc:Fallback xmlns="">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random test is similar to the slider test. The only difference is that the user cannot adjust the level of foveation by themselves. </a:t>
                </a:r>
              </a:p>
              <a:p>
                <a:pPr rtl="0"/>
                <a:r>
                  <a:rPr lang="en-US" sz="1200" b="0" i="0" u="none" strike="noStrike" kern="1200" dirty="0">
                    <a:solidFill>
                      <a:schemeClr val="tx1"/>
                    </a:solidFill>
                    <a:effectLst/>
                    <a:latin typeface="+mn-lt"/>
                    <a:ea typeface="+mn-ea"/>
                    <a:cs typeface="+mn-cs"/>
                  </a:rPr>
                  <a:t>Instead, we show them </a:t>
                </a:r>
                <a:r>
                  <a:rPr lang="en-US" dirty="0"/>
                  <a:t>foveated rendering with parameter </a:t>
                </a:r>
                <a:r>
                  <a:rPr lang="en-US" b="0" i="0">
                    <a:latin typeface="Cambria Math" panose="02040503050406030204" pitchFamily="18" charset="0"/>
                  </a:rPr>
                  <a:t>𝑥</a:t>
                </a:r>
                <a:r>
                  <a:rPr lang="en-US" dirty="0"/>
                  <a:t> selected from shuffled </a:t>
                </a:r>
                <a:r>
                  <a:rPr lang="en-US" dirty="0">
                    <a:cs typeface="Arial" panose="020B0604020202020204" pitchFamily="34" charset="0"/>
                  </a:rPr>
                  <a:t>parameter</a:t>
                </a:r>
                <a:r>
                  <a:rPr lang="en-US" dirty="0"/>
                  <a:t> array.</a:t>
                </a: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And the participant scores the difference between the two frames and gives a score of the difference. </a:t>
                </a:r>
              </a:p>
              <a:p>
                <a:pPr rtl="0"/>
                <a:r>
                  <a:rPr lang="en-US" sz="1200" b="0" i="0" u="none" strike="noStrike" kern="1200" dirty="0">
                    <a:solidFill>
                      <a:schemeClr val="tx1"/>
                    </a:solidFill>
                    <a:effectLst/>
                    <a:latin typeface="+mn-lt"/>
                    <a:ea typeface="+mn-ea"/>
                    <a:cs typeface="+mn-cs"/>
                  </a:rPr>
                  <a:t>Score Five stands for no difference and Score one stands for obvious difference.</a:t>
                </a:r>
              </a:p>
              <a:p>
                <a:pPr rtl="0"/>
                <a:r>
                  <a:rPr lang="en-US" sz="1200" b="0" i="0" u="none" strike="noStrike" kern="1200" dirty="0">
                    <a:solidFill>
                      <a:schemeClr val="tx1"/>
                    </a:solidFill>
                    <a:effectLst/>
                    <a:latin typeface="+mn-lt"/>
                    <a:ea typeface="+mn-ea"/>
                    <a:cs typeface="+mn-cs"/>
                  </a:rPr>
                  <a:t>We choose the maximum x which results in score 4 or 5 as </a:t>
                </a:r>
                <a:r>
                  <a:rPr lang="el-GR" sz="1200" b="0" i="0" u="none" strike="noStrike" kern="1200" dirty="0">
                    <a:solidFill>
                      <a:schemeClr val="tx1"/>
                    </a:solidFill>
                    <a:effectLst/>
                    <a:latin typeface="+mn-lt"/>
                    <a:ea typeface="+mn-ea"/>
                    <a:cs typeface="+mn-cs"/>
                  </a:rPr>
                  <a:t>σ_</a:t>
                </a:r>
                <a:r>
                  <a:rPr lang="en-US" sz="1200" b="0" i="0" u="none" strike="noStrike" kern="1200" dirty="0">
                    <a:solidFill>
                      <a:schemeClr val="tx1"/>
                    </a:solidFill>
                    <a:effectLst/>
                    <a:latin typeface="+mn-lt"/>
                    <a:ea typeface="+mn-ea"/>
                    <a:cs typeface="+mn-cs"/>
                  </a:rPr>
                  <a:t>UF..</a:t>
                </a:r>
              </a:p>
              <a:p>
                <a:br>
                  <a:rPr lang="en-US" dirty="0"/>
                </a:br>
                <a:br>
                  <a:rPr lang="en-US" dirty="0"/>
                </a:br>
                <a:endParaRPr lang="en-US" dirty="0"/>
              </a:p>
            </p:txBody>
          </p:sp>
        </mc:Fallback>
      </mc:AlternateContent>
      <p:sp>
        <p:nvSpPr>
          <p:cNvPr id="4" name="Slide Number Placeholder 3"/>
          <p:cNvSpPr>
            <a:spLocks noGrp="1"/>
          </p:cNvSpPr>
          <p:nvPr>
            <p:ph type="sldNum" sz="quarter" idx="5"/>
          </p:nvPr>
        </p:nvSpPr>
        <p:spPr/>
        <p:txBody>
          <a:bodyPr/>
          <a:lstStyle/>
          <a:p>
            <a:fld id="{4F140212-6BA6-7B4F-89E6-BBF775D7CEC8}" type="slidenum">
              <a:rPr lang="en-US" smtClean="0"/>
              <a:t>55</a:t>
            </a:fld>
            <a:endParaRPr lang="en-US"/>
          </a:p>
        </p:txBody>
      </p:sp>
    </p:spTree>
    <p:extLst>
      <p:ext uri="{BB962C8B-B14F-4D97-AF65-F5344CB8AC3E}">
        <p14:creationId xmlns:p14="http://schemas.microsoft.com/office/powerpoint/2010/main" val="37385149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Here’s the result of our pair test. </a:t>
            </a:r>
          </a:p>
          <a:p>
            <a:r>
              <a:rPr lang="en-US" altLang="zh-CN" dirty="0"/>
              <a:t>We calculated</a:t>
            </a:r>
            <a:r>
              <a:rPr lang="en-US" altLang="zh-CN" baseline="0" dirty="0"/>
              <a:t> the percentage that the user gives score 4 and 5 for the </a:t>
            </a:r>
            <a:r>
              <a:rPr lang="en-US" altLang="zh-CN" baseline="0" dirty="0" err="1"/>
              <a:t>foveated</a:t>
            </a:r>
            <a:r>
              <a:rPr lang="en-US" altLang="zh-CN" baseline="0" dirty="0"/>
              <a:t> image.</a:t>
            </a:r>
            <a:endParaRPr lang="en-US" altLang="zh-CN" dirty="0"/>
          </a:p>
          <a:p>
            <a:r>
              <a:rPr lang="en-US" altLang="zh-CN" dirty="0"/>
              <a:t>Comparing different sigma, we find that the percentage of </a:t>
            </a:r>
            <a:r>
              <a:rPr lang="en-US" altLang="zh-Hans" dirty="0"/>
              <a:t>the</a:t>
            </a:r>
            <a:r>
              <a:rPr lang="zh-Hans" altLang="en-US" dirty="0"/>
              <a:t> </a:t>
            </a:r>
            <a:r>
              <a:rPr lang="en-US" altLang="zh-CN" dirty="0"/>
              <a:t>same visual effect decreases with the increase of sigma, which meets our expectation.</a:t>
            </a:r>
          </a:p>
          <a:p>
            <a:r>
              <a:rPr lang="en-US" altLang="zh-CN" dirty="0"/>
              <a:t>we use a threshold of 90% and choose sigma equals 2.4 as our desired parameter.</a:t>
            </a:r>
          </a:p>
          <a:p>
            <a:endParaRPr lang="zh-CN" altLang="en-US" dirty="0"/>
          </a:p>
        </p:txBody>
      </p:sp>
      <p:sp>
        <p:nvSpPr>
          <p:cNvPr id="4" name="灯片编号占位符 3"/>
          <p:cNvSpPr>
            <a:spLocks noGrp="1"/>
          </p:cNvSpPr>
          <p:nvPr>
            <p:ph type="sldNum" sz="quarter" idx="10"/>
          </p:nvPr>
        </p:nvSpPr>
        <p:spPr/>
        <p:txBody>
          <a:bodyPr/>
          <a:lstStyle/>
          <a:p>
            <a:fld id="{C7274B26-4237-4199-A5B9-032C668644C3}" type="slidenum">
              <a:rPr lang="zh-CN" altLang="en-US" smtClean="0"/>
              <a:t>56</a:t>
            </a:fld>
            <a:endParaRPr lang="zh-CN" altLang="en-US"/>
          </a:p>
        </p:txBody>
      </p:sp>
    </p:spTree>
    <p:extLst>
      <p:ext uri="{BB962C8B-B14F-4D97-AF65-F5344CB8AC3E}">
        <p14:creationId xmlns:p14="http://schemas.microsoft.com/office/powerpoint/2010/main" val="43981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With a light field, we can </a:t>
            </a:r>
            <a:r>
              <a:rPr lang="en-US" altLang="zh-CN" dirty="0"/>
              <a:t>g</a:t>
            </a:r>
            <a:r>
              <a:rPr lang="en-US" dirty="0"/>
              <a:t>enerate new views from arbitrary camera positions without depth information or feature matching.</a:t>
            </a: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6</a:t>
            </a:fld>
            <a:endParaRPr lang="zh-CN" altLang="en-US"/>
          </a:p>
        </p:txBody>
      </p:sp>
    </p:spTree>
    <p:extLst>
      <p:ext uri="{BB962C8B-B14F-4D97-AF65-F5344CB8AC3E}">
        <p14:creationId xmlns:p14="http://schemas.microsoft.com/office/powerpoint/2010/main" val="21355474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altLang="zh-CN" dirty="0"/>
                  <a:t>The second one is the random</a:t>
                </a:r>
                <a:r>
                  <a:rPr lang="en-US" altLang="zh-CN" baseline="0" dirty="0"/>
                  <a:t> test. The procedure is the same with that of the pair test. </a:t>
                </a:r>
              </a:p>
              <a:p>
                <a:r>
                  <a:rPr lang="en-US" altLang="zh-CN" baseline="0" dirty="0"/>
                  <a:t>But the sigma are shuffled in this test.</a:t>
                </a:r>
              </a:p>
              <a:p>
                <a:pPr rtl="0"/>
                <a:endParaRPr lang="en-US" dirty="0"/>
              </a:p>
            </p:txBody>
          </p:sp>
        </mc:Choice>
        <mc:Fallback xmlns="">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random test is similar to the slider test. The only difference is that the user cannot adjust the level of foveation by themselves. </a:t>
                </a:r>
              </a:p>
              <a:p>
                <a:pPr rtl="0"/>
                <a:r>
                  <a:rPr lang="en-US" sz="1200" b="0" i="0" u="none" strike="noStrike" kern="1200" dirty="0">
                    <a:solidFill>
                      <a:schemeClr val="tx1"/>
                    </a:solidFill>
                    <a:effectLst/>
                    <a:latin typeface="+mn-lt"/>
                    <a:ea typeface="+mn-ea"/>
                    <a:cs typeface="+mn-cs"/>
                  </a:rPr>
                  <a:t>Instead, we show them </a:t>
                </a:r>
                <a:r>
                  <a:rPr lang="en-US" dirty="0"/>
                  <a:t>foveated rendering with parameter </a:t>
                </a:r>
                <a:r>
                  <a:rPr lang="en-US" b="0" i="0">
                    <a:latin typeface="Cambria Math" panose="02040503050406030204" pitchFamily="18" charset="0"/>
                  </a:rPr>
                  <a:t>𝑥</a:t>
                </a:r>
                <a:r>
                  <a:rPr lang="en-US" dirty="0"/>
                  <a:t> selected from shuffled </a:t>
                </a:r>
                <a:r>
                  <a:rPr lang="en-US" dirty="0">
                    <a:cs typeface="Arial" panose="020B0604020202020204" pitchFamily="34" charset="0"/>
                  </a:rPr>
                  <a:t>parameter</a:t>
                </a:r>
                <a:r>
                  <a:rPr lang="en-US" dirty="0"/>
                  <a:t> array.</a:t>
                </a: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And the participant scores the difference between the two frames and gives a score of the difference. </a:t>
                </a:r>
              </a:p>
              <a:p>
                <a:pPr rtl="0"/>
                <a:r>
                  <a:rPr lang="en-US" sz="1200" b="0" i="0" u="none" strike="noStrike" kern="1200" dirty="0">
                    <a:solidFill>
                      <a:schemeClr val="tx1"/>
                    </a:solidFill>
                    <a:effectLst/>
                    <a:latin typeface="+mn-lt"/>
                    <a:ea typeface="+mn-ea"/>
                    <a:cs typeface="+mn-cs"/>
                  </a:rPr>
                  <a:t>Score Five stands for no difference and Score one stands for obvious difference.</a:t>
                </a:r>
              </a:p>
              <a:p>
                <a:pPr rtl="0"/>
                <a:r>
                  <a:rPr lang="en-US" sz="1200" b="0" i="0" u="none" strike="noStrike" kern="1200" dirty="0">
                    <a:solidFill>
                      <a:schemeClr val="tx1"/>
                    </a:solidFill>
                    <a:effectLst/>
                    <a:latin typeface="+mn-lt"/>
                    <a:ea typeface="+mn-ea"/>
                    <a:cs typeface="+mn-cs"/>
                  </a:rPr>
                  <a:t>We choose the maximum x which results in score 4 or 5 as </a:t>
                </a:r>
                <a:r>
                  <a:rPr lang="el-GR" sz="1200" b="0" i="0" u="none" strike="noStrike" kern="1200" dirty="0">
                    <a:solidFill>
                      <a:schemeClr val="tx1"/>
                    </a:solidFill>
                    <a:effectLst/>
                    <a:latin typeface="+mn-lt"/>
                    <a:ea typeface="+mn-ea"/>
                    <a:cs typeface="+mn-cs"/>
                  </a:rPr>
                  <a:t>σ_</a:t>
                </a:r>
                <a:r>
                  <a:rPr lang="en-US" sz="1200" b="0" i="0" u="none" strike="noStrike" kern="1200" dirty="0">
                    <a:solidFill>
                      <a:schemeClr val="tx1"/>
                    </a:solidFill>
                    <a:effectLst/>
                    <a:latin typeface="+mn-lt"/>
                    <a:ea typeface="+mn-ea"/>
                    <a:cs typeface="+mn-cs"/>
                  </a:rPr>
                  <a:t>UF..</a:t>
                </a:r>
              </a:p>
              <a:p>
                <a:br>
                  <a:rPr lang="en-US" dirty="0"/>
                </a:br>
                <a:br>
                  <a:rPr lang="en-US" dirty="0"/>
                </a:br>
                <a:endParaRPr lang="en-US" dirty="0"/>
              </a:p>
            </p:txBody>
          </p:sp>
        </mc:Fallback>
      </mc:AlternateContent>
      <p:sp>
        <p:nvSpPr>
          <p:cNvPr id="4" name="Slide Number Placeholder 3"/>
          <p:cNvSpPr>
            <a:spLocks noGrp="1"/>
          </p:cNvSpPr>
          <p:nvPr>
            <p:ph type="sldNum" sz="quarter" idx="5"/>
          </p:nvPr>
        </p:nvSpPr>
        <p:spPr/>
        <p:txBody>
          <a:bodyPr/>
          <a:lstStyle/>
          <a:p>
            <a:fld id="{4F140212-6BA6-7B4F-89E6-BBF775D7CEC8}" type="slidenum">
              <a:rPr lang="en-US" smtClean="0"/>
              <a:t>57</a:t>
            </a:fld>
            <a:endParaRPr lang="en-US"/>
          </a:p>
        </p:txBody>
      </p:sp>
    </p:spTree>
    <p:extLst>
      <p:ext uri="{BB962C8B-B14F-4D97-AF65-F5344CB8AC3E}">
        <p14:creationId xmlns:p14="http://schemas.microsoft.com/office/powerpoint/2010/main" val="15004114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Here’s the result of our random test. </a:t>
            </a:r>
          </a:p>
          <a:p>
            <a:r>
              <a:rPr lang="en-US" altLang="zh-CN" dirty="0"/>
              <a:t>We calculated</a:t>
            </a:r>
            <a:r>
              <a:rPr lang="en-US" altLang="zh-CN" baseline="0" dirty="0"/>
              <a:t> the percentage that the user gives score 4 and 5 for the foveated image.</a:t>
            </a:r>
            <a:endParaRPr lang="en-US" altLang="zh-CN" dirty="0"/>
          </a:p>
          <a:p>
            <a:r>
              <a:rPr lang="en-US" altLang="zh-CN" dirty="0"/>
              <a:t>we use a threshold of 90% and choose sigma equals 2.6 as our desired parameter.</a:t>
            </a:r>
          </a:p>
        </p:txBody>
      </p:sp>
      <p:sp>
        <p:nvSpPr>
          <p:cNvPr id="4" name="灯片编号占位符 3"/>
          <p:cNvSpPr>
            <a:spLocks noGrp="1"/>
          </p:cNvSpPr>
          <p:nvPr>
            <p:ph type="sldNum" sz="quarter" idx="10"/>
          </p:nvPr>
        </p:nvSpPr>
        <p:spPr/>
        <p:txBody>
          <a:bodyPr/>
          <a:lstStyle/>
          <a:p>
            <a:fld id="{C7274B26-4237-4199-A5B9-032C668644C3}" type="slidenum">
              <a:rPr lang="zh-CN" altLang="en-US" smtClean="0"/>
              <a:t>58</a:t>
            </a:fld>
            <a:endParaRPr lang="zh-CN" altLang="en-US"/>
          </a:p>
        </p:txBody>
      </p:sp>
    </p:spTree>
    <p:extLst>
      <p:ext uri="{BB962C8B-B14F-4D97-AF65-F5344CB8AC3E}">
        <p14:creationId xmlns:p14="http://schemas.microsoft.com/office/powerpoint/2010/main" val="11910916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altLang="zh-CN" dirty="0"/>
                  <a:t>In the slider test,</a:t>
                </a:r>
                <a:r>
                  <a:rPr lang="en-US" altLang="zh-CN" baseline="0" dirty="0"/>
                  <a:t> we allow the user to look at the full resolution light field firstly, then the user can slide the foveation parameter from 3.0 to 1.2 until they feel the foveated is the same with the full resolution one.</a:t>
                </a:r>
                <a:endParaRPr lang="zh-CN" altLang="en-US" dirty="0"/>
              </a:p>
            </p:txBody>
          </p:sp>
        </mc:Choice>
        <mc:Fallback xmlns="">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random test is similar to the slider test. The only difference is that the user cannot adjust the level of foveation by themselves. </a:t>
                </a:r>
              </a:p>
              <a:p>
                <a:pPr rtl="0"/>
                <a:r>
                  <a:rPr lang="en-US" sz="1200" b="0" i="0" u="none" strike="noStrike" kern="1200" dirty="0">
                    <a:solidFill>
                      <a:schemeClr val="tx1"/>
                    </a:solidFill>
                    <a:effectLst/>
                    <a:latin typeface="+mn-lt"/>
                    <a:ea typeface="+mn-ea"/>
                    <a:cs typeface="+mn-cs"/>
                  </a:rPr>
                  <a:t>Instead, we show them </a:t>
                </a:r>
                <a:r>
                  <a:rPr lang="en-US" dirty="0"/>
                  <a:t>foveated rendering with parameter </a:t>
                </a:r>
                <a:r>
                  <a:rPr lang="en-US" b="0" i="0">
                    <a:latin typeface="Cambria Math" panose="02040503050406030204" pitchFamily="18" charset="0"/>
                  </a:rPr>
                  <a:t>𝑥</a:t>
                </a:r>
                <a:r>
                  <a:rPr lang="en-US" dirty="0"/>
                  <a:t> selected from shuffled </a:t>
                </a:r>
                <a:r>
                  <a:rPr lang="en-US" dirty="0">
                    <a:cs typeface="Arial" panose="020B0604020202020204" pitchFamily="34" charset="0"/>
                  </a:rPr>
                  <a:t>parameter</a:t>
                </a:r>
                <a:r>
                  <a:rPr lang="en-US" dirty="0"/>
                  <a:t> array.</a:t>
                </a: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And the participant scores the difference between the two frames and gives a score of the difference. </a:t>
                </a:r>
              </a:p>
              <a:p>
                <a:pPr rtl="0"/>
                <a:r>
                  <a:rPr lang="en-US" sz="1200" b="0" i="0" u="none" strike="noStrike" kern="1200" dirty="0">
                    <a:solidFill>
                      <a:schemeClr val="tx1"/>
                    </a:solidFill>
                    <a:effectLst/>
                    <a:latin typeface="+mn-lt"/>
                    <a:ea typeface="+mn-ea"/>
                    <a:cs typeface="+mn-cs"/>
                  </a:rPr>
                  <a:t>Score Five stands for no difference and Score one stands for obvious difference.</a:t>
                </a:r>
              </a:p>
              <a:p>
                <a:pPr rtl="0"/>
                <a:r>
                  <a:rPr lang="en-US" sz="1200" b="0" i="0" u="none" strike="noStrike" kern="1200" dirty="0">
                    <a:solidFill>
                      <a:schemeClr val="tx1"/>
                    </a:solidFill>
                    <a:effectLst/>
                    <a:latin typeface="+mn-lt"/>
                    <a:ea typeface="+mn-ea"/>
                    <a:cs typeface="+mn-cs"/>
                  </a:rPr>
                  <a:t>We choose the maximum x which results in score 4 or 5 as </a:t>
                </a:r>
                <a:r>
                  <a:rPr lang="el-GR" sz="1200" b="0" i="0" u="none" strike="noStrike" kern="1200" dirty="0">
                    <a:solidFill>
                      <a:schemeClr val="tx1"/>
                    </a:solidFill>
                    <a:effectLst/>
                    <a:latin typeface="+mn-lt"/>
                    <a:ea typeface="+mn-ea"/>
                    <a:cs typeface="+mn-cs"/>
                  </a:rPr>
                  <a:t>σ_</a:t>
                </a:r>
                <a:r>
                  <a:rPr lang="en-US" sz="1200" b="0" i="0" u="none" strike="noStrike" kern="1200" dirty="0">
                    <a:solidFill>
                      <a:schemeClr val="tx1"/>
                    </a:solidFill>
                    <a:effectLst/>
                    <a:latin typeface="+mn-lt"/>
                    <a:ea typeface="+mn-ea"/>
                    <a:cs typeface="+mn-cs"/>
                  </a:rPr>
                  <a:t>UF..</a:t>
                </a:r>
              </a:p>
              <a:p>
                <a:br>
                  <a:rPr lang="en-US" dirty="0"/>
                </a:br>
                <a:br>
                  <a:rPr lang="en-US" dirty="0"/>
                </a:br>
                <a:endParaRPr lang="en-US" dirty="0"/>
              </a:p>
            </p:txBody>
          </p:sp>
        </mc:Fallback>
      </mc:AlternateContent>
      <p:sp>
        <p:nvSpPr>
          <p:cNvPr id="4" name="Slide Number Placeholder 3"/>
          <p:cNvSpPr>
            <a:spLocks noGrp="1"/>
          </p:cNvSpPr>
          <p:nvPr>
            <p:ph type="sldNum" sz="quarter" idx="5"/>
          </p:nvPr>
        </p:nvSpPr>
        <p:spPr/>
        <p:txBody>
          <a:bodyPr/>
          <a:lstStyle/>
          <a:p>
            <a:fld id="{4F140212-6BA6-7B4F-89E6-BBF775D7CEC8}" type="slidenum">
              <a:rPr lang="en-US" smtClean="0"/>
              <a:t>59</a:t>
            </a:fld>
            <a:endParaRPr lang="en-US"/>
          </a:p>
        </p:txBody>
      </p:sp>
    </p:spTree>
    <p:extLst>
      <p:ext uri="{BB962C8B-B14F-4D97-AF65-F5344CB8AC3E}">
        <p14:creationId xmlns:p14="http://schemas.microsoft.com/office/powerpoint/2010/main" val="2309997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compared</a:t>
            </a:r>
            <a:r>
              <a:rPr lang="en-US" altLang="zh-CN" baseline="0" dirty="0"/>
              <a:t> the rendering time with different light field dimensions.</a:t>
            </a:r>
          </a:p>
          <a:p>
            <a:endParaRPr lang="zh-CN" altLang="en-US" dirty="0"/>
          </a:p>
        </p:txBody>
      </p:sp>
      <p:sp>
        <p:nvSpPr>
          <p:cNvPr id="4" name="灯片编号占位符 3"/>
          <p:cNvSpPr>
            <a:spLocks noGrp="1"/>
          </p:cNvSpPr>
          <p:nvPr>
            <p:ph type="sldNum" sz="quarter" idx="10"/>
          </p:nvPr>
        </p:nvSpPr>
        <p:spPr/>
        <p:txBody>
          <a:bodyPr/>
          <a:lstStyle/>
          <a:p>
            <a:fld id="{C7274B26-4237-4199-A5B9-032C668644C3}" type="slidenum">
              <a:rPr lang="zh-CN" altLang="en-US" smtClean="0"/>
              <a:t>61</a:t>
            </a:fld>
            <a:endParaRPr lang="zh-CN" altLang="en-US"/>
          </a:p>
        </p:txBody>
      </p:sp>
    </p:spTree>
    <p:extLst>
      <p:ext uri="{BB962C8B-B14F-4D97-AF65-F5344CB8AC3E}">
        <p14:creationId xmlns:p14="http://schemas.microsoft.com/office/powerpoint/2010/main" val="10837078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33C9A-C30A-4F11-BAAD-9341435B1CDA}" type="slidenum">
              <a:rPr lang="en-US" smtClean="0"/>
              <a:t>62</a:t>
            </a:fld>
            <a:endParaRPr lang="en-US"/>
          </a:p>
        </p:txBody>
      </p:sp>
    </p:spTree>
    <p:extLst>
      <p:ext uri="{BB962C8B-B14F-4D97-AF65-F5344CB8AC3E}">
        <p14:creationId xmlns:p14="http://schemas.microsoft.com/office/powerpoint/2010/main" val="37672467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33C9A-C30A-4F11-BAAD-9341435B1CDA}" type="slidenum">
              <a:rPr lang="en-US" smtClean="0"/>
              <a:t>63</a:t>
            </a:fld>
            <a:endParaRPr lang="en-US"/>
          </a:p>
        </p:txBody>
      </p:sp>
    </p:spTree>
    <p:extLst>
      <p:ext uri="{BB962C8B-B14F-4D97-AF65-F5344CB8AC3E}">
        <p14:creationId xmlns:p14="http://schemas.microsoft.com/office/powerpoint/2010/main" val="1782331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33C9A-C30A-4F11-BAAD-9341435B1CDA}" type="slidenum">
              <a:rPr lang="en-US" smtClean="0"/>
              <a:t>64</a:t>
            </a:fld>
            <a:endParaRPr lang="en-US"/>
          </a:p>
        </p:txBody>
      </p:sp>
    </p:spTree>
    <p:extLst>
      <p:ext uri="{BB962C8B-B14F-4D97-AF65-F5344CB8AC3E}">
        <p14:creationId xmlns:p14="http://schemas.microsoft.com/office/powerpoint/2010/main" val="15572478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33C9A-C30A-4F11-BAAD-9341435B1CDA}" type="slidenum">
              <a:rPr lang="en-US" smtClean="0"/>
              <a:t>65</a:t>
            </a:fld>
            <a:endParaRPr lang="en-US"/>
          </a:p>
        </p:txBody>
      </p:sp>
    </p:spTree>
    <p:extLst>
      <p:ext uri="{BB962C8B-B14F-4D97-AF65-F5344CB8AC3E}">
        <p14:creationId xmlns:p14="http://schemas.microsoft.com/office/powerpoint/2010/main" val="27711942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33C9A-C30A-4F11-BAAD-9341435B1CDA}" type="slidenum">
              <a:rPr lang="en-US" smtClean="0"/>
              <a:t>66</a:t>
            </a:fld>
            <a:endParaRPr lang="en-US"/>
          </a:p>
        </p:txBody>
      </p:sp>
    </p:spTree>
    <p:extLst>
      <p:ext uri="{BB962C8B-B14F-4D97-AF65-F5344CB8AC3E}">
        <p14:creationId xmlns:p14="http://schemas.microsoft.com/office/powerpoint/2010/main" val="29134664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33C9A-C30A-4F11-BAAD-9341435B1CDA}" type="slidenum">
              <a:rPr lang="en-US" smtClean="0"/>
              <a:t>67</a:t>
            </a:fld>
            <a:endParaRPr lang="en-US"/>
          </a:p>
        </p:txBody>
      </p:sp>
    </p:spTree>
    <p:extLst>
      <p:ext uri="{BB962C8B-B14F-4D97-AF65-F5344CB8AC3E}">
        <p14:creationId xmlns:p14="http://schemas.microsoft.com/office/powerpoint/2010/main" val="2644149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With a light field, we can </a:t>
            </a:r>
            <a:r>
              <a:rPr lang="en-US" altLang="zh-CN" dirty="0"/>
              <a:t>g</a:t>
            </a:r>
            <a:r>
              <a:rPr lang="en-US" dirty="0"/>
              <a:t>enerate new views from arbitrary camera positions without depth information or feature matching. It’s very convenient</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7</a:t>
            </a:fld>
            <a:endParaRPr lang="zh-CN" altLang="en-US"/>
          </a:p>
        </p:txBody>
      </p:sp>
    </p:spTree>
    <p:extLst>
      <p:ext uri="{BB962C8B-B14F-4D97-AF65-F5344CB8AC3E}">
        <p14:creationId xmlns:p14="http://schemas.microsoft.com/office/powerpoint/2010/main" val="33893057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a:t>
            </a:r>
          </a:p>
          <a:p>
            <a:r>
              <a:rPr lang="en-US" dirty="0"/>
              <a:t>We firstly designed the kernel log-polar mapping algorithm to enable a parameterized trade-off of visual quality and rendering speed</a:t>
            </a:r>
            <a:r>
              <a:rPr lang="en-US" altLang="zh-Hans" dirty="0"/>
              <a:t>,</a:t>
            </a:r>
            <a:endParaRPr lang="en-US" dirty="0"/>
          </a:p>
          <a:p>
            <a:r>
              <a:rPr lang="en-US" dirty="0"/>
              <a:t>Then we conducted user studies to identify the kernel foveated rendering parameters to maximize perceptual realism and minimize computation,</a:t>
            </a:r>
          </a:p>
          <a:p>
            <a:r>
              <a:rPr lang="en-US" dirty="0"/>
              <a:t>Finally</a:t>
            </a:r>
            <a:r>
              <a:rPr lang="en-US" baseline="0" dirty="0"/>
              <a:t>, we </a:t>
            </a:r>
            <a:r>
              <a:rPr lang="en-US" dirty="0"/>
              <a:t>mapped</a:t>
            </a:r>
            <a:r>
              <a:rPr lang="en-US" baseline="0" dirty="0"/>
              <a:t> </a:t>
            </a:r>
            <a:r>
              <a:rPr lang="en-US" dirty="0"/>
              <a:t>kernel foveated rendering onto the GPU to achieve speedups of 2.8</a:t>
            </a:r>
            <a:r>
              <a:rPr lang="en-US" baseline="0" dirty="0"/>
              <a:t> times</a:t>
            </a:r>
            <a:r>
              <a:rPr lang="en-US" dirty="0"/>
              <a:t> for textured 3D meshes and 3.2X for ray-casting scenes for</a:t>
            </a:r>
            <a:r>
              <a:rPr lang="en-US" baseline="0" dirty="0"/>
              <a:t> 4K</a:t>
            </a:r>
            <a:r>
              <a:rPr lang="en-US" dirty="0"/>
              <a:t> displays.</a:t>
            </a:r>
          </a:p>
          <a:p>
            <a:pPr rtl="0"/>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1EE802F-0DC9-474D-BCF3-FF65A0ACD1EE}" type="slidenum">
              <a:rPr lang="en-US" smtClean="0"/>
              <a:t>68</a:t>
            </a:fld>
            <a:endParaRPr lang="en-US"/>
          </a:p>
        </p:txBody>
      </p:sp>
    </p:spTree>
    <p:extLst>
      <p:ext uri="{BB962C8B-B14F-4D97-AF65-F5344CB8AC3E}">
        <p14:creationId xmlns:p14="http://schemas.microsoft.com/office/powerpoint/2010/main" val="45594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People</a:t>
            </a:r>
            <a:r>
              <a:rPr lang="en-US" dirty="0"/>
              <a:t> have been talking about naked-eye 3D or 3D television for a long</a:t>
            </a:r>
            <a:r>
              <a:rPr lang="en-US" baseline="0" dirty="0"/>
              <a:t> time.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way to</a:t>
            </a:r>
            <a:r>
              <a:rPr lang="en-US" baseline="0" dirty="0"/>
              <a:t> constitute a 3D television system is to </a:t>
            </a:r>
            <a:r>
              <a:rPr lang="en-US" dirty="0"/>
              <a:t>present a light field using technology that maps each sample to the appropriate ray the in physical space, one obtains an </a:t>
            </a:r>
            <a:r>
              <a:rPr lang="en-US" dirty="0">
                <a:hlinkClick r:id="rId3" tooltip="Autostereoscopy"/>
              </a:rPr>
              <a:t>autostereoscopic</a:t>
            </a:r>
            <a:r>
              <a:rPr lang="en-US" dirty="0"/>
              <a:t> visual effect akin to viewing the original scene.</a:t>
            </a:r>
            <a:endParaRPr lang="en-US" altLang="zh-CN" dirty="0"/>
          </a:p>
          <a:p>
            <a:endParaRPr lang="en-US" dirty="0"/>
          </a:p>
        </p:txBody>
      </p:sp>
      <p:sp>
        <p:nvSpPr>
          <p:cNvPr id="4" name="Slide Number Placeholder 3"/>
          <p:cNvSpPr>
            <a:spLocks noGrp="1"/>
          </p:cNvSpPr>
          <p:nvPr>
            <p:ph type="sldNum" sz="quarter" idx="10"/>
          </p:nvPr>
        </p:nvSpPr>
        <p:spPr/>
        <p:txBody>
          <a:bodyPr/>
          <a:lstStyle/>
          <a:p>
            <a:fld id="{7AB34919-61E2-43BC-9013-5B107134E65A}" type="slidenum">
              <a:rPr lang="en-US" smtClean="0"/>
              <a:t>8</a:t>
            </a:fld>
            <a:endParaRPr lang="en-US"/>
          </a:p>
        </p:txBody>
      </p:sp>
    </p:spTree>
    <p:extLst>
      <p:ext uri="{BB962C8B-B14F-4D97-AF65-F5344CB8AC3E}">
        <p14:creationId xmlns:p14="http://schemas.microsoft.com/office/powerpoint/2010/main" val="2606477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Another</a:t>
            </a:r>
            <a:r>
              <a:rPr lang="en-US" altLang="zh-CN" baseline="0" dirty="0"/>
              <a:t> application of light field is viewing the microscopy. </a:t>
            </a:r>
            <a:r>
              <a:rPr lang="en-US" altLang="zh-CN" sz="1200" dirty="0">
                <a:ln>
                  <a:solidFill>
                    <a:prstClr val="black">
                      <a:lumMod val="75000"/>
                      <a:lumOff val="25000"/>
                      <a:alpha val="10000"/>
                    </a:prstClr>
                  </a:solidFill>
                </a:ln>
                <a:effectLst>
                  <a:outerShdw blurRad="9525" dist="25400" dir="14640000" algn="tl" rotWithShape="0">
                    <a:prstClr val="black">
                      <a:alpha val="30000"/>
                    </a:prstClr>
                  </a:outerShdw>
                </a:effectLst>
                <a:latin typeface="Arial"/>
                <a:cs typeface="Arial"/>
              </a:rPr>
              <a:t>Since microscopes are inherently orthographic devices, perspective views represent a new way to look at microscopic specimens.</a:t>
            </a:r>
            <a:endParaRPr lang="zh-CN" altLang="en-US" dirty="0"/>
          </a:p>
        </p:txBody>
      </p:sp>
      <p:sp>
        <p:nvSpPr>
          <p:cNvPr id="4" name="灯片编号占位符 3"/>
          <p:cNvSpPr>
            <a:spLocks noGrp="1"/>
          </p:cNvSpPr>
          <p:nvPr>
            <p:ph type="sldNum" sz="quarter" idx="10"/>
          </p:nvPr>
        </p:nvSpPr>
        <p:spPr/>
        <p:txBody>
          <a:bodyPr/>
          <a:lstStyle/>
          <a:p>
            <a:fld id="{C7274B26-4237-4199-A5B9-032C668644C3}" type="slidenum">
              <a:rPr lang="zh-CN" altLang="en-US" smtClean="0"/>
              <a:t>9</a:t>
            </a:fld>
            <a:endParaRPr lang="zh-CN" altLang="en-US"/>
          </a:p>
        </p:txBody>
      </p:sp>
    </p:spTree>
    <p:extLst>
      <p:ext uri="{BB962C8B-B14F-4D97-AF65-F5344CB8AC3E}">
        <p14:creationId xmlns:p14="http://schemas.microsoft.com/office/powerpoint/2010/main" val="2315984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a:t>
            </a:r>
            <a:r>
              <a:rPr lang="en-US" baseline="0" dirty="0"/>
              <a:t> it seems that light field can be used in many places, but we are not seeing many light field applications in the real world. Why does it happen? For light fields, we have to render all the</a:t>
            </a:r>
            <a:r>
              <a:rPr lang="zh-CN" altLang="en-US" baseline="0" dirty="0"/>
              <a:t> </a:t>
            </a:r>
            <a:r>
              <a:rPr lang="en-US" baseline="0" dirty="0"/>
              <a:t>images from the light field array simultaneously. </a:t>
            </a:r>
          </a:p>
          <a:p>
            <a:r>
              <a:rPr lang="en-US" dirty="0"/>
              <a:t>For light field microscopy, if</a:t>
            </a:r>
            <a:r>
              <a:rPr lang="en-US" baseline="0" dirty="0"/>
              <a:t> each specimen slice is a high-resolution image, i</a:t>
            </a:r>
            <a:r>
              <a:rPr lang="en-US" dirty="0"/>
              <a:t>t</a:t>
            </a:r>
            <a:r>
              <a:rPr lang="en-US" baseline="0" dirty="0"/>
              <a:t> will be very </a:t>
            </a:r>
            <a:r>
              <a:rPr lang="en-US" dirty="0"/>
              <a:t>hard to finish</a:t>
            </a:r>
            <a:r>
              <a:rPr lang="en-US" baseline="0" dirty="0"/>
              <a:t> it in real time. </a:t>
            </a:r>
          </a:p>
        </p:txBody>
      </p:sp>
      <p:sp>
        <p:nvSpPr>
          <p:cNvPr id="4" name="Slide Number Placeholder 3"/>
          <p:cNvSpPr>
            <a:spLocks noGrp="1"/>
          </p:cNvSpPr>
          <p:nvPr>
            <p:ph type="sldNum" sz="quarter" idx="10"/>
          </p:nvPr>
        </p:nvSpPr>
        <p:spPr/>
        <p:txBody>
          <a:bodyPr/>
          <a:lstStyle/>
          <a:p>
            <a:fld id="{C7274B26-4237-4199-A5B9-032C668644C3}" type="slidenum">
              <a:rPr lang="zh-CN" altLang="en-US" smtClean="0"/>
              <a:t>10</a:t>
            </a:fld>
            <a:endParaRPr lang="zh-CN" altLang="en-US"/>
          </a:p>
        </p:txBody>
      </p:sp>
    </p:spTree>
    <p:extLst>
      <p:ext uri="{BB962C8B-B14F-4D97-AF65-F5344CB8AC3E}">
        <p14:creationId xmlns:p14="http://schemas.microsoft.com/office/powerpoint/2010/main" val="2623143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1B300-FFEB-4E42-A06C-C10C25940D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CE7BDB-91BC-EC4F-8B9E-5601A1A486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200A7E-72F0-9E44-BE01-0AC4DDF3DB9C}"/>
              </a:ext>
            </a:extLst>
          </p:cNvPr>
          <p:cNvSpPr>
            <a:spLocks noGrp="1"/>
          </p:cNvSpPr>
          <p:nvPr>
            <p:ph type="dt" sz="half" idx="10"/>
          </p:nvPr>
        </p:nvSpPr>
        <p:spPr/>
        <p:txBody>
          <a:bodyPr/>
          <a:lstStyle/>
          <a:p>
            <a:fld id="{C13B43CB-7F3C-A744-BE29-A43D34104CC9}" type="datetime1">
              <a:rPr lang="en-US" smtClean="0"/>
              <a:t>10/20/2021</a:t>
            </a:fld>
            <a:endParaRPr lang="en-US"/>
          </a:p>
        </p:txBody>
      </p:sp>
      <p:sp>
        <p:nvSpPr>
          <p:cNvPr id="5" name="Footer Placeholder 4">
            <a:extLst>
              <a:ext uri="{FF2B5EF4-FFF2-40B4-BE49-F238E27FC236}">
                <a16:creationId xmlns:a16="http://schemas.microsoft.com/office/drawing/2014/main" id="{C6A316A2-6526-7148-9396-5BD600D7EF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10D920-3EE3-ED4F-B72B-7AC6AB405F2F}"/>
              </a:ext>
            </a:extLst>
          </p:cNvPr>
          <p:cNvSpPr>
            <a:spLocks noGrp="1"/>
          </p:cNvSpPr>
          <p:nvPr>
            <p:ph type="sldNum" sz="quarter" idx="12"/>
          </p:nvPr>
        </p:nvSpPr>
        <p:spPr/>
        <p:txBody>
          <a:bodyPr/>
          <a:lstStyle/>
          <a:p>
            <a:fld id="{CF531A5C-7F90-1D45-A84A-6CA7AC95E0C8}" type="slidenum">
              <a:rPr lang="en-US" smtClean="0"/>
              <a:t>‹#›</a:t>
            </a:fld>
            <a:endParaRPr lang="en-US"/>
          </a:p>
        </p:txBody>
      </p:sp>
    </p:spTree>
    <p:extLst>
      <p:ext uri="{BB962C8B-B14F-4D97-AF65-F5344CB8AC3E}">
        <p14:creationId xmlns:p14="http://schemas.microsoft.com/office/powerpoint/2010/main" val="2850124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69763-A44B-524B-B1A7-51BA7DB9D9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2E6392-7ACA-D04F-990C-8368BC2976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CDCEAF-EC98-8141-961C-2E9C896D11CE}"/>
              </a:ext>
            </a:extLst>
          </p:cNvPr>
          <p:cNvSpPr>
            <a:spLocks noGrp="1"/>
          </p:cNvSpPr>
          <p:nvPr>
            <p:ph type="dt" sz="half" idx="10"/>
          </p:nvPr>
        </p:nvSpPr>
        <p:spPr/>
        <p:txBody>
          <a:bodyPr/>
          <a:lstStyle/>
          <a:p>
            <a:fld id="{73BCC1BA-B5CE-FE46-A942-43D34BC0A720}" type="datetime1">
              <a:rPr lang="en-US" smtClean="0"/>
              <a:t>10/20/2021</a:t>
            </a:fld>
            <a:endParaRPr lang="en-US"/>
          </a:p>
        </p:txBody>
      </p:sp>
      <p:sp>
        <p:nvSpPr>
          <p:cNvPr id="5" name="Footer Placeholder 4">
            <a:extLst>
              <a:ext uri="{FF2B5EF4-FFF2-40B4-BE49-F238E27FC236}">
                <a16:creationId xmlns:a16="http://schemas.microsoft.com/office/drawing/2014/main" id="{CC26F5FC-0807-D548-B781-169334D37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5F946E-3AE8-AD42-B0E2-30D7588D6B6D}"/>
              </a:ext>
            </a:extLst>
          </p:cNvPr>
          <p:cNvSpPr>
            <a:spLocks noGrp="1"/>
          </p:cNvSpPr>
          <p:nvPr>
            <p:ph type="sldNum" sz="quarter" idx="12"/>
          </p:nvPr>
        </p:nvSpPr>
        <p:spPr/>
        <p:txBody>
          <a:bodyPr/>
          <a:lstStyle/>
          <a:p>
            <a:fld id="{CF531A5C-7F90-1D45-A84A-6CA7AC95E0C8}" type="slidenum">
              <a:rPr lang="en-US" smtClean="0"/>
              <a:t>‹#›</a:t>
            </a:fld>
            <a:endParaRPr lang="en-US"/>
          </a:p>
        </p:txBody>
      </p:sp>
    </p:spTree>
    <p:extLst>
      <p:ext uri="{BB962C8B-B14F-4D97-AF65-F5344CB8AC3E}">
        <p14:creationId xmlns:p14="http://schemas.microsoft.com/office/powerpoint/2010/main" val="243352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6CF0EF-D493-8643-A007-80109D3AE6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5CE2D8-8424-E848-B5D6-1FA3F8D38C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CCB7FE-E19D-9B45-B0C5-82B1459AF61E}"/>
              </a:ext>
            </a:extLst>
          </p:cNvPr>
          <p:cNvSpPr>
            <a:spLocks noGrp="1"/>
          </p:cNvSpPr>
          <p:nvPr>
            <p:ph type="dt" sz="half" idx="10"/>
          </p:nvPr>
        </p:nvSpPr>
        <p:spPr/>
        <p:txBody>
          <a:bodyPr/>
          <a:lstStyle/>
          <a:p>
            <a:fld id="{349E0301-AEFF-7C4E-B9CB-70569D34E47D}" type="datetime1">
              <a:rPr lang="en-US" smtClean="0"/>
              <a:t>10/20/2021</a:t>
            </a:fld>
            <a:endParaRPr lang="en-US"/>
          </a:p>
        </p:txBody>
      </p:sp>
      <p:sp>
        <p:nvSpPr>
          <p:cNvPr id="5" name="Footer Placeholder 4">
            <a:extLst>
              <a:ext uri="{FF2B5EF4-FFF2-40B4-BE49-F238E27FC236}">
                <a16:creationId xmlns:a16="http://schemas.microsoft.com/office/drawing/2014/main" id="{0FEE2004-8BEB-AC4B-8409-46C4790BE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B4968-6C2B-FD4E-9F9B-6762B2F1B450}"/>
              </a:ext>
            </a:extLst>
          </p:cNvPr>
          <p:cNvSpPr>
            <a:spLocks noGrp="1"/>
          </p:cNvSpPr>
          <p:nvPr>
            <p:ph type="sldNum" sz="quarter" idx="12"/>
          </p:nvPr>
        </p:nvSpPr>
        <p:spPr/>
        <p:txBody>
          <a:bodyPr/>
          <a:lstStyle/>
          <a:p>
            <a:fld id="{CF531A5C-7F90-1D45-A84A-6CA7AC95E0C8}" type="slidenum">
              <a:rPr lang="en-US" smtClean="0"/>
              <a:t>‹#›</a:t>
            </a:fld>
            <a:endParaRPr lang="en-US"/>
          </a:p>
        </p:txBody>
      </p:sp>
    </p:spTree>
    <p:extLst>
      <p:ext uri="{BB962C8B-B14F-4D97-AF65-F5344CB8AC3E}">
        <p14:creationId xmlns:p14="http://schemas.microsoft.com/office/powerpoint/2010/main" val="3336996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6172200" y="1825625"/>
            <a:ext cx="5181600" cy="3792750"/>
          </a:xfrm>
        </p:spPr>
        <p:txBody>
          <a:bodyPr/>
          <a:lstStyle>
            <a:lvl1pPr marL="0" indent="0">
              <a:buNone/>
              <a:defRPr sz="1200" i="1"/>
            </a:lvl1pPr>
          </a:lstStyle>
          <a:p>
            <a:pPr lvl="0"/>
            <a:r>
              <a:rPr lang="en-US" dirty="0"/>
              <a:t>Insert Object</a:t>
            </a:r>
          </a:p>
        </p:txBody>
      </p:sp>
      <p:sp>
        <p:nvSpPr>
          <p:cNvPr id="14" name="Text Placeholder 13"/>
          <p:cNvSpPr>
            <a:spLocks noGrp="1"/>
          </p:cNvSpPr>
          <p:nvPr>
            <p:ph type="body" sz="quarter" idx="13"/>
          </p:nvPr>
        </p:nvSpPr>
        <p:spPr>
          <a:xfrm>
            <a:off x="838200" y="1825625"/>
            <a:ext cx="5181600" cy="3792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17"/>
          <p:cNvSpPr>
            <a:spLocks noGrp="1"/>
          </p:cNvSpPr>
          <p:nvPr>
            <p:ph type="sldNum" sz="quarter" idx="14"/>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5" hasCustomPrompt="1"/>
          </p:nvPr>
        </p:nvSpPr>
        <p:spPr>
          <a:xfrm>
            <a:off x="838200" y="1106198"/>
            <a:ext cx="10515600" cy="356843"/>
          </a:xfrm>
        </p:spPr>
        <p:txBody>
          <a:bodyPr>
            <a:noAutofit/>
          </a:bodyPr>
          <a:lstStyle>
            <a:lvl1pPr marL="0" indent="0">
              <a:buNone/>
              <a:defRPr sz="2400" b="0"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2181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9AB80-DD40-EC48-BEEB-44BA3121DE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824E7C-D53B-C744-A498-337177A6C2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8A902-17B0-604A-98BA-075652D6FED2}"/>
              </a:ext>
            </a:extLst>
          </p:cNvPr>
          <p:cNvSpPr>
            <a:spLocks noGrp="1"/>
          </p:cNvSpPr>
          <p:nvPr>
            <p:ph type="dt" sz="half" idx="10"/>
          </p:nvPr>
        </p:nvSpPr>
        <p:spPr/>
        <p:txBody>
          <a:bodyPr/>
          <a:lstStyle/>
          <a:p>
            <a:fld id="{3401B090-1136-8540-8118-FA4E6C0E3F4E}" type="datetime1">
              <a:rPr lang="en-US" smtClean="0"/>
              <a:t>10/20/2021</a:t>
            </a:fld>
            <a:endParaRPr lang="en-US"/>
          </a:p>
        </p:txBody>
      </p:sp>
      <p:sp>
        <p:nvSpPr>
          <p:cNvPr id="5" name="Footer Placeholder 4">
            <a:extLst>
              <a:ext uri="{FF2B5EF4-FFF2-40B4-BE49-F238E27FC236}">
                <a16:creationId xmlns:a16="http://schemas.microsoft.com/office/drawing/2014/main" id="{7C02EE99-F2F3-8B4B-8F01-F13D4184C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3BD50-1F4A-3647-88A6-97BC7EE8ACE0}"/>
              </a:ext>
            </a:extLst>
          </p:cNvPr>
          <p:cNvSpPr>
            <a:spLocks noGrp="1"/>
          </p:cNvSpPr>
          <p:nvPr>
            <p:ph type="sldNum" sz="quarter" idx="12"/>
          </p:nvPr>
        </p:nvSpPr>
        <p:spPr/>
        <p:txBody>
          <a:bodyPr/>
          <a:lstStyle/>
          <a:p>
            <a:fld id="{CF531A5C-7F90-1D45-A84A-6CA7AC95E0C8}" type="slidenum">
              <a:rPr lang="en-US" smtClean="0"/>
              <a:t>‹#›</a:t>
            </a:fld>
            <a:endParaRPr lang="en-US"/>
          </a:p>
        </p:txBody>
      </p:sp>
    </p:spTree>
    <p:extLst>
      <p:ext uri="{BB962C8B-B14F-4D97-AF65-F5344CB8AC3E}">
        <p14:creationId xmlns:p14="http://schemas.microsoft.com/office/powerpoint/2010/main" val="888633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69CED-4847-1440-9949-71B38AC1CB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A3B1E8-5DB5-A845-BB2C-1B27A23710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00CB58-4E33-5647-AB01-CBB0096A99AC}"/>
              </a:ext>
            </a:extLst>
          </p:cNvPr>
          <p:cNvSpPr>
            <a:spLocks noGrp="1"/>
          </p:cNvSpPr>
          <p:nvPr>
            <p:ph type="dt" sz="half" idx="10"/>
          </p:nvPr>
        </p:nvSpPr>
        <p:spPr/>
        <p:txBody>
          <a:bodyPr/>
          <a:lstStyle/>
          <a:p>
            <a:fld id="{5392B207-87A7-B043-9242-73E0A48D9A90}" type="datetime1">
              <a:rPr lang="en-US" smtClean="0"/>
              <a:t>10/20/2021</a:t>
            </a:fld>
            <a:endParaRPr lang="en-US"/>
          </a:p>
        </p:txBody>
      </p:sp>
      <p:sp>
        <p:nvSpPr>
          <p:cNvPr id="5" name="Footer Placeholder 4">
            <a:extLst>
              <a:ext uri="{FF2B5EF4-FFF2-40B4-BE49-F238E27FC236}">
                <a16:creationId xmlns:a16="http://schemas.microsoft.com/office/drawing/2014/main" id="{ED32F9E7-DE8D-3F4F-A4EF-E167E726B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E4A070-04A6-E548-9305-0021459B80FD}"/>
              </a:ext>
            </a:extLst>
          </p:cNvPr>
          <p:cNvSpPr>
            <a:spLocks noGrp="1"/>
          </p:cNvSpPr>
          <p:nvPr>
            <p:ph type="sldNum" sz="quarter" idx="12"/>
          </p:nvPr>
        </p:nvSpPr>
        <p:spPr/>
        <p:txBody>
          <a:bodyPr/>
          <a:lstStyle/>
          <a:p>
            <a:fld id="{CF531A5C-7F90-1D45-A84A-6CA7AC95E0C8}" type="slidenum">
              <a:rPr lang="en-US" smtClean="0"/>
              <a:t>‹#›</a:t>
            </a:fld>
            <a:endParaRPr lang="en-US"/>
          </a:p>
        </p:txBody>
      </p:sp>
    </p:spTree>
    <p:extLst>
      <p:ext uri="{BB962C8B-B14F-4D97-AF65-F5344CB8AC3E}">
        <p14:creationId xmlns:p14="http://schemas.microsoft.com/office/powerpoint/2010/main" val="1737955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CE219-1E89-024A-9115-C7B7A78E43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13D245-1867-3345-990B-DB8BDB234F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A3EAFD-4188-C747-BC4D-8A9C8289FE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D3C7DA-65D1-3F41-8338-A3094037B0E6}"/>
              </a:ext>
            </a:extLst>
          </p:cNvPr>
          <p:cNvSpPr>
            <a:spLocks noGrp="1"/>
          </p:cNvSpPr>
          <p:nvPr>
            <p:ph type="dt" sz="half" idx="10"/>
          </p:nvPr>
        </p:nvSpPr>
        <p:spPr/>
        <p:txBody>
          <a:bodyPr/>
          <a:lstStyle/>
          <a:p>
            <a:fld id="{19FFF475-3C39-9F42-8BA5-EB09DEF327AD}" type="datetime1">
              <a:rPr lang="en-US" smtClean="0"/>
              <a:t>10/20/2021</a:t>
            </a:fld>
            <a:endParaRPr lang="en-US"/>
          </a:p>
        </p:txBody>
      </p:sp>
      <p:sp>
        <p:nvSpPr>
          <p:cNvPr id="6" name="Footer Placeholder 5">
            <a:extLst>
              <a:ext uri="{FF2B5EF4-FFF2-40B4-BE49-F238E27FC236}">
                <a16:creationId xmlns:a16="http://schemas.microsoft.com/office/drawing/2014/main" id="{548DF485-FA56-8A4D-96D7-2B8FCF7B88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141816-2F04-AB4F-8E25-249115742598}"/>
              </a:ext>
            </a:extLst>
          </p:cNvPr>
          <p:cNvSpPr>
            <a:spLocks noGrp="1"/>
          </p:cNvSpPr>
          <p:nvPr>
            <p:ph type="sldNum" sz="quarter" idx="12"/>
          </p:nvPr>
        </p:nvSpPr>
        <p:spPr/>
        <p:txBody>
          <a:bodyPr/>
          <a:lstStyle/>
          <a:p>
            <a:fld id="{CF531A5C-7F90-1D45-A84A-6CA7AC95E0C8}" type="slidenum">
              <a:rPr lang="en-US" smtClean="0"/>
              <a:t>‹#›</a:t>
            </a:fld>
            <a:endParaRPr lang="en-US"/>
          </a:p>
        </p:txBody>
      </p:sp>
    </p:spTree>
    <p:extLst>
      <p:ext uri="{BB962C8B-B14F-4D97-AF65-F5344CB8AC3E}">
        <p14:creationId xmlns:p14="http://schemas.microsoft.com/office/powerpoint/2010/main" val="1713650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3BA65-E28F-AC4C-8B07-6B7955EBB9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BC25D1-16BB-C449-8076-959CB1031F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38FEAF-EAA5-F24C-A48E-C1B312AACF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5D7014-ADF0-9148-A7BB-7BAC6BE94F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CD34A6-9DAD-584D-ADAC-1828E9F4C2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8D329E-7F04-6C4E-BD37-848D6392A1E4}"/>
              </a:ext>
            </a:extLst>
          </p:cNvPr>
          <p:cNvSpPr>
            <a:spLocks noGrp="1"/>
          </p:cNvSpPr>
          <p:nvPr>
            <p:ph type="dt" sz="half" idx="10"/>
          </p:nvPr>
        </p:nvSpPr>
        <p:spPr/>
        <p:txBody>
          <a:bodyPr/>
          <a:lstStyle/>
          <a:p>
            <a:fld id="{582B72A4-748B-7948-B7B3-F09B1FE13398}" type="datetime1">
              <a:rPr lang="en-US" smtClean="0"/>
              <a:t>10/20/2021</a:t>
            </a:fld>
            <a:endParaRPr lang="en-US"/>
          </a:p>
        </p:txBody>
      </p:sp>
      <p:sp>
        <p:nvSpPr>
          <p:cNvPr id="8" name="Footer Placeholder 7">
            <a:extLst>
              <a:ext uri="{FF2B5EF4-FFF2-40B4-BE49-F238E27FC236}">
                <a16:creationId xmlns:a16="http://schemas.microsoft.com/office/drawing/2014/main" id="{FE7B2CA3-5C44-C946-98FF-556BFAB3C9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08DD51-F014-5B42-9367-129A2C42743E}"/>
              </a:ext>
            </a:extLst>
          </p:cNvPr>
          <p:cNvSpPr>
            <a:spLocks noGrp="1"/>
          </p:cNvSpPr>
          <p:nvPr>
            <p:ph type="sldNum" sz="quarter" idx="12"/>
          </p:nvPr>
        </p:nvSpPr>
        <p:spPr/>
        <p:txBody>
          <a:bodyPr/>
          <a:lstStyle/>
          <a:p>
            <a:fld id="{CF531A5C-7F90-1D45-A84A-6CA7AC95E0C8}" type="slidenum">
              <a:rPr lang="en-US" smtClean="0"/>
              <a:t>‹#›</a:t>
            </a:fld>
            <a:endParaRPr lang="en-US"/>
          </a:p>
        </p:txBody>
      </p:sp>
    </p:spTree>
    <p:extLst>
      <p:ext uri="{BB962C8B-B14F-4D97-AF65-F5344CB8AC3E}">
        <p14:creationId xmlns:p14="http://schemas.microsoft.com/office/powerpoint/2010/main" val="4221130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1CCE2-61FB-DB45-937B-D8EECE24DF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921928-0025-9249-922E-BD9921722F87}"/>
              </a:ext>
            </a:extLst>
          </p:cNvPr>
          <p:cNvSpPr>
            <a:spLocks noGrp="1"/>
          </p:cNvSpPr>
          <p:nvPr>
            <p:ph type="dt" sz="half" idx="10"/>
          </p:nvPr>
        </p:nvSpPr>
        <p:spPr/>
        <p:txBody>
          <a:bodyPr/>
          <a:lstStyle/>
          <a:p>
            <a:fld id="{E4CB0E86-6B96-E741-BAC7-67B990A73EF9}" type="datetime1">
              <a:rPr lang="en-US" smtClean="0"/>
              <a:t>10/20/2021</a:t>
            </a:fld>
            <a:endParaRPr lang="en-US"/>
          </a:p>
        </p:txBody>
      </p:sp>
      <p:sp>
        <p:nvSpPr>
          <p:cNvPr id="4" name="Footer Placeholder 3">
            <a:extLst>
              <a:ext uri="{FF2B5EF4-FFF2-40B4-BE49-F238E27FC236}">
                <a16:creationId xmlns:a16="http://schemas.microsoft.com/office/drawing/2014/main" id="{F2A9D3CA-7966-4D4E-8E4B-DA39149088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B7F188-DB25-0946-B7A7-038E84C84819}"/>
              </a:ext>
            </a:extLst>
          </p:cNvPr>
          <p:cNvSpPr>
            <a:spLocks noGrp="1"/>
          </p:cNvSpPr>
          <p:nvPr>
            <p:ph type="sldNum" sz="quarter" idx="12"/>
          </p:nvPr>
        </p:nvSpPr>
        <p:spPr/>
        <p:txBody>
          <a:bodyPr/>
          <a:lstStyle/>
          <a:p>
            <a:fld id="{CF531A5C-7F90-1D45-A84A-6CA7AC95E0C8}" type="slidenum">
              <a:rPr lang="en-US" smtClean="0"/>
              <a:t>‹#›</a:t>
            </a:fld>
            <a:endParaRPr lang="en-US"/>
          </a:p>
        </p:txBody>
      </p:sp>
    </p:spTree>
    <p:extLst>
      <p:ext uri="{BB962C8B-B14F-4D97-AF65-F5344CB8AC3E}">
        <p14:creationId xmlns:p14="http://schemas.microsoft.com/office/powerpoint/2010/main" val="1565049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3CCB38-F40A-764C-A9EA-7DDAC349DC73}"/>
              </a:ext>
            </a:extLst>
          </p:cNvPr>
          <p:cNvSpPr>
            <a:spLocks noGrp="1"/>
          </p:cNvSpPr>
          <p:nvPr>
            <p:ph type="dt" sz="half" idx="10"/>
          </p:nvPr>
        </p:nvSpPr>
        <p:spPr/>
        <p:txBody>
          <a:bodyPr/>
          <a:lstStyle/>
          <a:p>
            <a:fld id="{60C4F585-B58B-A84C-BFF3-E4146056C852}" type="datetime1">
              <a:rPr lang="en-US" smtClean="0"/>
              <a:t>10/20/2021</a:t>
            </a:fld>
            <a:endParaRPr lang="en-US"/>
          </a:p>
        </p:txBody>
      </p:sp>
      <p:sp>
        <p:nvSpPr>
          <p:cNvPr id="3" name="Footer Placeholder 2">
            <a:extLst>
              <a:ext uri="{FF2B5EF4-FFF2-40B4-BE49-F238E27FC236}">
                <a16:creationId xmlns:a16="http://schemas.microsoft.com/office/drawing/2014/main" id="{3825144C-3CD4-5844-AE6E-DBDC612BC9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5A2478-14DF-B343-96B7-96FA2E4A331C}"/>
              </a:ext>
            </a:extLst>
          </p:cNvPr>
          <p:cNvSpPr>
            <a:spLocks noGrp="1"/>
          </p:cNvSpPr>
          <p:nvPr>
            <p:ph type="sldNum" sz="quarter" idx="12"/>
          </p:nvPr>
        </p:nvSpPr>
        <p:spPr/>
        <p:txBody>
          <a:bodyPr/>
          <a:lstStyle/>
          <a:p>
            <a:fld id="{CF531A5C-7F90-1D45-A84A-6CA7AC95E0C8}" type="slidenum">
              <a:rPr lang="en-US" smtClean="0"/>
              <a:t>‹#›</a:t>
            </a:fld>
            <a:endParaRPr lang="en-US"/>
          </a:p>
        </p:txBody>
      </p:sp>
    </p:spTree>
    <p:extLst>
      <p:ext uri="{BB962C8B-B14F-4D97-AF65-F5344CB8AC3E}">
        <p14:creationId xmlns:p14="http://schemas.microsoft.com/office/powerpoint/2010/main" val="569741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38FC9-547A-594D-B305-DEE8D6BE5B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BF2FB8-44F7-7A4B-B0CD-08F217000E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350FD6-DB78-6242-93C5-F06239F38B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B03E4A-552B-834D-902C-D8B647B678B8}"/>
              </a:ext>
            </a:extLst>
          </p:cNvPr>
          <p:cNvSpPr>
            <a:spLocks noGrp="1"/>
          </p:cNvSpPr>
          <p:nvPr>
            <p:ph type="dt" sz="half" idx="10"/>
          </p:nvPr>
        </p:nvSpPr>
        <p:spPr/>
        <p:txBody>
          <a:bodyPr/>
          <a:lstStyle/>
          <a:p>
            <a:fld id="{6591B98D-9EF7-274E-9B08-5EF2D57D9C43}" type="datetime1">
              <a:rPr lang="en-US" smtClean="0"/>
              <a:t>10/20/2021</a:t>
            </a:fld>
            <a:endParaRPr lang="en-US"/>
          </a:p>
        </p:txBody>
      </p:sp>
      <p:sp>
        <p:nvSpPr>
          <p:cNvPr id="6" name="Footer Placeholder 5">
            <a:extLst>
              <a:ext uri="{FF2B5EF4-FFF2-40B4-BE49-F238E27FC236}">
                <a16:creationId xmlns:a16="http://schemas.microsoft.com/office/drawing/2014/main" id="{860423CE-D94B-564E-884D-49E8060985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DD0145-1DF6-DF49-996F-D5B1FF2967A6}"/>
              </a:ext>
            </a:extLst>
          </p:cNvPr>
          <p:cNvSpPr>
            <a:spLocks noGrp="1"/>
          </p:cNvSpPr>
          <p:nvPr>
            <p:ph type="sldNum" sz="quarter" idx="12"/>
          </p:nvPr>
        </p:nvSpPr>
        <p:spPr/>
        <p:txBody>
          <a:bodyPr/>
          <a:lstStyle/>
          <a:p>
            <a:fld id="{CF531A5C-7F90-1D45-A84A-6CA7AC95E0C8}" type="slidenum">
              <a:rPr lang="en-US" smtClean="0"/>
              <a:t>‹#›</a:t>
            </a:fld>
            <a:endParaRPr lang="en-US"/>
          </a:p>
        </p:txBody>
      </p:sp>
    </p:spTree>
    <p:extLst>
      <p:ext uri="{BB962C8B-B14F-4D97-AF65-F5344CB8AC3E}">
        <p14:creationId xmlns:p14="http://schemas.microsoft.com/office/powerpoint/2010/main" val="3417039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8A237-E13D-C247-9E75-D8F6AD2569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2A285A-734E-4B4C-BFE5-3B551D527D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8D476B-6D8D-404E-AA03-2C6A6231BC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2F547-1480-314D-87C1-AC92FAB50349}"/>
              </a:ext>
            </a:extLst>
          </p:cNvPr>
          <p:cNvSpPr>
            <a:spLocks noGrp="1"/>
          </p:cNvSpPr>
          <p:nvPr>
            <p:ph type="dt" sz="half" idx="10"/>
          </p:nvPr>
        </p:nvSpPr>
        <p:spPr/>
        <p:txBody>
          <a:bodyPr/>
          <a:lstStyle/>
          <a:p>
            <a:fld id="{6F2E4F10-02E9-5742-9BFA-5AF154881DD3}" type="datetime1">
              <a:rPr lang="en-US" smtClean="0"/>
              <a:t>10/20/2021</a:t>
            </a:fld>
            <a:endParaRPr lang="en-US"/>
          </a:p>
        </p:txBody>
      </p:sp>
      <p:sp>
        <p:nvSpPr>
          <p:cNvPr id="6" name="Footer Placeholder 5">
            <a:extLst>
              <a:ext uri="{FF2B5EF4-FFF2-40B4-BE49-F238E27FC236}">
                <a16:creationId xmlns:a16="http://schemas.microsoft.com/office/drawing/2014/main" id="{D4735A28-929C-7B43-88EE-50DE997FF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371DF-018B-FA48-9F9A-BDFCBDC41ACF}"/>
              </a:ext>
            </a:extLst>
          </p:cNvPr>
          <p:cNvSpPr>
            <a:spLocks noGrp="1"/>
          </p:cNvSpPr>
          <p:nvPr>
            <p:ph type="sldNum" sz="quarter" idx="12"/>
          </p:nvPr>
        </p:nvSpPr>
        <p:spPr/>
        <p:txBody>
          <a:bodyPr/>
          <a:lstStyle/>
          <a:p>
            <a:fld id="{CF531A5C-7F90-1D45-A84A-6CA7AC95E0C8}" type="slidenum">
              <a:rPr lang="en-US" smtClean="0"/>
              <a:t>‹#›</a:t>
            </a:fld>
            <a:endParaRPr lang="en-US"/>
          </a:p>
        </p:txBody>
      </p:sp>
    </p:spTree>
    <p:extLst>
      <p:ext uri="{BB962C8B-B14F-4D97-AF65-F5344CB8AC3E}">
        <p14:creationId xmlns:p14="http://schemas.microsoft.com/office/powerpoint/2010/main" val="2385202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123FE4-D2EC-1B4A-B7B3-843E1E5B9F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525034-F5DF-6741-B353-E92F736423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776A1-B578-9647-9517-3C7A2285FD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2F379-8AFC-0148-BD31-CAB8BF56C57C}" type="datetime1">
              <a:rPr lang="en-US" smtClean="0"/>
              <a:t>10/20/2021</a:t>
            </a:fld>
            <a:endParaRPr lang="en-US"/>
          </a:p>
        </p:txBody>
      </p:sp>
      <p:sp>
        <p:nvSpPr>
          <p:cNvPr id="5" name="Footer Placeholder 4">
            <a:extLst>
              <a:ext uri="{FF2B5EF4-FFF2-40B4-BE49-F238E27FC236}">
                <a16:creationId xmlns:a16="http://schemas.microsoft.com/office/drawing/2014/main" id="{9307A714-B67E-BF47-868D-D8BDCFEF04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C741E7-3638-6841-A5C4-EE749E98B7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531A5C-7F90-1D45-A84A-6CA7AC95E0C8}" type="slidenum">
              <a:rPr lang="en-US" smtClean="0"/>
              <a:t>‹#›</a:t>
            </a:fld>
            <a:endParaRPr lang="en-US"/>
          </a:p>
        </p:txBody>
      </p:sp>
    </p:spTree>
    <p:extLst>
      <p:ext uri="{BB962C8B-B14F-4D97-AF65-F5344CB8AC3E}">
        <p14:creationId xmlns:p14="http://schemas.microsoft.com/office/powerpoint/2010/main" val="4248810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90.png"/><Relationship Id="rId13" Type="http://schemas.openxmlformats.org/officeDocument/2006/relationships/image" Target="../media/image440.png"/><Relationship Id="rId18" Type="http://schemas.openxmlformats.org/officeDocument/2006/relationships/image" Target="../media/image1060.png"/><Relationship Id="rId3" Type="http://schemas.openxmlformats.org/officeDocument/2006/relationships/image" Target="../media/image19.PNG"/><Relationship Id="rId7" Type="http://schemas.openxmlformats.org/officeDocument/2006/relationships/image" Target="../media/image1000.png"/><Relationship Id="rId12" Type="http://schemas.openxmlformats.org/officeDocument/2006/relationships/image" Target="../media/image1020.png"/><Relationship Id="rId17" Type="http://schemas.openxmlformats.org/officeDocument/2006/relationships/image" Target="../media/image1050.PNG"/><Relationship Id="rId2" Type="http://schemas.openxmlformats.org/officeDocument/2006/relationships/notesSlide" Target="../notesSlides/notesSlide16.xml"/><Relationship Id="rId16" Type="http://schemas.openxmlformats.org/officeDocument/2006/relationships/image" Target="../media/image1040.PNG"/><Relationship Id="rId1" Type="http://schemas.openxmlformats.org/officeDocument/2006/relationships/slideLayout" Target="../slideLayouts/slideLayout2.xml"/><Relationship Id="rId6" Type="http://schemas.openxmlformats.org/officeDocument/2006/relationships/image" Target="../media/image371.png"/><Relationship Id="rId11" Type="http://schemas.openxmlformats.org/officeDocument/2006/relationships/image" Target="../media/image1010.png"/><Relationship Id="rId5" Type="http://schemas.openxmlformats.org/officeDocument/2006/relationships/image" Target="../media/image361.png"/><Relationship Id="rId15" Type="http://schemas.openxmlformats.org/officeDocument/2006/relationships/image" Target="../media/image461.png"/><Relationship Id="rId10" Type="http://schemas.openxmlformats.org/officeDocument/2006/relationships/image" Target="../media/image411.png"/><Relationship Id="rId19" Type="http://schemas.openxmlformats.org/officeDocument/2006/relationships/image" Target="../media/image500.png"/><Relationship Id="rId4" Type="http://schemas.openxmlformats.org/officeDocument/2006/relationships/image" Target="../media/image20.png"/><Relationship Id="rId9" Type="http://schemas.openxmlformats.org/officeDocument/2006/relationships/image" Target="../media/image400.png"/><Relationship Id="rId14" Type="http://schemas.openxmlformats.org/officeDocument/2006/relationships/image" Target="../media/image1030.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80.png"/><Relationship Id="rId5" Type="http://schemas.openxmlformats.org/officeDocument/2006/relationships/image" Target="../media/image1070.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80.png"/><Relationship Id="rId5" Type="http://schemas.openxmlformats.org/officeDocument/2006/relationships/image" Target="../media/image1070.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11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00.PNG"/><Relationship Id="rId5" Type="http://schemas.openxmlformats.org/officeDocument/2006/relationships/image" Target="../media/image1090.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11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00.PNG"/><Relationship Id="rId5" Type="http://schemas.openxmlformats.org/officeDocument/2006/relationships/image" Target="../media/image1090.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11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00.PNG"/><Relationship Id="rId5" Type="http://schemas.openxmlformats.org/officeDocument/2006/relationships/image" Target="../media/image1090.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4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50.png"/></Relationships>
</file>

<file path=ppt/slides/_rels/slide26.xml.rels><?xml version="1.0" encoding="UTF-8" standalone="yes"?>
<Relationships xmlns="http://schemas.openxmlformats.org/package/2006/relationships"><Relationship Id="rId13" Type="http://schemas.openxmlformats.org/officeDocument/2006/relationships/chart" Target="../charts/chart2.xml"/><Relationship Id="rId18" Type="http://schemas.openxmlformats.org/officeDocument/2006/relationships/chart" Target="../charts/chart3.xml"/><Relationship Id="rId3" Type="http://schemas.openxmlformats.org/officeDocument/2006/relationships/image" Target="../media/image19.PNG"/><Relationship Id="rId7" Type="http://schemas.openxmlformats.org/officeDocument/2006/relationships/image" Target="../media/image26.png"/><Relationship Id="rId12" Type="http://schemas.openxmlformats.org/officeDocument/2006/relationships/image" Target="../media/image620.png"/><Relationship Id="rId17" Type="http://schemas.openxmlformats.org/officeDocument/2006/relationships/image" Target="../media/image660.png"/><Relationship Id="rId2" Type="http://schemas.openxmlformats.org/officeDocument/2006/relationships/notesSlide" Target="../notesSlides/notesSlide25.xml"/><Relationship Id="rId16" Type="http://schemas.openxmlformats.org/officeDocument/2006/relationships/image" Target="../media/image650.png"/><Relationship Id="rId20" Type="http://schemas.openxmlformats.org/officeDocument/2006/relationships/image" Target="../media/image700.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610.png"/><Relationship Id="rId5" Type="http://schemas.openxmlformats.org/officeDocument/2006/relationships/image" Target="../media/image24.png"/><Relationship Id="rId15" Type="http://schemas.openxmlformats.org/officeDocument/2006/relationships/image" Target="../media/image28.png"/><Relationship Id="rId10" Type="http://schemas.openxmlformats.org/officeDocument/2006/relationships/image" Target="../media/image600.png"/><Relationship Id="rId19" Type="http://schemas.openxmlformats.org/officeDocument/2006/relationships/image" Target="../media/image670.png"/><Relationship Id="rId4" Type="http://schemas.openxmlformats.org/officeDocument/2006/relationships/image" Target="../media/image23.png"/><Relationship Id="rId9" Type="http://schemas.openxmlformats.org/officeDocument/2006/relationships/image" Target="../media/image591.png"/><Relationship Id="rId1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30.png"/><Relationship Id="rId7" Type="http://schemas.openxmlformats.org/officeDocument/2006/relationships/image" Target="../media/image37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60.png"/><Relationship Id="rId11" Type="http://schemas.openxmlformats.org/officeDocument/2006/relationships/image" Target="../media/image771.PNG"/><Relationship Id="rId5" Type="http://schemas.openxmlformats.org/officeDocument/2006/relationships/image" Target="../media/image32.png"/><Relationship Id="rId10" Type="http://schemas.openxmlformats.org/officeDocument/2006/relationships/image" Target="../media/image740.png"/><Relationship Id="rId4" Type="http://schemas.openxmlformats.org/officeDocument/2006/relationships/image" Target="../media/image31.jpeg"/><Relationship Id="rId9" Type="http://schemas.openxmlformats.org/officeDocument/2006/relationships/image" Target="../media/image750.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76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8" Type="http://schemas.openxmlformats.org/officeDocument/2006/relationships/image" Target="../media/image791.png"/><Relationship Id="rId3" Type="http://schemas.openxmlformats.org/officeDocument/2006/relationships/image" Target="../media/image730.png"/><Relationship Id="rId7" Type="http://schemas.openxmlformats.org/officeDocument/2006/relationships/image" Target="../media/image78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 Id="rId9" Type="http://schemas.openxmlformats.org/officeDocument/2006/relationships/image" Target="../media/image801.png"/></Relationships>
</file>

<file path=ppt/slides/_rels/slide31.xml.rels><?xml version="1.0" encoding="UTF-8" standalone="yes"?>
<Relationships xmlns="http://schemas.openxmlformats.org/package/2006/relationships"><Relationship Id="rId3" Type="http://schemas.openxmlformats.org/officeDocument/2006/relationships/image" Target="../media/image811.png"/><Relationship Id="rId7"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21.png"/><Relationship Id="rId5" Type="http://schemas.openxmlformats.org/officeDocument/2006/relationships/image" Target="../media/image810.pn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510.png"/><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560.png"/><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590.pn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jpeg"/><Relationship Id="rId18" Type="http://schemas.openxmlformats.org/officeDocument/2006/relationships/image" Target="../media/image770.PNG"/><Relationship Id="rId3" Type="http://schemas.openxmlformats.org/officeDocument/2006/relationships/image" Target="../media/image43.jpeg"/><Relationship Id="rId7" Type="http://schemas.openxmlformats.org/officeDocument/2006/relationships/image" Target="../media/image47.png"/><Relationship Id="rId12" Type="http://schemas.openxmlformats.org/officeDocument/2006/relationships/image" Target="../media/image52.jpeg"/><Relationship Id="rId17" Type="http://schemas.openxmlformats.org/officeDocument/2006/relationships/image" Target="../media/image57.jpeg"/><Relationship Id="rId2" Type="http://schemas.openxmlformats.org/officeDocument/2006/relationships/notesSlide" Target="../notesSlides/notesSlide32.xml"/><Relationship Id="rId16" Type="http://schemas.openxmlformats.org/officeDocument/2006/relationships/image" Target="../media/image56.jpeg"/><Relationship Id="rId20" Type="http://schemas.openxmlformats.org/officeDocument/2006/relationships/image" Target="../media/image790.PNG"/><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5" Type="http://schemas.openxmlformats.org/officeDocument/2006/relationships/image" Target="../media/image55.jpeg"/><Relationship Id="rId10" Type="http://schemas.openxmlformats.org/officeDocument/2006/relationships/image" Target="../media/image50.jpeg"/><Relationship Id="rId19" Type="http://schemas.openxmlformats.org/officeDocument/2006/relationships/image" Target="../media/image780.PNG"/><Relationship Id="rId4" Type="http://schemas.openxmlformats.org/officeDocument/2006/relationships/image" Target="../media/image44.jpeg"/><Relationship Id="rId9" Type="http://schemas.openxmlformats.org/officeDocument/2006/relationships/image" Target="../media/image49.png"/><Relationship Id="rId1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76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38.png"/><Relationship Id="rId4" Type="http://schemas.openxmlformats.org/officeDocument/2006/relationships/image" Target="../media/image800.PNG"/></Relationships>
</file>

<file path=ppt/slides/_rels/slide39.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60.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8" Type="http://schemas.openxmlformats.org/officeDocument/2006/relationships/image" Target="../media/image940.png"/><Relationship Id="rId13" Type="http://schemas.openxmlformats.org/officeDocument/2006/relationships/image" Target="../media/image71.png"/><Relationship Id="rId18" Type="http://schemas.openxmlformats.org/officeDocument/2006/relationships/image" Target="../media/image76.jpeg"/><Relationship Id="rId3" Type="http://schemas.openxmlformats.org/officeDocument/2006/relationships/image" Target="../media/image47.png"/><Relationship Id="rId7" Type="http://schemas.openxmlformats.org/officeDocument/2006/relationships/image" Target="../media/image930.png"/><Relationship Id="rId12" Type="http://schemas.openxmlformats.org/officeDocument/2006/relationships/image" Target="../media/image70.jpeg"/><Relationship Id="rId17" Type="http://schemas.openxmlformats.org/officeDocument/2006/relationships/image" Target="../media/image75.png"/><Relationship Id="rId2" Type="http://schemas.openxmlformats.org/officeDocument/2006/relationships/notesSlide" Target="../notesSlides/notesSlide34.xml"/><Relationship Id="rId16" Type="http://schemas.openxmlformats.org/officeDocument/2006/relationships/image" Target="../media/image74.jpeg"/><Relationship Id="rId20"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67.jpeg"/><Relationship Id="rId11" Type="http://schemas.openxmlformats.org/officeDocument/2006/relationships/image" Target="../media/image69.jpeg"/><Relationship Id="rId5" Type="http://schemas.openxmlformats.org/officeDocument/2006/relationships/image" Target="../media/image66.jpeg"/><Relationship Id="rId15" Type="http://schemas.openxmlformats.org/officeDocument/2006/relationships/image" Target="../media/image73.jpeg"/><Relationship Id="rId10" Type="http://schemas.openxmlformats.org/officeDocument/2006/relationships/image" Target="../media/image68.jpeg"/><Relationship Id="rId19" Type="http://schemas.openxmlformats.org/officeDocument/2006/relationships/image" Target="../media/image77.jpeg"/><Relationship Id="rId4" Type="http://schemas.openxmlformats.org/officeDocument/2006/relationships/image" Target="../media/image65.jpeg"/><Relationship Id="rId9" Type="http://schemas.openxmlformats.org/officeDocument/2006/relationships/image" Target="../media/image950.png"/><Relationship Id="rId14" Type="http://schemas.openxmlformats.org/officeDocument/2006/relationships/image" Target="../media/image72.jpeg"/></Relationships>
</file>

<file path=ppt/slides/_rels/slide42.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94.png"/><Relationship Id="rId2" Type="http://schemas.openxmlformats.org/officeDocument/2006/relationships/notesSlide" Target="../notesSlides/notesSlide35.xml"/><Relationship Id="rId16"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png"/><Relationship Id="rId15" Type="http://schemas.openxmlformats.org/officeDocument/2006/relationships/image" Target="../media/image91.png"/><Relationship Id="rId10" Type="http://schemas.openxmlformats.org/officeDocument/2006/relationships/image" Target="../media/image86.png"/><Relationship Id="rId4" Type="http://schemas.openxmlformats.org/officeDocument/2006/relationships/image" Target="../media/image80.jpeg"/><Relationship Id="rId9" Type="http://schemas.openxmlformats.org/officeDocument/2006/relationships/image" Target="../media/image85.jpeg"/><Relationship Id="rId14"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52.png"/><Relationship Id="rId5" Type="http://schemas.openxmlformats.org/officeDocument/2006/relationships/image" Target="../media/image95.png"/><Relationship Id="rId4" Type="http://schemas.openxmlformats.org/officeDocument/2006/relationships/image" Target="../media/image94.jpeg"/></Relationships>
</file>

<file path=ppt/slides/_rels/slide4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3.png"/><Relationship Id="rId7"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1670.png"/><Relationship Id="rId4" Type="http://schemas.openxmlformats.org/officeDocument/2006/relationships/image" Target="../media/image12.jpeg"/></Relationships>
</file>

<file path=ppt/slides/_rels/slide4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1.png"/><Relationship Id="rId7" Type="http://schemas.openxmlformats.org/officeDocument/2006/relationships/image" Target="../media/image167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1690.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99.png"/><Relationship Id="rId3" Type="http://schemas.openxmlformats.org/officeDocument/2006/relationships/image" Target="../media/image11.png"/><Relationship Id="rId7" Type="http://schemas.openxmlformats.org/officeDocument/2006/relationships/image" Target="../media/image102.png"/><Relationship Id="rId12" Type="http://schemas.openxmlformats.org/officeDocument/2006/relationships/image" Target="../media/image167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15" Type="http://schemas.openxmlformats.org/officeDocument/2006/relationships/image" Target="../media/image1720.png"/><Relationship Id="rId4" Type="http://schemas.openxmlformats.org/officeDocument/2006/relationships/image" Target="../media/image12.jpeg"/><Relationship Id="rId14" Type="http://schemas.openxmlformats.org/officeDocument/2006/relationships/image" Target="../media/image1690.png"/></Relationships>
</file>

<file path=ppt/slides/_rels/slide51.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image" Target="../media/image259.png"/><Relationship Id="rId7" Type="http://schemas.openxmlformats.org/officeDocument/2006/relationships/image" Target="../media/image26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52.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810.pn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eg"/><Relationship Id="rId7" Type="http://schemas.openxmlformats.org/officeDocument/2006/relationships/image" Target="../media/image11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111.jpeg"/><Relationship Id="rId5" Type="http://schemas.openxmlformats.org/officeDocument/2006/relationships/image" Target="../media/image107.png"/><Relationship Id="rId10" Type="http://schemas.openxmlformats.org/officeDocument/2006/relationships/image" Target="../media/image110.jpeg"/><Relationship Id="rId4" Type="http://schemas.openxmlformats.org/officeDocument/2006/relationships/image" Target="../media/image106.png"/><Relationship Id="rId9" Type="http://schemas.openxmlformats.org/officeDocument/2006/relationships/image" Target="../media/image109.jpeg"/></Relationships>
</file>

<file path=ppt/slides/_rels/slide55.xml.rels><?xml version="1.0" encoding="UTF-8" standalone="yes"?>
<Relationships xmlns="http://schemas.openxmlformats.org/package/2006/relationships"><Relationship Id="rId3" Type="http://schemas.openxmlformats.org/officeDocument/2006/relationships/image" Target="../media/image112.emf"/><Relationship Id="rId7" Type="http://schemas.openxmlformats.org/officeDocument/2006/relationships/image" Target="../media/image27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3.emf"/></Relationships>
</file>

<file path=ppt/slides/_rels/slide5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2.emf"/><Relationship Id="rId7" Type="http://schemas.openxmlformats.org/officeDocument/2006/relationships/image" Target="../media/image277.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3.emf"/></Relationships>
</file>

<file path=ppt/slides/_rels/slide5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12.emf"/><Relationship Id="rId7" Type="http://schemas.openxmlformats.org/officeDocument/2006/relationships/image" Target="../media/image1180.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3.emf"/></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18" Type="http://schemas.openxmlformats.org/officeDocument/2006/relationships/image" Target="../media/image131.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png"/><Relationship Id="rId17" Type="http://schemas.openxmlformats.org/officeDocument/2006/relationships/image" Target="../media/image130.png"/><Relationship Id="rId2" Type="http://schemas.openxmlformats.org/officeDocument/2006/relationships/notesSlide" Target="../notesSlides/notesSlide54.xml"/><Relationship Id="rId16" Type="http://schemas.openxmlformats.org/officeDocument/2006/relationships/image" Target="../media/image129.png"/><Relationship Id="rId1" Type="http://schemas.openxmlformats.org/officeDocument/2006/relationships/slideLayout" Target="../slideLayouts/slideLayout1.xml"/><Relationship Id="rId6" Type="http://schemas.openxmlformats.org/officeDocument/2006/relationships/image" Target="../media/image119.jpe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png"/></Relationships>
</file>

<file path=ppt/slides/_rels/slide63.xml.rels><?xml version="1.0" encoding="UTF-8" standalone="yes"?>
<Relationships xmlns="http://schemas.openxmlformats.org/package/2006/relationships"><Relationship Id="rId8" Type="http://schemas.openxmlformats.org/officeDocument/2006/relationships/image" Target="../media/image137.jpeg"/><Relationship Id="rId13" Type="http://schemas.openxmlformats.org/officeDocument/2006/relationships/image" Target="../media/image142.jpeg"/><Relationship Id="rId18" Type="http://schemas.openxmlformats.org/officeDocument/2006/relationships/image" Target="../media/image147.png"/><Relationship Id="rId3" Type="http://schemas.openxmlformats.org/officeDocument/2006/relationships/image" Target="../media/image132.jpeg"/><Relationship Id="rId7" Type="http://schemas.openxmlformats.org/officeDocument/2006/relationships/image" Target="../media/image136.jpeg"/><Relationship Id="rId12" Type="http://schemas.openxmlformats.org/officeDocument/2006/relationships/image" Target="../media/image141.png"/><Relationship Id="rId17" Type="http://schemas.openxmlformats.org/officeDocument/2006/relationships/image" Target="../media/image146.png"/><Relationship Id="rId2" Type="http://schemas.openxmlformats.org/officeDocument/2006/relationships/notesSlide" Target="../notesSlides/notesSlide55.xml"/><Relationship Id="rId16" Type="http://schemas.openxmlformats.org/officeDocument/2006/relationships/image" Target="../media/image145.png"/><Relationship Id="rId1" Type="http://schemas.openxmlformats.org/officeDocument/2006/relationships/slideLayout" Target="../slideLayouts/slideLayout1.xml"/><Relationship Id="rId6" Type="http://schemas.openxmlformats.org/officeDocument/2006/relationships/image" Target="../media/image135.jpeg"/><Relationship Id="rId11" Type="http://schemas.openxmlformats.org/officeDocument/2006/relationships/image" Target="../media/image140.png"/><Relationship Id="rId5" Type="http://schemas.openxmlformats.org/officeDocument/2006/relationships/image" Target="../media/image134.jpeg"/><Relationship Id="rId15" Type="http://schemas.openxmlformats.org/officeDocument/2006/relationships/image" Target="../media/image144.png"/><Relationship Id="rId10" Type="http://schemas.openxmlformats.org/officeDocument/2006/relationships/image" Target="../media/image139.png"/><Relationship Id="rId4" Type="http://schemas.openxmlformats.org/officeDocument/2006/relationships/image" Target="../media/image133.jpeg"/><Relationship Id="rId9" Type="http://schemas.openxmlformats.org/officeDocument/2006/relationships/image" Target="../media/image138.jpeg"/><Relationship Id="rId14" Type="http://schemas.openxmlformats.org/officeDocument/2006/relationships/image" Target="../media/image143.jpeg"/></Relationships>
</file>

<file path=ppt/slides/_rels/slide64.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png"/><Relationship Id="rId3" Type="http://schemas.openxmlformats.org/officeDocument/2006/relationships/image" Target="../media/image148.jpeg"/><Relationship Id="rId7" Type="http://schemas.openxmlformats.org/officeDocument/2006/relationships/image" Target="../media/image152.png"/><Relationship Id="rId12" Type="http://schemas.openxmlformats.org/officeDocument/2006/relationships/image" Target="../media/image157.png"/><Relationship Id="rId17" Type="http://schemas.openxmlformats.org/officeDocument/2006/relationships/image" Target="../media/image162.png"/><Relationship Id="rId2" Type="http://schemas.openxmlformats.org/officeDocument/2006/relationships/notesSlide" Target="../notesSlides/notesSlide56.xml"/><Relationship Id="rId16" Type="http://schemas.openxmlformats.org/officeDocument/2006/relationships/image" Target="../media/image161.png"/><Relationship Id="rId1" Type="http://schemas.openxmlformats.org/officeDocument/2006/relationships/slideLayout" Target="../slideLayouts/slideLayout1.xml"/><Relationship Id="rId6" Type="http://schemas.openxmlformats.org/officeDocument/2006/relationships/image" Target="../media/image151.jpeg"/><Relationship Id="rId11" Type="http://schemas.openxmlformats.org/officeDocument/2006/relationships/image" Target="../media/image156.png"/><Relationship Id="rId5" Type="http://schemas.openxmlformats.org/officeDocument/2006/relationships/image" Target="../media/image150.jpeg"/><Relationship Id="rId15" Type="http://schemas.openxmlformats.org/officeDocument/2006/relationships/image" Target="../media/image160.png"/><Relationship Id="rId10" Type="http://schemas.openxmlformats.org/officeDocument/2006/relationships/image" Target="../media/image155.png"/><Relationship Id="rId4" Type="http://schemas.openxmlformats.org/officeDocument/2006/relationships/image" Target="../media/image149.jpeg"/><Relationship Id="rId9" Type="http://schemas.openxmlformats.org/officeDocument/2006/relationships/image" Target="../media/image154.png"/><Relationship Id="rId14" Type="http://schemas.openxmlformats.org/officeDocument/2006/relationships/image" Target="../media/image159.png"/></Relationships>
</file>

<file path=ppt/slides/_rels/slide65.xml.rels><?xml version="1.0" encoding="UTF-8" standalone="yes"?>
<Relationships xmlns="http://schemas.openxmlformats.org/package/2006/relationships"><Relationship Id="rId8" Type="http://schemas.openxmlformats.org/officeDocument/2006/relationships/image" Target="../media/image168.jpeg"/><Relationship Id="rId13" Type="http://schemas.openxmlformats.org/officeDocument/2006/relationships/image" Target="../media/image173.jpeg"/><Relationship Id="rId18" Type="http://schemas.openxmlformats.org/officeDocument/2006/relationships/image" Target="../media/image178.jpeg"/><Relationship Id="rId3" Type="http://schemas.openxmlformats.org/officeDocument/2006/relationships/image" Target="../media/image163.jpeg"/><Relationship Id="rId7" Type="http://schemas.openxmlformats.org/officeDocument/2006/relationships/image" Target="../media/image167.jpeg"/><Relationship Id="rId12" Type="http://schemas.openxmlformats.org/officeDocument/2006/relationships/image" Target="../media/image172.jpeg"/><Relationship Id="rId17" Type="http://schemas.openxmlformats.org/officeDocument/2006/relationships/image" Target="../media/image177.jpeg"/><Relationship Id="rId2" Type="http://schemas.openxmlformats.org/officeDocument/2006/relationships/notesSlide" Target="../notesSlides/notesSlide57.xml"/><Relationship Id="rId16" Type="http://schemas.openxmlformats.org/officeDocument/2006/relationships/image" Target="../media/image176.jpeg"/><Relationship Id="rId1" Type="http://schemas.openxmlformats.org/officeDocument/2006/relationships/slideLayout" Target="../slideLayouts/slideLayout1.xml"/><Relationship Id="rId6" Type="http://schemas.openxmlformats.org/officeDocument/2006/relationships/image" Target="../media/image166.jpeg"/><Relationship Id="rId11" Type="http://schemas.openxmlformats.org/officeDocument/2006/relationships/image" Target="../media/image171.jpeg"/><Relationship Id="rId5" Type="http://schemas.openxmlformats.org/officeDocument/2006/relationships/image" Target="../media/image165.jpeg"/><Relationship Id="rId15" Type="http://schemas.openxmlformats.org/officeDocument/2006/relationships/image" Target="../media/image175.jpeg"/><Relationship Id="rId10" Type="http://schemas.openxmlformats.org/officeDocument/2006/relationships/image" Target="../media/image170.jpeg"/><Relationship Id="rId4" Type="http://schemas.openxmlformats.org/officeDocument/2006/relationships/image" Target="../media/image164.jpeg"/><Relationship Id="rId9" Type="http://schemas.openxmlformats.org/officeDocument/2006/relationships/image" Target="../media/image169.jpeg"/><Relationship Id="rId14" Type="http://schemas.openxmlformats.org/officeDocument/2006/relationships/image" Target="../media/image174.jpeg"/></Relationships>
</file>

<file path=ppt/slides/_rels/slide66.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89.png"/><Relationship Id="rId18" Type="http://schemas.openxmlformats.org/officeDocument/2006/relationships/image" Target="../media/image194.png"/><Relationship Id="rId3" Type="http://schemas.openxmlformats.org/officeDocument/2006/relationships/image" Target="../media/image179.png"/><Relationship Id="rId7" Type="http://schemas.openxmlformats.org/officeDocument/2006/relationships/image" Target="../media/image183.png"/><Relationship Id="rId12" Type="http://schemas.openxmlformats.org/officeDocument/2006/relationships/image" Target="../media/image188.png"/><Relationship Id="rId17" Type="http://schemas.openxmlformats.org/officeDocument/2006/relationships/image" Target="../media/image193.png"/><Relationship Id="rId2" Type="http://schemas.openxmlformats.org/officeDocument/2006/relationships/notesSlide" Target="../notesSlides/notesSlide58.xml"/><Relationship Id="rId16" Type="http://schemas.openxmlformats.org/officeDocument/2006/relationships/image" Target="../media/image192.png"/><Relationship Id="rId1" Type="http://schemas.openxmlformats.org/officeDocument/2006/relationships/slideLayout" Target="../slideLayouts/slideLayout1.xml"/><Relationship Id="rId6" Type="http://schemas.openxmlformats.org/officeDocument/2006/relationships/image" Target="../media/image182.png"/><Relationship Id="rId11" Type="http://schemas.openxmlformats.org/officeDocument/2006/relationships/image" Target="../media/image187.png"/><Relationship Id="rId5" Type="http://schemas.openxmlformats.org/officeDocument/2006/relationships/image" Target="../media/image181.png"/><Relationship Id="rId15" Type="http://schemas.openxmlformats.org/officeDocument/2006/relationships/image" Target="../media/image191.pn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png"/><Relationship Id="rId14" Type="http://schemas.openxmlformats.org/officeDocument/2006/relationships/image" Target="../media/image190.png"/></Relationships>
</file>

<file path=ppt/slides/_rels/slide67.xml.rels><?xml version="1.0" encoding="UTF-8" standalone="yes"?>
<Relationships xmlns="http://schemas.openxmlformats.org/package/2006/relationships"><Relationship Id="rId8" Type="http://schemas.openxmlformats.org/officeDocument/2006/relationships/image" Target="../media/image200.jpeg"/><Relationship Id="rId13" Type="http://schemas.openxmlformats.org/officeDocument/2006/relationships/image" Target="../media/image205.jpeg"/><Relationship Id="rId18" Type="http://schemas.openxmlformats.org/officeDocument/2006/relationships/image" Target="../media/image210.jpeg"/><Relationship Id="rId3" Type="http://schemas.openxmlformats.org/officeDocument/2006/relationships/image" Target="../media/image195.jpeg"/><Relationship Id="rId7" Type="http://schemas.openxmlformats.org/officeDocument/2006/relationships/image" Target="../media/image199.jpeg"/><Relationship Id="rId12" Type="http://schemas.openxmlformats.org/officeDocument/2006/relationships/image" Target="../media/image204.jpeg"/><Relationship Id="rId17" Type="http://schemas.openxmlformats.org/officeDocument/2006/relationships/image" Target="../media/image209.jpeg"/><Relationship Id="rId2" Type="http://schemas.openxmlformats.org/officeDocument/2006/relationships/notesSlide" Target="../notesSlides/notesSlide59.xml"/><Relationship Id="rId16" Type="http://schemas.openxmlformats.org/officeDocument/2006/relationships/image" Target="../media/image208.jpeg"/><Relationship Id="rId1" Type="http://schemas.openxmlformats.org/officeDocument/2006/relationships/slideLayout" Target="../slideLayouts/slideLayout1.xml"/><Relationship Id="rId6" Type="http://schemas.openxmlformats.org/officeDocument/2006/relationships/image" Target="../media/image198.jpeg"/><Relationship Id="rId11" Type="http://schemas.openxmlformats.org/officeDocument/2006/relationships/image" Target="../media/image203.jpeg"/><Relationship Id="rId5" Type="http://schemas.openxmlformats.org/officeDocument/2006/relationships/image" Target="../media/image197.jpeg"/><Relationship Id="rId15" Type="http://schemas.openxmlformats.org/officeDocument/2006/relationships/image" Target="../media/image207.jpeg"/><Relationship Id="rId10" Type="http://schemas.openxmlformats.org/officeDocument/2006/relationships/image" Target="../media/image202.jpeg"/><Relationship Id="rId4" Type="http://schemas.openxmlformats.org/officeDocument/2006/relationships/image" Target="../media/image196.jpeg"/><Relationship Id="rId9" Type="http://schemas.openxmlformats.org/officeDocument/2006/relationships/image" Target="../media/image201.jpeg"/><Relationship Id="rId14" Type="http://schemas.openxmlformats.org/officeDocument/2006/relationships/image" Target="../media/image206.jpeg"/></Relationships>
</file>

<file path=ppt/slides/_rels/slide68.xml.rels><?xml version="1.0" encoding="UTF-8" standalone="yes"?>
<Relationships xmlns="http://schemas.openxmlformats.org/package/2006/relationships"><Relationship Id="rId3" Type="http://schemas.openxmlformats.org/officeDocument/2006/relationships/hyperlink" Target="https://foveation.umiacs.umd.edu/3D_KFR"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doi.org/10.1145/1141911.1141976"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9E5609-4AB9-7542-826E-F7FCD92044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71153"/>
          </a:xfrm>
          <a:prstGeom prst="rect">
            <a:avLst/>
          </a:prstGeom>
        </p:spPr>
      </p:pic>
      <p:sp>
        <p:nvSpPr>
          <p:cNvPr id="7" name="Slide Number Placeholder 1">
            <a:extLst>
              <a:ext uri="{FF2B5EF4-FFF2-40B4-BE49-F238E27FC236}">
                <a16:creationId xmlns:a16="http://schemas.microsoft.com/office/drawing/2014/main" id="{0C5BD770-0458-A245-9976-F939DB85CFD3}"/>
              </a:ext>
            </a:extLst>
          </p:cNvPr>
          <p:cNvSpPr>
            <a:spLocks noGrp="1"/>
          </p:cNvSpPr>
          <p:nvPr>
            <p:ph type="sldNum" sz="quarter" idx="12"/>
          </p:nvPr>
        </p:nvSpPr>
        <p:spPr>
          <a:xfrm>
            <a:off x="11438455" y="6490123"/>
            <a:ext cx="75354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3FABAC-FA63-4425-8B44-F3EAA7C2B502}" type="slidenum">
              <a:rPr kumimoji="0" lang="zh-CN" alt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000" b="0" i="0" u="none" strike="noStrike" kern="1200" cap="none" spc="0" normalizeH="0" baseline="0" noProof="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cs typeface="+mn-cs"/>
            </a:endParaRPr>
          </a:p>
        </p:txBody>
      </p:sp>
      <p:sp>
        <p:nvSpPr>
          <p:cNvPr id="6" name="TextBox 6">
            <a:extLst>
              <a:ext uri="{FF2B5EF4-FFF2-40B4-BE49-F238E27FC236}">
                <a16:creationId xmlns:a16="http://schemas.microsoft.com/office/drawing/2014/main" id="{86644A81-5173-FC46-BF1A-D24D8EF8B1B9}"/>
              </a:ext>
            </a:extLst>
          </p:cNvPr>
          <p:cNvSpPr txBox="1"/>
          <p:nvPr/>
        </p:nvSpPr>
        <p:spPr>
          <a:xfrm>
            <a:off x="-1436" y="5312254"/>
            <a:ext cx="12192001" cy="1554785"/>
          </a:xfrm>
          <a:prstGeom prst="rect">
            <a:avLst/>
          </a:prstGeom>
          <a:solidFill>
            <a:srgbClr val="FFFFFF">
              <a:alpha val="60000"/>
            </a:srgbClr>
          </a:solidFill>
        </p:spPr>
        <p:txBody>
          <a:bodyPr wrap="square" lIns="68580" tIns="91440" bIns="9144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2800" dirty="0">
                <a:solidFill>
                  <a:schemeClr val="tx1"/>
                </a:solidFill>
                <a:latin typeface="Arial" panose="020B0604020202020204" pitchFamily="34" charset="0"/>
                <a:cs typeface="Arial" panose="020B0604020202020204" pitchFamily="34" charset="0"/>
              </a:rPr>
              <a:t>3D-Kernel Foveated Rendering for Light Fields</a:t>
            </a:r>
          </a:p>
          <a:p>
            <a:pPr algn="ctr"/>
            <a:r>
              <a:rPr lang="en-US" sz="1600" i="1" dirty="0"/>
              <a:t>IEEE Transactions on Visualization and Computer Graphics (TVCG)</a:t>
            </a:r>
            <a:endParaRPr lang="en-US" sz="1600" dirty="0"/>
          </a:p>
          <a:p>
            <a:pPr lvl="0" algn="ctr">
              <a:lnSpc>
                <a:spcPct val="150000"/>
              </a:lnSpc>
              <a:defRPr/>
            </a:pPr>
            <a:r>
              <a:rPr kumimoji="0" lang="en-US" sz="1600" b="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rPr>
              <a:t>Xiaoxu Meng</a:t>
            </a:r>
            <a:r>
              <a:rPr kumimoji="0" lang="en-US" sz="1600" b="0" i="1" u="none" strike="noStrike" kern="1200" cap="none" spc="0" normalizeH="0" baseline="30000" noProof="0" dirty="0">
                <a:ln>
                  <a:noFill/>
                </a:ln>
                <a:solidFill>
                  <a:schemeClr val="tx1"/>
                </a:solidFill>
                <a:effectLst/>
                <a:uLnTx/>
                <a:uFillTx/>
                <a:latin typeface="Arial" panose="020B0604020202020204" pitchFamily="34" charset="0"/>
                <a:cs typeface="Arial" panose="020B0604020202020204" pitchFamily="34" charset="0"/>
                <a:sym typeface="Arial"/>
              </a:rPr>
              <a:t>1</a:t>
            </a:r>
            <a:r>
              <a:rPr kumimoji="0" lang="en-US" sz="1600" b="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rPr>
              <a:t>, </a:t>
            </a:r>
            <a:r>
              <a:rPr kumimoji="0" lang="en-US" sz="1600" b="0" i="1" u="none" strike="noStrike" kern="120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sym typeface="Arial"/>
              </a:rPr>
              <a:t>Ruofei</a:t>
            </a:r>
            <a:r>
              <a:rPr kumimoji="0" lang="en-US" sz="1600" b="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rPr>
              <a:t> Du</a:t>
            </a:r>
            <a:r>
              <a:rPr kumimoji="0" lang="en-US" sz="1600" b="0" i="1" u="none" strike="noStrike" kern="1200" cap="none" spc="0" normalizeH="0" baseline="30000" noProof="0" dirty="0">
                <a:ln>
                  <a:noFill/>
                </a:ln>
                <a:solidFill>
                  <a:schemeClr val="tx1"/>
                </a:solidFill>
                <a:effectLst/>
                <a:uLnTx/>
                <a:uFillTx/>
                <a:latin typeface="Arial" panose="020B0604020202020204" pitchFamily="34" charset="0"/>
                <a:cs typeface="Arial" panose="020B0604020202020204" pitchFamily="34" charset="0"/>
                <a:sym typeface="Arial"/>
              </a:rPr>
              <a:t>2</a:t>
            </a:r>
            <a:r>
              <a:rPr kumimoji="0" lang="en-US" sz="1600" b="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rPr>
              <a:t>, Joseph F. </a:t>
            </a:r>
            <a:r>
              <a:rPr kumimoji="0" lang="en-US" sz="1600" b="0" i="1" u="none" strike="noStrike" kern="120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sym typeface="Arial"/>
              </a:rPr>
              <a:t>JaJa</a:t>
            </a:r>
            <a:r>
              <a:rPr lang="en-US" sz="1600" i="1" baseline="30000" dirty="0">
                <a:solidFill>
                  <a:schemeClr val="tx1"/>
                </a:solidFill>
                <a:latin typeface="Arial" panose="020B0604020202020204" pitchFamily="34" charset="0"/>
                <a:cs typeface="Arial" panose="020B0604020202020204" pitchFamily="34" charset="0"/>
              </a:rPr>
              <a:t>1</a:t>
            </a:r>
            <a:r>
              <a:rPr kumimoji="0" lang="en-US" sz="1600" b="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rPr>
              <a:t> and Amitabh Varshney</a:t>
            </a:r>
            <a:r>
              <a:rPr kumimoji="0" lang="en-US" sz="1600" b="0" i="1" u="none" strike="noStrike" kern="1200" cap="none" spc="0" normalizeH="0" baseline="30000" noProof="0" dirty="0">
                <a:ln>
                  <a:noFill/>
                </a:ln>
                <a:solidFill>
                  <a:schemeClr val="tx1"/>
                </a:solidFill>
                <a:effectLst/>
                <a:uLnTx/>
                <a:uFillTx/>
                <a:latin typeface="Arial" panose="020B0604020202020204" pitchFamily="34" charset="0"/>
                <a:cs typeface="Arial" panose="020B0604020202020204" pitchFamily="34" charset="0"/>
                <a:sym typeface="Arial"/>
              </a:rPr>
              <a:t>1</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1" u="none" strike="noStrike" kern="1200" cap="none" spc="0" normalizeH="0" baseline="30000" noProof="0" dirty="0">
                <a:ln>
                  <a:noFill/>
                </a:ln>
                <a:solidFill>
                  <a:schemeClr val="tx1"/>
                </a:solidFill>
                <a:effectLst/>
                <a:uLnTx/>
                <a:uFillTx/>
                <a:latin typeface="Arial" panose="020B0604020202020204" pitchFamily="34" charset="0"/>
                <a:cs typeface="Arial" panose="020B0604020202020204" pitchFamily="34" charset="0"/>
                <a:sym typeface="Arial"/>
              </a:rPr>
              <a:t>1</a:t>
            </a:r>
            <a:r>
              <a:rPr kumimoji="0" lang="en-US" sz="1600" b="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rPr>
              <a:t>University of Maryland, College Park		</a:t>
            </a:r>
            <a:r>
              <a:rPr kumimoji="0" lang="en-US" sz="1600" b="0" i="1" u="none" strike="noStrike" kern="1200" cap="none" spc="0" normalizeH="0" baseline="30000" noProof="0" dirty="0">
                <a:ln>
                  <a:noFill/>
                </a:ln>
                <a:solidFill>
                  <a:schemeClr val="tx1"/>
                </a:solidFill>
                <a:effectLst/>
                <a:uLnTx/>
                <a:uFillTx/>
                <a:latin typeface="Arial" panose="020B0604020202020204" pitchFamily="34" charset="0"/>
                <a:cs typeface="Arial" panose="020B0604020202020204" pitchFamily="34" charset="0"/>
                <a:sym typeface="Arial"/>
              </a:rPr>
              <a:t>2</a:t>
            </a:r>
            <a:r>
              <a:rPr kumimoji="0" lang="en-US" sz="1600" b="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rPr>
              <a:t>Google LLC</a:t>
            </a:r>
          </a:p>
        </p:txBody>
      </p:sp>
    </p:spTree>
    <p:extLst>
      <p:ext uri="{BB962C8B-B14F-4D97-AF65-F5344CB8AC3E}">
        <p14:creationId xmlns:p14="http://schemas.microsoft.com/office/powerpoint/2010/main" val="77412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99347" y="0"/>
            <a:ext cx="6858000" cy="6858000"/>
          </a:xfrm>
          <a:prstGeom prst="rect">
            <a:avLst/>
          </a:prstGeom>
        </p:spPr>
      </p:pic>
      <p:sp>
        <p:nvSpPr>
          <p:cNvPr id="2" name="Slide Number Placeholder 1">
            <a:extLst>
              <a:ext uri="{FF2B5EF4-FFF2-40B4-BE49-F238E27FC236}">
                <a16:creationId xmlns:a16="http://schemas.microsoft.com/office/drawing/2014/main" id="{13866F87-D26F-CF46-A983-5E2768AF9892}"/>
              </a:ext>
            </a:extLst>
          </p:cNvPr>
          <p:cNvSpPr>
            <a:spLocks noGrp="1"/>
          </p:cNvSpPr>
          <p:nvPr>
            <p:ph type="sldNum" sz="quarter" idx="12"/>
          </p:nvPr>
        </p:nvSpPr>
        <p:spPr/>
        <p:txBody>
          <a:bodyPr/>
          <a:lstStyle/>
          <a:p>
            <a:fld id="{CF531A5C-7F90-1D45-A84A-6CA7AC95E0C8}" type="slidenum">
              <a:rPr lang="en-US" smtClean="0"/>
              <a:t>10</a:t>
            </a:fld>
            <a:endParaRPr lang="en-US"/>
          </a:p>
        </p:txBody>
      </p:sp>
    </p:spTree>
    <p:extLst>
      <p:ext uri="{BB962C8B-B14F-4D97-AF65-F5344CB8AC3E}">
        <p14:creationId xmlns:p14="http://schemas.microsoft.com/office/powerpoint/2010/main" val="55495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8898" y="961222"/>
            <a:ext cx="4686569" cy="4686569"/>
          </a:xfrm>
          <a:prstGeom prst="rect">
            <a:avLst/>
          </a:prstGeom>
          <a:noFill/>
          <a:ln>
            <a:noFill/>
          </a:ln>
          <a:scene3d>
            <a:camera prst="perspectiveContrastingRightFacing">
              <a:rot lat="0" lon="18600000" rev="0"/>
            </a:camera>
            <a:lightRig rig="threePt" dir="t"/>
          </a:scene3d>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13060" y="2017088"/>
            <a:ext cx="2743200" cy="2743200"/>
          </a:xfrm>
          <a:prstGeom prst="rect">
            <a:avLst/>
          </a:prstGeom>
        </p:spPr>
      </p:pic>
      <p:sp>
        <p:nvSpPr>
          <p:cNvPr id="32" name="文本框 55"/>
          <p:cNvSpPr txBox="1"/>
          <p:nvPr/>
        </p:nvSpPr>
        <p:spPr>
          <a:xfrm rot="20925711">
            <a:off x="1178874" y="5663425"/>
            <a:ext cx="3088519" cy="307777"/>
          </a:xfrm>
          <a:prstGeom prst="rect">
            <a:avLst/>
          </a:prstGeom>
          <a:noFill/>
        </p:spPr>
        <p:txBody>
          <a:bodyPr wrap="square" rtlCol="0">
            <a:spAutoFit/>
          </a:bodyPr>
          <a:lstStyle/>
          <a:p>
            <a:pPr algn="ctr"/>
            <a:r>
              <a:rPr lang="en-US" altLang="zh-CN" sz="1400" dirty="0">
                <a:latin typeface="Arial" panose="020B0604020202020204" pitchFamily="34" charset="0"/>
                <a:ea typeface="Arial Unicode MS" panose="020B0604020202020204" pitchFamily="34" charset="-122"/>
                <a:cs typeface="Arial" panose="020B0604020202020204" pitchFamily="34" charset="0"/>
              </a:rPr>
              <a:t>original light field image array</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p:txBody>
      </p:sp>
      <p:sp>
        <p:nvSpPr>
          <p:cNvPr id="36" name="文本框 59"/>
          <p:cNvSpPr txBox="1"/>
          <p:nvPr/>
        </p:nvSpPr>
        <p:spPr>
          <a:xfrm>
            <a:off x="7862035" y="1555242"/>
            <a:ext cx="2843594" cy="400110"/>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Screen</a:t>
            </a:r>
            <a:endParaRPr lang="zh-CN" altLang="en-US" sz="2000" dirty="0">
              <a:latin typeface="Arial" panose="020B0604020202020204" pitchFamily="34" charset="0"/>
              <a:cs typeface="Arial" panose="020B0604020202020204" pitchFamily="34" charset="0"/>
            </a:endParaRPr>
          </a:p>
        </p:txBody>
      </p:sp>
      <p:sp>
        <p:nvSpPr>
          <p:cNvPr id="37" name="Oval 36"/>
          <p:cNvSpPr/>
          <p:nvPr/>
        </p:nvSpPr>
        <p:spPr>
          <a:xfrm>
            <a:off x="9059096" y="3124610"/>
            <a:ext cx="526273" cy="507708"/>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8" name="TextBox 37"/>
          <p:cNvSpPr txBox="1"/>
          <p:nvPr/>
        </p:nvSpPr>
        <p:spPr>
          <a:xfrm>
            <a:off x="8494785" y="2777681"/>
            <a:ext cx="944919" cy="369332"/>
          </a:xfrm>
          <a:prstGeom prst="rect">
            <a:avLst/>
          </a:prstGeom>
          <a:noFill/>
        </p:spPr>
        <p:txBody>
          <a:bodyPr wrap="square" rtlCol="0">
            <a:spAutoFit/>
          </a:bodyPr>
          <a:lstStyle/>
          <a:p>
            <a:r>
              <a:rPr lang="en-US" dirty="0">
                <a:solidFill>
                  <a:srgbClr val="FFFF00"/>
                </a:solidFill>
                <a:latin typeface="Arial" panose="020B0604020202020204" pitchFamily="34" charset="0"/>
                <a:cs typeface="Arial" panose="020B0604020202020204" pitchFamily="34" charset="0"/>
              </a:rPr>
              <a:t>fovea</a:t>
            </a:r>
          </a:p>
        </p:txBody>
      </p:sp>
      <p:sp>
        <p:nvSpPr>
          <p:cNvPr id="5" name="右箭头 4"/>
          <p:cNvSpPr/>
          <p:nvPr/>
        </p:nvSpPr>
        <p:spPr>
          <a:xfrm>
            <a:off x="5000263" y="3053702"/>
            <a:ext cx="2060294" cy="334986"/>
          </a:xfrm>
          <a:prstGeom prst="rightArrow">
            <a:avLst/>
          </a:prstGeom>
          <a:noFill/>
          <a:ln w="222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4630381" y="2683700"/>
            <a:ext cx="2777924" cy="36933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foveated rendering</a:t>
            </a:r>
            <a:endParaRPr lang="zh-CN" altLang="en-US"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EBB4AED-F7DC-6A48-ACFA-DD3BF70452FE}"/>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8749BE9-1B54-5744-BC6B-02D6D112F352}"/>
              </a:ext>
            </a:extLst>
          </p:cNvPr>
          <p:cNvSpPr>
            <a:spLocks noGrp="1"/>
          </p:cNvSpPr>
          <p:nvPr>
            <p:ph type="sldNum" sz="quarter" idx="12"/>
          </p:nvPr>
        </p:nvSpPr>
        <p:spPr/>
        <p:txBody>
          <a:bodyPr/>
          <a:lstStyle/>
          <a:p>
            <a:fld id="{CF531A5C-7F90-1D45-A84A-6CA7AC95E0C8}" type="slidenum">
              <a:rPr lang="en-US" smtClean="0"/>
              <a:t>11</a:t>
            </a:fld>
            <a:endParaRPr lang="en-US"/>
          </a:p>
        </p:txBody>
      </p:sp>
    </p:spTree>
    <p:extLst>
      <p:ext uri="{BB962C8B-B14F-4D97-AF65-F5344CB8AC3E}">
        <p14:creationId xmlns:p14="http://schemas.microsoft.com/office/powerpoint/2010/main" val="3664623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D28E6C3-DD31-1044-87A4-C81A7C8B67EA}"/>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scene3d>
            <a:camera prst="perspectiveFront" fov="5400000"/>
            <a:lightRig rig="threePt" dir="t">
              <a:rot lat="0" lon="0" rev="19200000"/>
            </a:lightRig>
          </a:scene3d>
          <a:sp3d extrusionH="25400">
            <a:bevelT w="304800" h="152400" prst="hardEdge"/>
            <a:extrusionClr>
              <a:srgbClr val="000000"/>
            </a:extrusionClr>
          </a:sp3d>
        </p:spPr>
      </p:pic>
      <p:cxnSp>
        <p:nvCxnSpPr>
          <p:cNvPr id="28" name="Straight Connector 27">
            <a:extLst>
              <a:ext uri="{FF2B5EF4-FFF2-40B4-BE49-F238E27FC236}">
                <a16:creationId xmlns:a16="http://schemas.microsoft.com/office/drawing/2014/main" id="{5E7502AE-F9D5-4B49-A2C6-16BF42970230}"/>
              </a:ext>
            </a:extLst>
          </p:cNvPr>
          <p:cNvCxnSpPr/>
          <p:nvPr/>
        </p:nvCxnSpPr>
        <p:spPr>
          <a:xfrm>
            <a:off x="425767" y="2093495"/>
            <a:ext cx="41148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31" name="Title 1">
            <a:extLst>
              <a:ext uri="{FF2B5EF4-FFF2-40B4-BE49-F238E27FC236}">
                <a16:creationId xmlns:a16="http://schemas.microsoft.com/office/drawing/2014/main" id="{3B668503-3851-FF4F-9460-35BFF0E68F14}"/>
              </a:ext>
            </a:extLst>
          </p:cNvPr>
          <p:cNvSpPr>
            <a:spLocks noGrp="1"/>
          </p:cNvSpPr>
          <p:nvPr>
            <p:ph type="title"/>
          </p:nvPr>
        </p:nvSpPr>
        <p:spPr>
          <a:xfrm>
            <a:off x="411479" y="795048"/>
            <a:ext cx="6393207" cy="1088136"/>
          </a:xfrm>
        </p:spPr>
        <p:txBody>
          <a:bodyPr anchor="b">
            <a:normAutofit/>
          </a:bodyPr>
          <a:lstStyle/>
          <a:p>
            <a:r>
              <a:rPr lang="en-US" altLang="zh-CN" sz="3400" dirty="0">
                <a:latin typeface="Arial" panose="020B0604020202020204" pitchFamily="34" charset="0"/>
                <a:cs typeface="Arial" panose="020B0604020202020204" pitchFamily="34" charset="0"/>
              </a:rPr>
              <a:t>Content</a:t>
            </a:r>
            <a:endParaRPr lang="en-US" sz="3400" dirty="0">
              <a:latin typeface="Arial" panose="020B0604020202020204" pitchFamily="34" charset="0"/>
              <a:cs typeface="Arial" panose="020B0604020202020204" pitchFamily="34" charset="0"/>
            </a:endParaRPr>
          </a:p>
        </p:txBody>
      </p:sp>
      <p:sp>
        <p:nvSpPr>
          <p:cNvPr id="32" name="Content Placeholder 2">
            <a:extLst>
              <a:ext uri="{FF2B5EF4-FFF2-40B4-BE49-F238E27FC236}">
                <a16:creationId xmlns:a16="http://schemas.microsoft.com/office/drawing/2014/main" id="{1E28D0C2-3C27-3348-86DA-61C3DBD682BC}"/>
              </a:ext>
            </a:extLst>
          </p:cNvPr>
          <p:cNvSpPr txBox="1">
            <a:spLocks/>
          </p:cNvSpPr>
          <p:nvPr/>
        </p:nvSpPr>
        <p:spPr>
          <a:xfrm>
            <a:off x="411478" y="2478504"/>
            <a:ext cx="5471161" cy="3584448"/>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000" dirty="0">
                <a:solidFill>
                  <a:schemeClr val="bg2">
                    <a:lumMod val="75000"/>
                  </a:schemeClr>
                </a:solidFill>
                <a:latin typeface="Arial" panose="020B0604020202020204" pitchFamily="34" charset="0"/>
                <a:cs typeface="Arial" panose="020B0604020202020204" pitchFamily="34" charset="0"/>
              </a:rPr>
              <a:t>Motivation</a:t>
            </a:r>
          </a:p>
          <a:p>
            <a:pPr marL="0" indent="0">
              <a:buFont typeface="Arial" panose="020B0604020202020204" pitchFamily="34" charset="0"/>
              <a:buNone/>
            </a:pPr>
            <a:r>
              <a:rPr lang="en-US" altLang="zh-CN" sz="2000" dirty="0">
                <a:latin typeface="Arial" panose="020B0604020202020204" pitchFamily="34" charset="0"/>
                <a:cs typeface="Arial" panose="020B0604020202020204" pitchFamily="34" charset="0"/>
              </a:rPr>
              <a:t>Foveated</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Rendering</a:t>
            </a:r>
          </a:p>
          <a:p>
            <a:pPr marL="0" indent="0">
              <a:buFont typeface="Arial" panose="020B0604020202020204" pitchFamily="34" charset="0"/>
              <a:buNone/>
            </a:pPr>
            <a:r>
              <a:rPr lang="en-US" sz="2000" dirty="0">
                <a:solidFill>
                  <a:schemeClr val="bg2">
                    <a:lumMod val="75000"/>
                  </a:schemeClr>
                </a:solidFill>
                <a:latin typeface="Arial" panose="020B0604020202020204" pitchFamily="34" charset="0"/>
                <a:cs typeface="Arial" panose="020B0604020202020204" pitchFamily="34" charset="0"/>
              </a:rPr>
              <a:t>Our Approach</a:t>
            </a:r>
          </a:p>
          <a:p>
            <a:pPr marL="0" indent="0">
              <a:buFont typeface="Arial" panose="020B0604020202020204" pitchFamily="34" charset="0"/>
              <a:buNone/>
            </a:pPr>
            <a:r>
              <a:rPr lang="en-US" sz="2000" dirty="0">
                <a:solidFill>
                  <a:schemeClr val="bg2">
                    <a:lumMod val="75000"/>
                  </a:schemeClr>
                </a:solidFill>
                <a:latin typeface="Arial" panose="020B0604020202020204" pitchFamily="34" charset="0"/>
                <a:cs typeface="Arial" panose="020B0604020202020204" pitchFamily="34" charset="0"/>
              </a:rPr>
              <a:t>User Study</a:t>
            </a:r>
          </a:p>
          <a:p>
            <a:pPr marL="0" indent="0">
              <a:buFont typeface="Arial" panose="020B0604020202020204" pitchFamily="34" charset="0"/>
              <a:buNone/>
            </a:pPr>
            <a:r>
              <a:rPr lang="en-US" sz="2000" dirty="0">
                <a:solidFill>
                  <a:schemeClr val="bg2">
                    <a:lumMod val="75000"/>
                  </a:schemeClr>
                </a:solidFill>
                <a:latin typeface="Arial" panose="020B0604020202020204" pitchFamily="34" charset="0"/>
                <a:cs typeface="Arial" panose="020B0604020202020204" pitchFamily="34" charset="0"/>
              </a:rPr>
              <a:t>Rendering Acceleration</a:t>
            </a:r>
          </a:p>
          <a:p>
            <a:pPr marL="0" indent="0">
              <a:buFont typeface="Arial" panose="020B0604020202020204" pitchFamily="34" charset="0"/>
              <a:buNone/>
            </a:pP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9FBE0287-C2EB-2B42-804E-914B01B99BDD}"/>
              </a:ext>
            </a:extLst>
          </p:cNvPr>
          <p:cNvSpPr>
            <a:spLocks noGrp="1"/>
          </p:cNvSpPr>
          <p:nvPr>
            <p:ph type="sldNum" sz="quarter" idx="14"/>
          </p:nvPr>
        </p:nvSpPr>
        <p:spPr/>
        <p:txBody>
          <a:bodyPr/>
          <a:lstStyle/>
          <a:p>
            <a:fld id="{3DD97BEB-BAEF-0344-9D5C-EC73E478698A}" type="slidenum">
              <a:rPr lang="en-US" smtClean="0"/>
              <a:pPr/>
              <a:t>12</a:t>
            </a:fld>
            <a:endParaRPr lang="en-US"/>
          </a:p>
        </p:txBody>
      </p:sp>
    </p:spTree>
    <p:extLst>
      <p:ext uri="{BB962C8B-B14F-4D97-AF65-F5344CB8AC3E}">
        <p14:creationId xmlns:p14="http://schemas.microsoft.com/office/powerpoint/2010/main" val="922340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42827" y="2767682"/>
            <a:ext cx="4960013"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Virtual reality is a challenging workload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Most VR pixels are peripheral</a:t>
            </a:r>
          </a:p>
          <a:p>
            <a:endParaRPr lang="en-US" dirty="0">
              <a:latin typeface="Arial" panose="020B0604020202020204" pitchFamily="34" charset="0"/>
              <a:cs typeface="Arial" panose="020B0604020202020204" pitchFamily="34" charset="0"/>
            </a:endParaRPr>
          </a:p>
        </p:txBody>
      </p:sp>
      <p:cxnSp>
        <p:nvCxnSpPr>
          <p:cNvPr id="6" name="Straight Connector 5"/>
          <p:cNvCxnSpPr/>
          <p:nvPr/>
        </p:nvCxnSpPr>
        <p:spPr>
          <a:xfrm>
            <a:off x="7016620" y="1113453"/>
            <a:ext cx="0" cy="45471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AD3FABAC-FA63-4425-8B44-F3EAA7C2B502}" type="slidenum">
              <a:rPr lang="zh-CN" altLang="en-US" smtClean="0"/>
              <a:t>13</a:t>
            </a:fld>
            <a:endParaRPr lang="zh-CN" altLang="en-US"/>
          </a:p>
        </p:txBody>
      </p:sp>
      <p:sp>
        <p:nvSpPr>
          <p:cNvPr id="8" name="TextBox 7"/>
          <p:cNvSpPr txBox="1"/>
          <p:nvPr/>
        </p:nvSpPr>
        <p:spPr>
          <a:xfrm>
            <a:off x="742958" y="5283110"/>
            <a:ext cx="5972156" cy="523220"/>
          </a:xfrm>
          <a:prstGeom prst="rect">
            <a:avLst/>
          </a:prstGeom>
          <a:noFill/>
        </p:spPr>
        <p:txBody>
          <a:bodyPr wrap="square" rtlCol="0">
            <a:spAutoFit/>
          </a:bodyPr>
          <a:lstStyle/>
          <a:p>
            <a:pPr algn="ctr"/>
            <a:r>
              <a:rPr lang="en-US" sz="1400" b="1" i="1" dirty="0">
                <a:latin typeface="Arial" panose="020B0604020202020204" pitchFamily="34" charset="0"/>
                <a:cs typeface="Arial" panose="020B0604020202020204" pitchFamily="34" charset="0"/>
              </a:rPr>
              <a:t>foveal region</a:t>
            </a:r>
            <a:r>
              <a:rPr lang="en-US" sz="1400" i="1" dirty="0">
                <a:latin typeface="Arial" panose="020B0604020202020204" pitchFamily="34" charset="0"/>
                <a:cs typeface="Arial" panose="020B0604020202020204" pitchFamily="34" charset="0"/>
              </a:rPr>
              <a:t>: </a:t>
            </a:r>
            <a:r>
              <a:rPr lang="en-US" altLang="zh-Hans" sz="1400" dirty="0">
                <a:latin typeface="Arial" panose="020B0604020202020204" pitchFamily="34" charset="0"/>
                <a:cs typeface="Arial" panose="020B0604020202020204" pitchFamily="34" charset="0"/>
              </a:rPr>
              <a:t>t</a:t>
            </a:r>
            <a:r>
              <a:rPr lang="en-US" sz="1400" dirty="0">
                <a:latin typeface="Arial" panose="020B0604020202020204" pitchFamily="34" charset="0"/>
                <a:cs typeface="Arial" panose="020B0604020202020204" pitchFamily="34" charset="0"/>
              </a:rPr>
              <a:t>he human eye detects significant high-fidelity detail</a:t>
            </a:r>
            <a:endParaRPr lang="en-US" sz="1400" i="1" dirty="0">
              <a:latin typeface="Arial" panose="020B0604020202020204" pitchFamily="34" charset="0"/>
              <a:cs typeface="Arial" panose="020B0604020202020204" pitchFamily="34" charset="0"/>
            </a:endParaRPr>
          </a:p>
          <a:p>
            <a:pPr algn="ctr"/>
            <a:r>
              <a:rPr lang="en-US" sz="1400" b="1" i="1" dirty="0">
                <a:latin typeface="Arial" panose="020B0604020202020204" pitchFamily="34" charset="0"/>
                <a:cs typeface="Arial" panose="020B0604020202020204" pitchFamily="34" charset="0"/>
              </a:rPr>
              <a:t>peripheral region</a:t>
            </a:r>
            <a:r>
              <a:rPr lang="en-US" sz="1400" i="1" dirty="0">
                <a:latin typeface="Arial" panose="020B0604020202020204" pitchFamily="34" charset="0"/>
                <a:cs typeface="Arial" panose="020B0604020202020204" pitchFamily="34" charset="0"/>
              </a:rPr>
              <a:t>: </a:t>
            </a:r>
            <a:r>
              <a:rPr lang="en-US" altLang="zh-Hans" sz="1400" dirty="0">
                <a:latin typeface="Arial" panose="020B0604020202020204" pitchFamily="34" charset="0"/>
                <a:cs typeface="Arial" panose="020B0604020202020204" pitchFamily="34" charset="0"/>
              </a:rPr>
              <a:t>t</a:t>
            </a:r>
            <a:r>
              <a:rPr lang="en-US" sz="1400" dirty="0">
                <a:latin typeface="Arial" panose="020B0604020202020204" pitchFamily="34" charset="0"/>
                <a:cs typeface="Arial" panose="020B0604020202020204" pitchFamily="34" charset="0"/>
              </a:rPr>
              <a:t>he human eye detects little high-fidelity detail</a:t>
            </a:r>
            <a:endParaRPr lang="en-US" sz="1400" i="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ABCE761F-290B-A04E-ABB8-2BB7AB2D54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7249" y="1363133"/>
            <a:ext cx="3810000" cy="3657600"/>
          </a:xfrm>
          <a:prstGeom prst="rect">
            <a:avLst/>
          </a:prstGeom>
        </p:spPr>
      </p:pic>
      <p:sp>
        <p:nvSpPr>
          <p:cNvPr id="10" name="Rectangle 9">
            <a:extLst>
              <a:ext uri="{FF2B5EF4-FFF2-40B4-BE49-F238E27FC236}">
                <a16:creationId xmlns:a16="http://schemas.microsoft.com/office/drawing/2014/main" id="{7F003C6D-4D1E-D741-A343-566496106677}"/>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720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Chart 33"/>
          <p:cNvGraphicFramePr>
            <a:graphicFrameLocks/>
          </p:cNvGraphicFramePr>
          <p:nvPr/>
        </p:nvGraphicFramePr>
        <p:xfrm>
          <a:off x="1174866" y="229943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7442827" y="2767682"/>
            <a:ext cx="4960013"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Virtual reality is a challenging workload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Most VR pixels are peripheral</a:t>
            </a:r>
          </a:p>
          <a:p>
            <a:endParaRPr lang="en-US" dirty="0">
              <a:latin typeface="Arial" panose="020B0604020202020204" pitchFamily="34" charset="0"/>
              <a:cs typeface="Arial" panose="020B0604020202020204" pitchFamily="34" charset="0"/>
            </a:endParaRPr>
          </a:p>
        </p:txBody>
      </p:sp>
      <p:cxnSp>
        <p:nvCxnSpPr>
          <p:cNvPr id="6" name="Straight Connector 5"/>
          <p:cNvCxnSpPr/>
          <p:nvPr/>
        </p:nvCxnSpPr>
        <p:spPr>
          <a:xfrm>
            <a:off x="7016620" y="1113453"/>
            <a:ext cx="0" cy="45471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763054" y="4545196"/>
            <a:ext cx="330556" cy="220026"/>
          </a:xfrm>
          <a:prstGeom prst="rect">
            <a:avLst/>
          </a:prstGeom>
        </p:spPr>
      </p:pic>
      <p:pic>
        <p:nvPicPr>
          <p:cNvPr id="8" name="Picture 7"/>
          <p:cNvPicPr>
            <a:picLocks noChangeAspect="1"/>
          </p:cNvPicPr>
          <p:nvPr/>
        </p:nvPicPr>
        <p:blipFill>
          <a:blip r:embed="rId5" cstate="email">
            <a:duotone>
              <a:prstClr val="black"/>
              <a:schemeClr val="tx1">
                <a:tint val="45000"/>
                <a:satMod val="400000"/>
              </a:schemeClr>
            </a:duotone>
            <a:extLst>
              <a:ext uri="{28A0092B-C50C-407E-A947-70E740481C1C}">
                <a14:useLocalDpi xmlns:a14="http://schemas.microsoft.com/office/drawing/2010/main"/>
              </a:ext>
            </a:extLst>
          </a:blip>
          <a:stretch>
            <a:fillRect/>
          </a:stretch>
        </p:blipFill>
        <p:spPr>
          <a:xfrm>
            <a:off x="3253061" y="4121090"/>
            <a:ext cx="806393" cy="630225"/>
          </a:xfrm>
          <a:prstGeom prst="rect">
            <a:avLst/>
          </a:prstGeom>
        </p:spPr>
      </p:pic>
      <p:pic>
        <p:nvPicPr>
          <p:cNvPr id="9" name="Picture 8"/>
          <p:cNvPicPr>
            <a:picLocks noChangeAspect="1"/>
          </p:cNvPicPr>
          <p:nvPr/>
        </p:nvPicPr>
        <p:blipFill>
          <a:blip r:embed="rId6" cstate="email">
            <a:duotone>
              <a:prstClr val="black"/>
              <a:schemeClr val="tx1">
                <a:lumMod val="95000"/>
                <a:lumOff val="5000"/>
                <a:tint val="45000"/>
                <a:satMod val="400000"/>
              </a:schemeClr>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a:ext>
            </a:extLst>
          </a:blip>
          <a:stretch>
            <a:fillRect/>
          </a:stretch>
        </p:blipFill>
        <p:spPr>
          <a:xfrm>
            <a:off x="1813113" y="2559548"/>
            <a:ext cx="1048385" cy="2191767"/>
          </a:xfrm>
          <a:prstGeom prst="rect">
            <a:avLst/>
          </a:prstGeom>
          <a:ln>
            <a:solidFill>
              <a:schemeClr val="bg1"/>
            </a:solidFill>
          </a:ln>
        </p:spPr>
      </p:pic>
      <p:sp>
        <p:nvSpPr>
          <p:cNvPr id="10" name="TextBox 9"/>
          <p:cNvSpPr txBox="1"/>
          <p:nvPr/>
        </p:nvSpPr>
        <p:spPr>
          <a:xfrm>
            <a:off x="1813114" y="2251771"/>
            <a:ext cx="1048384"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96 %</a:t>
            </a:r>
          </a:p>
        </p:txBody>
      </p:sp>
      <p:sp>
        <p:nvSpPr>
          <p:cNvPr id="35" name="TextBox 34"/>
          <p:cNvSpPr txBox="1"/>
          <p:nvPr/>
        </p:nvSpPr>
        <p:spPr>
          <a:xfrm>
            <a:off x="3253061" y="3813313"/>
            <a:ext cx="820353"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27 %</a:t>
            </a:r>
          </a:p>
        </p:txBody>
      </p:sp>
      <p:sp>
        <p:nvSpPr>
          <p:cNvPr id="36" name="TextBox 35"/>
          <p:cNvSpPr txBox="1"/>
          <p:nvPr/>
        </p:nvSpPr>
        <p:spPr>
          <a:xfrm>
            <a:off x="1276137" y="1692108"/>
            <a:ext cx="4470729"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Percentage of the Foveal Pixels </a:t>
            </a:r>
          </a:p>
        </p:txBody>
      </p:sp>
      <p:sp>
        <p:nvSpPr>
          <p:cNvPr id="37" name="TextBox 36"/>
          <p:cNvSpPr txBox="1"/>
          <p:nvPr/>
        </p:nvSpPr>
        <p:spPr>
          <a:xfrm>
            <a:off x="4579324" y="4152247"/>
            <a:ext cx="698015" cy="307777"/>
          </a:xfrm>
          <a:prstGeom prst="rect">
            <a:avLst/>
          </a:prstGeom>
          <a:noFill/>
        </p:spPr>
        <p:txBody>
          <a:bodyPr wrap="square" rtlCol="0">
            <a:spAutoFit/>
          </a:bodyPr>
          <a:lstStyle/>
          <a:p>
            <a:pPr algn="ctr"/>
            <a:r>
              <a:rPr lang="en-US" sz="1400" dirty="0">
                <a:solidFill>
                  <a:srgbClr val="FF0000"/>
                </a:solidFill>
                <a:latin typeface="Arial" panose="020B0604020202020204" pitchFamily="34" charset="0"/>
                <a:cs typeface="Arial" panose="020B0604020202020204" pitchFamily="34" charset="0"/>
              </a:rPr>
              <a:t>4 %</a:t>
            </a:r>
          </a:p>
        </p:txBody>
      </p:sp>
      <p:sp>
        <p:nvSpPr>
          <p:cNvPr id="3" name="Slide Number Placeholder 2"/>
          <p:cNvSpPr>
            <a:spLocks noGrp="1"/>
          </p:cNvSpPr>
          <p:nvPr>
            <p:ph type="sldNum" sz="quarter" idx="12"/>
          </p:nvPr>
        </p:nvSpPr>
        <p:spPr/>
        <p:txBody>
          <a:bodyPr/>
          <a:lstStyle/>
          <a:p>
            <a:fld id="{AD3FABAC-FA63-4425-8B44-F3EAA7C2B502}" type="slidenum">
              <a:rPr lang="zh-CN" altLang="en-US" smtClean="0"/>
              <a:t>14</a:t>
            </a:fld>
            <a:endParaRPr lang="zh-CN" altLang="en-US"/>
          </a:p>
        </p:txBody>
      </p:sp>
      <p:sp>
        <p:nvSpPr>
          <p:cNvPr id="19" name="Shape 58"/>
          <p:cNvSpPr txBox="1"/>
          <p:nvPr/>
        </p:nvSpPr>
        <p:spPr>
          <a:xfrm>
            <a:off x="7424632" y="6523170"/>
            <a:ext cx="4767368" cy="334829"/>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rtl="0">
              <a:spcBef>
                <a:spcPts val="0"/>
              </a:spcBef>
              <a:buNone/>
            </a:pPr>
            <a:r>
              <a:rPr lang="en" dirty="0">
                <a:solidFill>
                  <a:schemeClr val="tx1"/>
                </a:solidFill>
                <a:latin typeface="Arial" panose="020B0604020202020204" pitchFamily="34" charset="0"/>
                <a:ea typeface="Walter Turncoat"/>
                <a:cs typeface="Arial" panose="020B0604020202020204" pitchFamily="34" charset="0"/>
                <a:sym typeface="Walter Turncoat"/>
              </a:rPr>
              <a:t>* Data from Siggraph 2017, by Anjul Patney, August 2017</a:t>
            </a:r>
          </a:p>
        </p:txBody>
      </p:sp>
      <p:sp>
        <p:nvSpPr>
          <p:cNvPr id="14" name="Rectangle 13">
            <a:extLst>
              <a:ext uri="{FF2B5EF4-FFF2-40B4-BE49-F238E27FC236}">
                <a16:creationId xmlns:a16="http://schemas.microsoft.com/office/drawing/2014/main" id="{E284BA9D-831C-6A4B-8A3C-287F8415C574}"/>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290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2"/>
          </p:nvPr>
        </p:nvSpPr>
        <p:spPr/>
        <p:txBody>
          <a:bodyPr/>
          <a:lstStyle/>
          <a:p>
            <a:fld id="{AD3FABAC-FA63-4425-8B44-F3EAA7C2B502}" type="slidenum">
              <a:rPr lang="zh-CN" altLang="en-US" smtClean="0"/>
              <a:t>15</a:t>
            </a:fld>
            <a:endParaRPr lang="zh-CN" altLang="en-US" dirty="0"/>
          </a:p>
        </p:txBody>
      </p:sp>
      <p:sp>
        <p:nvSpPr>
          <p:cNvPr id="6" name="Oval 5">
            <a:extLst>
              <a:ext uri="{FF2B5EF4-FFF2-40B4-BE49-F238E27FC236}">
                <a16:creationId xmlns:a16="http://schemas.microsoft.com/office/drawing/2014/main" id="{7B9CFFFB-413F-8E46-81A7-F1BFBEF04912}"/>
              </a:ext>
            </a:extLst>
          </p:cNvPr>
          <p:cNvSpPr/>
          <p:nvPr/>
        </p:nvSpPr>
        <p:spPr>
          <a:xfrm>
            <a:off x="573316" y="3483429"/>
            <a:ext cx="2431143" cy="243114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F3ABF19-70ED-B047-85CC-305090F9DFF7}"/>
              </a:ext>
            </a:extLst>
          </p:cNvPr>
          <p:cNvSpPr/>
          <p:nvPr/>
        </p:nvSpPr>
        <p:spPr>
          <a:xfrm>
            <a:off x="6773332" y="3497945"/>
            <a:ext cx="2431143" cy="243114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15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Slide Number Placeholder 1"/>
          <p:cNvSpPr>
            <a:spLocks noGrp="1"/>
          </p:cNvSpPr>
          <p:nvPr>
            <p:ph type="sldNum" sz="quarter" idx="12"/>
          </p:nvPr>
        </p:nvSpPr>
        <p:spPr/>
        <p:txBody>
          <a:bodyPr/>
          <a:lstStyle/>
          <a:p>
            <a:fld id="{AD3FABAC-FA63-4425-8B44-F3EAA7C2B502}" type="slidenum">
              <a:rPr lang="zh-CN" altLang="en-US" smtClean="0"/>
              <a:t>16</a:t>
            </a:fld>
            <a:endParaRPr lang="zh-CN" altLang="en-US" dirty="0"/>
          </a:p>
        </p:txBody>
      </p:sp>
      <p:sp>
        <p:nvSpPr>
          <p:cNvPr id="5" name="Oval 4"/>
          <p:cNvSpPr/>
          <p:nvPr/>
        </p:nvSpPr>
        <p:spPr>
          <a:xfrm>
            <a:off x="573316" y="3483429"/>
            <a:ext cx="2431143" cy="243114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773332" y="3497945"/>
            <a:ext cx="2431143" cy="243114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692400" y="1589314"/>
            <a:ext cx="2953657" cy="369332"/>
          </a:xfrm>
          <a:prstGeom prst="rect">
            <a:avLst/>
          </a:prstGeom>
          <a:noFill/>
        </p:spPr>
        <p:txBody>
          <a:bodyPr wrap="square" rtlCol="0">
            <a:spAutoFit/>
          </a:bodyPr>
          <a:lstStyle/>
          <a:p>
            <a:r>
              <a:rPr lang="en-US" dirty="0" err="1">
                <a:solidFill>
                  <a:schemeClr val="bg1"/>
                </a:solidFill>
                <a:latin typeface="Arial" panose="020B0604020202020204" pitchFamily="34" charset="0"/>
                <a:cs typeface="Arial" panose="020B0604020202020204" pitchFamily="34" charset="0"/>
              </a:rPr>
              <a:t>Foveated</a:t>
            </a:r>
            <a:r>
              <a:rPr lang="en-US" dirty="0">
                <a:solidFill>
                  <a:schemeClr val="bg1"/>
                </a:solidFill>
                <a:latin typeface="Arial" panose="020B0604020202020204" pitchFamily="34" charset="0"/>
                <a:cs typeface="Arial" panose="020B0604020202020204" pitchFamily="34" charset="0"/>
              </a:rPr>
              <a:t> Rendering</a:t>
            </a:r>
          </a:p>
        </p:txBody>
      </p:sp>
    </p:spTree>
    <p:extLst>
      <p:ext uri="{BB962C8B-B14F-4D97-AF65-F5344CB8AC3E}">
        <p14:creationId xmlns:p14="http://schemas.microsoft.com/office/powerpoint/2010/main" val="404825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164691" y="1658594"/>
            <a:ext cx="2026879" cy="2026879"/>
          </a:xfrm>
          <a:ln>
            <a:solidFill>
              <a:schemeClr val="bg1">
                <a:lumMod val="50000"/>
              </a:schemeClr>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92519" y="1658594"/>
            <a:ext cx="2026879" cy="2026879"/>
          </a:xfrm>
          <a:prstGeom prst="rect">
            <a:avLst/>
          </a:prstGeom>
          <a:ln>
            <a:solidFill>
              <a:schemeClr val="bg1">
                <a:lumMod val="50000"/>
              </a:schemeClr>
            </a:solidFill>
          </a:ln>
        </p:spPr>
      </p:pic>
      <p:grpSp>
        <p:nvGrpSpPr>
          <p:cNvPr id="19" name="Group 18"/>
          <p:cNvGrpSpPr/>
          <p:nvPr/>
        </p:nvGrpSpPr>
        <p:grpSpPr>
          <a:xfrm>
            <a:off x="2857437" y="1274598"/>
            <a:ext cx="2780673" cy="2639285"/>
            <a:chOff x="182880" y="1225103"/>
            <a:chExt cx="3763394" cy="3919921"/>
          </a:xfrm>
        </p:grpSpPr>
        <p:cxnSp>
          <p:nvCxnSpPr>
            <p:cNvPr id="10" name="Straight Arrow Connector 9"/>
            <p:cNvCxnSpPr/>
            <p:nvPr/>
          </p:nvCxnSpPr>
          <p:spPr>
            <a:xfrm>
              <a:off x="182880" y="3291840"/>
              <a:ext cx="374904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982057" y="1463040"/>
              <a:ext cx="0" cy="36819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1755716" y="1225103"/>
                  <a:ext cx="186718" cy="2770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1755716" y="1225103"/>
                  <a:ext cx="186718" cy="277000"/>
                </a:xfrm>
                <a:prstGeom prst="rect">
                  <a:avLst/>
                </a:prstGeom>
                <a:blipFill>
                  <a:blip r:embed="rId5"/>
                  <a:stretch>
                    <a:fillRect l="-60870" r="-52174" b="-870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3762954" y="3322321"/>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3762954" y="3322321"/>
                  <a:ext cx="183320" cy="276999"/>
                </a:xfrm>
                <a:prstGeom prst="rect">
                  <a:avLst/>
                </a:prstGeom>
                <a:blipFill>
                  <a:blip r:embed="rId6"/>
                  <a:stretch>
                    <a:fillRect l="-45455" r="-36364" b="-35294"/>
                  </a:stretch>
                </a:blipFill>
              </p:spPr>
              <p:txBody>
                <a:bodyPr/>
                <a:lstStyle/>
                <a:p>
                  <a:r>
                    <a:rPr lang="en-US">
                      <a:noFill/>
                    </a:rPr>
                    <a:t> </a:t>
                  </a:r>
                </a:p>
              </p:txBody>
            </p:sp>
          </mc:Fallback>
        </mc:AlternateContent>
      </p:grpSp>
      <p:grpSp>
        <p:nvGrpSpPr>
          <p:cNvPr id="20" name="Group 19"/>
          <p:cNvGrpSpPr/>
          <p:nvPr/>
        </p:nvGrpSpPr>
        <p:grpSpPr>
          <a:xfrm>
            <a:off x="6788881" y="1280056"/>
            <a:ext cx="2770201" cy="2629210"/>
            <a:chOff x="1708367" y="1211237"/>
            <a:chExt cx="3749221" cy="4278278"/>
          </a:xfrm>
        </p:grpSpPr>
        <p:cxnSp>
          <p:nvCxnSpPr>
            <p:cNvPr id="21" name="Straight Arrow Connector 20"/>
            <p:cNvCxnSpPr/>
            <p:nvPr/>
          </p:nvCxnSpPr>
          <p:spPr>
            <a:xfrm flipV="1">
              <a:off x="1982057" y="5109006"/>
              <a:ext cx="3248927" cy="84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982057" y="1463040"/>
              <a:ext cx="0" cy="3662316"/>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p:nvSpPr>
              <p:spPr>
                <a:xfrm>
                  <a:off x="1708367" y="1211237"/>
                  <a:ext cx="213702" cy="45073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𝑣</m:t>
                        </m:r>
                      </m:oMath>
                    </m:oMathPara>
                  </a14:m>
                  <a:endParaRPr lang="en-US" dirty="0">
                    <a:solidFill>
                      <a:srgbClr val="0000FF"/>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708367" y="1211237"/>
                  <a:ext cx="213702" cy="450736"/>
                </a:xfrm>
                <a:prstGeom prst="rect">
                  <a:avLst/>
                </a:prstGeom>
                <a:blipFill>
                  <a:blip r:embed="rId7"/>
                  <a:stretch>
                    <a:fillRect l="-30769" r="-2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189349" y="5078111"/>
                  <a:ext cx="268239" cy="4114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𝑢</m:t>
                        </m:r>
                      </m:oMath>
                    </m:oMathPara>
                  </a14:m>
                  <a:endParaRPr lang="en-US" dirty="0">
                    <a:solidFill>
                      <a:srgbClr val="FF0000"/>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189349" y="5078111"/>
                  <a:ext cx="268239" cy="411404"/>
                </a:xfrm>
                <a:prstGeom prst="rect">
                  <a:avLst/>
                </a:prstGeom>
                <a:blipFill>
                  <a:blip r:embed="rId8"/>
                  <a:stretch>
                    <a:fillRect l="-15625" r="-15625" b="-12195"/>
                  </a:stretch>
                </a:blipFill>
              </p:spPr>
              <p:txBody>
                <a:bodyPr/>
                <a:lstStyle/>
                <a:p>
                  <a:r>
                    <a:rPr lang="en-US">
                      <a:noFill/>
                    </a:rPr>
                    <a:t> </a:t>
                  </a:r>
                </a:p>
              </p:txBody>
            </p:sp>
          </mc:Fallback>
        </mc:AlternateContent>
      </p:grpSp>
      <p:sp>
        <p:nvSpPr>
          <p:cNvPr id="30" name="TextBox 29">
            <a:extLst>
              <a:ext uri="{FF2B5EF4-FFF2-40B4-BE49-F238E27FC236}">
                <a16:creationId xmlns:a16="http://schemas.microsoft.com/office/drawing/2014/main" id="{89CEB9B8-CB6A-7343-987F-6433DAEAFDF8}"/>
              </a:ext>
            </a:extLst>
          </p:cNvPr>
          <p:cNvSpPr txBox="1"/>
          <p:nvPr/>
        </p:nvSpPr>
        <p:spPr>
          <a:xfrm>
            <a:off x="0" y="584620"/>
            <a:ext cx="12192000"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Log-polar mapping [Araujo and Dias 1996]</a:t>
            </a:r>
          </a:p>
        </p:txBody>
      </p:sp>
      <p:sp>
        <p:nvSpPr>
          <p:cNvPr id="32" name="Rounded Rectangle 31"/>
          <p:cNvSpPr/>
          <p:nvPr/>
        </p:nvSpPr>
        <p:spPr>
          <a:xfrm>
            <a:off x="3519432" y="4461644"/>
            <a:ext cx="5123341" cy="2242525"/>
          </a:xfrm>
          <a:prstGeom prst="roundRect">
            <a:avLst>
              <a:gd name="adj" fmla="val 7060"/>
            </a:avLst>
          </a:prstGeom>
          <a:solidFill>
            <a:schemeClr val="tx1">
              <a:alpha val="2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3" name="Rectangle 32"/>
              <p:cNvSpPr/>
              <p:nvPr/>
            </p:nvSpPr>
            <p:spPr>
              <a:xfrm>
                <a:off x="3689967" y="4774454"/>
                <a:ext cx="2251119" cy="1029897"/>
              </a:xfrm>
              <a:prstGeom prst="rect">
                <a:avLst/>
              </a:prstGeom>
            </p:spPr>
            <p:txBody>
              <a:bodyPr wrap="square">
                <a:spAutoFit/>
              </a:bodyPr>
              <a:lstStyle/>
              <a:p>
                <a:pPr algn="ctr"/>
                <a14:m>
                  <m:oMathPara xmlns:m="http://schemas.openxmlformats.org/officeDocument/2006/math">
                    <m:oMathParaPr>
                      <m:jc m:val="left"/>
                    </m:oMathParaPr>
                    <m:oMath xmlns:m="http://schemas.openxmlformats.org/officeDocument/2006/math">
                      <m:r>
                        <a:rPr lang="en-US" sz="1100" i="1" smtClean="0">
                          <a:solidFill>
                            <a:schemeClr val="tx1"/>
                          </a:solidFill>
                          <a:latin typeface="Cambria Math" panose="02040503050406030204" pitchFamily="18" charset="0"/>
                          <a:ea typeface="Cambria Math" panose="02040503050406030204" pitchFamily="18" charset="0"/>
                        </a:rPr>
                        <m:t>𝑢</m:t>
                      </m:r>
                      <m:r>
                        <a:rPr lang="en-US" sz="1100" i="1" smtClean="0">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m:rPr>
                              <m:sty m:val="p"/>
                            </m:rPr>
                            <a:rPr lang="en-US" sz="1100" i="1">
                              <a:solidFill>
                                <a:schemeClr val="tx1"/>
                              </a:solidFill>
                              <a:latin typeface="Cambria Math" panose="02040503050406030204" pitchFamily="18" charset="0"/>
                              <a:ea typeface="Cambria Math" panose="02040503050406030204" pitchFamily="18" charset="0"/>
                            </a:rPr>
                            <m:t>log</m:t>
                          </m:r>
                          <m:rad>
                            <m:radPr>
                              <m:degHide m:val="on"/>
                              <m:ctrlPr>
                                <a:rPr lang="en-US" sz="1100" i="1">
                                  <a:solidFill>
                                    <a:schemeClr val="tx1"/>
                                  </a:solidFill>
                                  <a:latin typeface="Cambria Math" panose="02040503050406030204" pitchFamily="18" charset="0"/>
                                  <a:ea typeface="Cambria Math" panose="02040503050406030204" pitchFamily="18" charset="0"/>
                                </a:rPr>
                              </m:ctrlPr>
                            </m:radPr>
                            <m:deg/>
                            <m:e>
                              <m:sSup>
                                <m:sSupPr>
                                  <m:ctrlPr>
                                    <a:rPr lang="en-US" sz="1100" i="1">
                                      <a:solidFill>
                                        <a:schemeClr val="tx1"/>
                                      </a:solidFill>
                                      <a:latin typeface="Cambria Math" panose="02040503050406030204" pitchFamily="18" charset="0"/>
                                      <a:ea typeface="Cambria Math" panose="02040503050406030204" pitchFamily="18" charset="0"/>
                                    </a:rPr>
                                  </m:ctrlPr>
                                </m:sSupPr>
                                <m:e>
                                  <m:r>
                                    <a:rPr lang="en-US" sz="1100" i="1">
                                      <a:solidFill>
                                        <a:schemeClr val="tx1"/>
                                      </a:solidFill>
                                      <a:latin typeface="Cambria Math" panose="02040503050406030204" pitchFamily="18" charset="0"/>
                                      <a:ea typeface="Cambria Math" panose="02040503050406030204" pitchFamily="18" charset="0"/>
                                    </a:rPr>
                                    <m:t>𝑥</m:t>
                                  </m:r>
                                </m:e>
                                <m:sup>
                                  <m:r>
                                    <a:rPr lang="en-US" sz="1100" i="1">
                                      <a:solidFill>
                                        <a:schemeClr val="tx1"/>
                                      </a:solidFill>
                                      <a:latin typeface="Cambria Math" panose="02040503050406030204" pitchFamily="18" charset="0"/>
                                      <a:ea typeface="Cambria Math" panose="02040503050406030204" pitchFamily="18" charset="0"/>
                                    </a:rPr>
                                    <m:t>2</m:t>
                                  </m:r>
                                </m:sup>
                              </m:sSup>
                              <m:r>
                                <a:rPr lang="en-US" sz="1100" i="1">
                                  <a:solidFill>
                                    <a:schemeClr val="tx1"/>
                                  </a:solidFill>
                                  <a:latin typeface="Cambria Math" panose="02040503050406030204" pitchFamily="18" charset="0"/>
                                  <a:ea typeface="Cambria Math" panose="02040503050406030204" pitchFamily="18" charset="0"/>
                                </a:rPr>
                                <m:t>+</m:t>
                              </m:r>
                              <m:sSup>
                                <m:sSupPr>
                                  <m:ctrlPr>
                                    <a:rPr lang="en-US" sz="1100" i="1">
                                      <a:solidFill>
                                        <a:schemeClr val="tx1"/>
                                      </a:solidFill>
                                      <a:latin typeface="Cambria Math" panose="02040503050406030204" pitchFamily="18" charset="0"/>
                                      <a:ea typeface="Cambria Math" panose="02040503050406030204" pitchFamily="18" charset="0"/>
                                    </a:rPr>
                                  </m:ctrlPr>
                                </m:sSupPr>
                                <m:e>
                                  <m:r>
                                    <a:rPr lang="en-US" sz="1100" i="1">
                                      <a:solidFill>
                                        <a:schemeClr val="tx1"/>
                                      </a:solidFill>
                                      <a:latin typeface="Cambria Math" panose="02040503050406030204" pitchFamily="18" charset="0"/>
                                      <a:ea typeface="Cambria Math" panose="02040503050406030204" pitchFamily="18" charset="0"/>
                                    </a:rPr>
                                    <m:t>𝑦</m:t>
                                  </m:r>
                                </m:e>
                                <m:sup>
                                  <m:r>
                                    <a:rPr lang="en-US" sz="1100" i="1">
                                      <a:solidFill>
                                        <a:schemeClr val="tx1"/>
                                      </a:solidFill>
                                      <a:latin typeface="Cambria Math" panose="02040503050406030204" pitchFamily="18" charset="0"/>
                                      <a:ea typeface="Cambria Math" panose="02040503050406030204" pitchFamily="18" charset="0"/>
                                    </a:rPr>
                                    <m:t>2</m:t>
                                  </m:r>
                                </m:sup>
                              </m:sSup>
                            </m:e>
                          </m:rad>
                        </m:num>
                        <m:den>
                          <m:r>
                            <a:rPr lang="en-US" sz="1100" i="1">
                              <a:solidFill>
                                <a:schemeClr val="tx1"/>
                              </a:solidFill>
                              <a:latin typeface="Cambria Math" panose="02040503050406030204" pitchFamily="18" charset="0"/>
                              <a:ea typeface="Cambria Math" panose="02040503050406030204" pitchFamily="18" charset="0"/>
                            </a:rPr>
                            <m:t>𝐿</m:t>
                          </m:r>
                        </m:den>
                      </m:f>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𝑤</m:t>
                      </m:r>
                    </m:oMath>
                  </m:oMathPara>
                </a14:m>
                <a:endParaRPr lang="en-US" sz="1100" dirty="0">
                  <a:solidFill>
                    <a:schemeClr val="tx1"/>
                  </a:solidFill>
                  <a:latin typeface="Arial" panose="020B0604020202020204" pitchFamily="34" charset="0"/>
                  <a:cs typeface="Arial" panose="020B0604020202020204" pitchFamily="34" charset="0"/>
                </a:endParaRPr>
              </a:p>
              <a:p>
                <a:pPr algn="ctr"/>
                <a:endParaRPr lang="en-US" sz="1100" i="1" dirty="0">
                  <a:solidFill>
                    <a:schemeClr val="tx1"/>
                  </a:solidFill>
                  <a:latin typeface="Arial" panose="020B0604020202020204" pitchFamily="34" charset="0"/>
                  <a:ea typeface="Cambria Math" panose="02040503050406030204" pitchFamily="18" charset="0"/>
                  <a:cs typeface="Arial" panose="020B0604020202020204" pitchFamily="34" charset="0"/>
                </a:endParaRPr>
              </a:p>
              <a:p>
                <a:pPr algn="ctr"/>
                <a14:m>
                  <m:oMathPara xmlns:m="http://schemas.openxmlformats.org/officeDocument/2006/math">
                    <m:oMathParaPr>
                      <m:jc m:val="left"/>
                    </m:oMathParaPr>
                    <m:oMath xmlns:m="http://schemas.openxmlformats.org/officeDocument/2006/math">
                      <m:r>
                        <a:rPr lang="en-US" sz="1100" i="1">
                          <a:solidFill>
                            <a:schemeClr val="tx1"/>
                          </a:solidFill>
                          <a:latin typeface="Cambria Math" panose="02040503050406030204" pitchFamily="18" charset="0"/>
                          <a:ea typeface="Cambria Math" panose="02040503050406030204" pitchFamily="18" charset="0"/>
                        </a:rPr>
                        <m:t>𝑣</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m:t>
                          </m:r>
                          <m:r>
                            <m:rPr>
                              <m:sty m:val="p"/>
                            </m:rPr>
                            <a:rPr lang="en-US" sz="1100" i="1">
                              <a:solidFill>
                                <a:schemeClr val="tx1"/>
                              </a:solidFill>
                              <a:latin typeface="Cambria Math" panose="02040503050406030204" pitchFamily="18" charset="0"/>
                              <a:ea typeface="Cambria Math" panose="02040503050406030204" pitchFamily="18" charset="0"/>
                            </a:rPr>
                            <m:t>arctan</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𝑦</m:t>
                              </m:r>
                            </m:num>
                            <m:den>
                              <m:r>
                                <a:rPr lang="en-US" sz="1100" i="1">
                                  <a:solidFill>
                                    <a:schemeClr val="tx1"/>
                                  </a:solidFill>
                                  <a:latin typeface="Cambria Math" panose="02040503050406030204" pitchFamily="18" charset="0"/>
                                  <a:ea typeface="Cambria Math" panose="02040503050406030204" pitchFamily="18" charset="0"/>
                                </a:rPr>
                                <m:t>𝑥</m:t>
                              </m:r>
                            </m:den>
                          </m:f>
                          <m:r>
                            <a:rPr lang="en-US" sz="1100" i="1">
                              <a:solidFill>
                                <a:schemeClr val="tx1"/>
                              </a:solidFill>
                              <a:latin typeface="Cambria Math" panose="02040503050406030204" pitchFamily="18" charset="0"/>
                              <a:ea typeface="Cambria Math" panose="02040503050406030204" pitchFamily="18" charset="0"/>
                            </a:rPr>
                            <m:t>+</m:t>
                          </m:r>
                          <m:r>
                            <a:rPr lang="en-US" sz="1100" b="1" i="1">
                              <a:solidFill>
                                <a:schemeClr val="tx1"/>
                              </a:solidFill>
                              <a:latin typeface="Cambria Math" panose="02040503050406030204" pitchFamily="18" charset="0"/>
                              <a:ea typeface="Cambria Math" panose="02040503050406030204" pitchFamily="18" charset="0"/>
                            </a:rPr>
                            <m:t>𝟏</m:t>
                          </m:r>
                          <m:r>
                            <a:rPr lang="en-US" sz="1100" b="1" i="1" smtClean="0">
                              <a:solidFill>
                                <a:schemeClr val="tx1"/>
                              </a:solidFill>
                              <a:latin typeface="Cambria Math" panose="02040503050406030204" pitchFamily="18" charset="0"/>
                              <a:ea typeface="Cambria Math" panose="02040503050406030204" pitchFamily="18" charset="0"/>
                            </a:rPr>
                            <m:t> </m:t>
                          </m:r>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𝑦</m:t>
                          </m:r>
                          <m:r>
                            <a:rPr lang="en-US" sz="1100" i="1">
                              <a:solidFill>
                                <a:schemeClr val="tx1"/>
                              </a:solidFill>
                              <a:latin typeface="Cambria Math" panose="02040503050406030204" pitchFamily="18" charset="0"/>
                              <a:ea typeface="Cambria Math" panose="02040503050406030204" pitchFamily="18" charset="0"/>
                            </a:rPr>
                            <m:t>−0]∙2</m:t>
                          </m:r>
                          <m:r>
                            <a:rPr lang="en-US" sz="1100" i="1">
                              <a:solidFill>
                                <a:schemeClr val="tx1"/>
                              </a:solidFill>
                              <a:latin typeface="Cambria Math" panose="02040503050406030204" pitchFamily="18" charset="0"/>
                              <a:ea typeface="Cambria Math" panose="02040503050406030204" pitchFamily="18" charset="0"/>
                            </a:rPr>
                            <m:t>𝜋</m:t>
                          </m:r>
                          <m:r>
                            <a:rPr lang="en-US" sz="1100" i="1">
                              <a:solidFill>
                                <a:schemeClr val="tx1"/>
                              </a:solidFill>
                              <a:latin typeface="Cambria Math" panose="02040503050406030204" pitchFamily="18" charset="0"/>
                              <a:ea typeface="Cambria Math" panose="02040503050406030204" pitchFamily="18" charset="0"/>
                            </a:rPr>
                            <m:t>)</m:t>
                          </m:r>
                        </m:num>
                        <m:den>
                          <m:r>
                            <a:rPr lang="en-US" sz="1100" i="1">
                              <a:solidFill>
                                <a:schemeClr val="tx1"/>
                              </a:solidFill>
                              <a:latin typeface="Cambria Math" panose="02040503050406030204" pitchFamily="18" charset="0"/>
                              <a:ea typeface="Cambria Math" panose="02040503050406030204" pitchFamily="18" charset="0"/>
                            </a:rPr>
                            <m:t>2</m:t>
                          </m:r>
                          <m:r>
                            <a:rPr lang="en-US" sz="1100" i="1">
                              <a:solidFill>
                                <a:schemeClr val="tx1"/>
                              </a:solidFill>
                              <a:latin typeface="Cambria Math" panose="02040503050406030204" pitchFamily="18" charset="0"/>
                              <a:ea typeface="Cambria Math" panose="02040503050406030204" pitchFamily="18" charset="0"/>
                            </a:rPr>
                            <m:t>𝜋</m:t>
                          </m:r>
                        </m:den>
                      </m:f>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h</m:t>
                      </m:r>
                    </m:oMath>
                  </m:oMathPara>
                </a14:m>
                <a:endParaRPr lang="en-US" sz="1100" dirty="0">
                  <a:solidFill>
                    <a:schemeClr val="tx1"/>
                  </a:solidFill>
                  <a:latin typeface="Arial" panose="020B0604020202020204" pitchFamily="34" charset="0"/>
                  <a:cs typeface="Arial" panose="020B0604020202020204" pitchFamily="34"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3689967" y="4774454"/>
                <a:ext cx="2251119" cy="102989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3689967" y="5923647"/>
                <a:ext cx="3469470" cy="795731"/>
              </a:xfrm>
              <a:prstGeom prst="rect">
                <a:avLst/>
              </a:prstGeom>
              <a:noFill/>
            </p:spPr>
            <p:txBody>
              <a:bodyPr wrap="square" rtlCol="0">
                <a:spAutoFit/>
              </a:bodyPr>
              <a:lstStyle/>
              <a:p>
                <a:pPr marL="171450" indent="-171450">
                  <a:buFont typeface="Arial" panose="020B0604020202020204" pitchFamily="34" charset="0"/>
                  <a:buChar char="•"/>
                </a:pPr>
                <a14:m>
                  <m:oMath xmlns:m="http://schemas.openxmlformats.org/officeDocument/2006/math">
                    <m:r>
                      <a:rPr lang="en-US" sz="1050" b="0" i="1" smtClean="0">
                        <a:solidFill>
                          <a:schemeClr val="tx1"/>
                        </a:solidFill>
                        <a:latin typeface="Cambria Math" panose="02040503050406030204" pitchFamily="18" charset="0"/>
                      </a:rPr>
                      <m:t>𝑊</m:t>
                    </m:r>
                    <m:r>
                      <a:rPr lang="en-US" sz="1050" b="0" i="1" smtClean="0">
                        <a:solidFill>
                          <a:schemeClr val="tx1"/>
                        </a:solidFill>
                        <a:latin typeface="Cambria Math" panose="02040503050406030204" pitchFamily="18" charset="0"/>
                      </a:rPr>
                      <m:t>:</m:t>
                    </m:r>
                    <m:r>
                      <a:rPr lang="en-US" sz="1050" b="0" i="1" smtClean="0">
                        <a:solidFill>
                          <a:schemeClr val="tx1"/>
                        </a:solidFill>
                        <a:latin typeface="Cambria Math" panose="02040503050406030204" pitchFamily="18" charset="0"/>
                      </a:rPr>
                      <m:t>𝑠𝑐𝑟𝑒𝑒𝑛</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𝑤𝑖𝑑𝑡h</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𝐻</m:t>
                    </m:r>
                    <m:r>
                      <a:rPr lang="en-US" sz="1050" b="0" i="1" smtClean="0">
                        <a:solidFill>
                          <a:schemeClr val="tx1"/>
                        </a:solidFill>
                        <a:latin typeface="Cambria Math" panose="02040503050406030204" pitchFamily="18" charset="0"/>
                      </a:rPr>
                      <m:t>:</m:t>
                    </m:r>
                    <m:r>
                      <a:rPr lang="en-US" sz="1050" b="0" i="1" smtClean="0">
                        <a:solidFill>
                          <a:schemeClr val="tx1"/>
                        </a:solidFill>
                        <a:latin typeface="Cambria Math" panose="02040503050406030204" pitchFamily="18" charset="0"/>
                      </a:rPr>
                      <m:t>𝑠𝑐𝑟𝑒𝑒𝑛</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h𝑒𝑖𝑔h𝑡</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𝑤</m:t>
                    </m:r>
                    <m:r>
                      <a:rPr lang="en-US" sz="1050" b="0" i="1" smtClean="0">
                        <a:solidFill>
                          <a:schemeClr val="tx1"/>
                        </a:solidFill>
                        <a:latin typeface="Cambria Math" panose="02040503050406030204" pitchFamily="18" charset="0"/>
                      </a:rPr>
                      <m:t>:</m:t>
                    </m:r>
                    <m:r>
                      <a:rPr lang="en-US" sz="1050" b="0" i="1" smtClean="0">
                        <a:solidFill>
                          <a:schemeClr val="tx1"/>
                        </a:solidFill>
                        <a:latin typeface="Cambria Math" panose="02040503050406030204" pitchFamily="18" charset="0"/>
                      </a:rPr>
                      <m:t>𝑏𝑢𝑓𝑓𝑒𝑟</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𝑤𝑖𝑑𝑡h</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h</m:t>
                    </m:r>
                    <m:r>
                      <a:rPr lang="en-US" sz="1050" b="0" i="1" smtClean="0">
                        <a:solidFill>
                          <a:schemeClr val="tx1"/>
                        </a:solidFill>
                        <a:latin typeface="Cambria Math" panose="02040503050406030204" pitchFamily="18" charset="0"/>
                      </a:rPr>
                      <m:t>:</m:t>
                    </m:r>
                    <m:r>
                      <a:rPr lang="en-US" sz="1050" b="0" i="1" smtClean="0">
                        <a:solidFill>
                          <a:schemeClr val="tx1"/>
                        </a:solidFill>
                        <a:latin typeface="Cambria Math" panose="02040503050406030204" pitchFamily="18" charset="0"/>
                      </a:rPr>
                      <m:t>𝑏𝑢𝑓𝑓𝑒𝑟</m:t>
                    </m:r>
                    <m:r>
                      <a:rPr lang="en-US" sz="1050" b="0" i="1" smtClean="0">
                        <a:solidFill>
                          <a:schemeClr val="tx1"/>
                        </a:solidFill>
                        <a:latin typeface="Cambria Math" panose="02040503050406030204" pitchFamily="18" charset="0"/>
                      </a:rPr>
                      <m:t> </m:t>
                    </m:r>
                    <m:r>
                      <a:rPr lang="en-US" sz="1050" b="0" i="1" smtClean="0">
                        <a:solidFill>
                          <a:schemeClr val="tx1"/>
                        </a:solidFill>
                        <a:latin typeface="Cambria Math" panose="02040503050406030204" pitchFamily="18" charset="0"/>
                      </a:rPr>
                      <m:t>h𝑒𝑖𝑔h𝑡</m:t>
                    </m:r>
                  </m:oMath>
                </a14:m>
                <a:endParaRPr lang="en-US" sz="1050" b="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14:m>
                  <m:oMath xmlns:m="http://schemas.openxmlformats.org/officeDocument/2006/math">
                    <m:r>
                      <a:rPr lang="en-US" sz="1050" b="1" i="1">
                        <a:solidFill>
                          <a:schemeClr val="tx1"/>
                        </a:solidFill>
                        <a:latin typeface="Cambria Math" panose="02040503050406030204" pitchFamily="18" charset="0"/>
                      </a:rPr>
                      <m:t>𝟏</m:t>
                    </m:r>
                    <m:r>
                      <a:rPr lang="en-US" sz="1050" b="1" i="1" smtClean="0">
                        <a:solidFill>
                          <a:schemeClr val="tx1"/>
                        </a:solidFill>
                        <a:latin typeface="Cambria Math" panose="02040503050406030204" pitchFamily="18" charset="0"/>
                      </a:rPr>
                      <m:t> </m:t>
                    </m:r>
                    <m:d>
                      <m:dPr>
                        <m:begChr m:val="["/>
                        <m:endChr m:val="]"/>
                        <m:ctrlPr>
                          <a:rPr lang="en-US" sz="1050" i="1">
                            <a:solidFill>
                              <a:schemeClr val="tx1"/>
                            </a:solidFill>
                            <a:latin typeface="Cambria Math" panose="02040503050406030204" pitchFamily="18" charset="0"/>
                          </a:rPr>
                        </m:ctrlPr>
                      </m:dPr>
                      <m:e>
                        <m:r>
                          <a:rPr lang="en-US" sz="1050" i="1">
                            <a:solidFill>
                              <a:schemeClr val="tx1"/>
                            </a:solidFill>
                            <a:latin typeface="Cambria Math" panose="02040503050406030204" pitchFamily="18" charset="0"/>
                          </a:rPr>
                          <m:t>𝑦</m:t>
                        </m:r>
                        <m:r>
                          <a:rPr lang="en-US" sz="1050" i="1">
                            <a:solidFill>
                              <a:schemeClr val="tx1"/>
                            </a:solidFill>
                            <a:latin typeface="Cambria Math" panose="02040503050406030204" pitchFamily="18" charset="0"/>
                          </a:rPr>
                          <m:t>&lt;0</m:t>
                        </m:r>
                      </m:e>
                    </m:d>
                    <m:r>
                      <a:rPr lang="en-US" sz="1050" i="1">
                        <a:solidFill>
                          <a:schemeClr val="tx1"/>
                        </a:solidFill>
                        <a:latin typeface="Cambria Math" panose="02040503050406030204" pitchFamily="18" charset="0"/>
                      </a:rPr>
                      <m:t>=</m:t>
                    </m:r>
                    <m:d>
                      <m:dPr>
                        <m:begChr m:val="{"/>
                        <m:endChr m:val=""/>
                        <m:ctrlPr>
                          <a:rPr lang="en-US" sz="1050" i="1">
                            <a:solidFill>
                              <a:schemeClr val="tx1"/>
                            </a:solidFill>
                            <a:latin typeface="Cambria Math" panose="02040503050406030204" pitchFamily="18" charset="0"/>
                          </a:rPr>
                        </m:ctrlPr>
                      </m:dPr>
                      <m:e>
                        <m:eqArr>
                          <m:eqArrPr>
                            <m:ctrlPr>
                              <a:rPr lang="en-US" sz="1050" i="1">
                                <a:solidFill>
                                  <a:schemeClr val="tx1"/>
                                </a:solidFill>
                                <a:latin typeface="Cambria Math" panose="02040503050406030204" pitchFamily="18" charset="0"/>
                              </a:rPr>
                            </m:ctrlPr>
                          </m:eqArrPr>
                          <m:e>
                            <m:r>
                              <a:rPr lang="en-US" sz="1050" i="1">
                                <a:solidFill>
                                  <a:schemeClr val="tx1"/>
                                </a:solidFill>
                                <a:latin typeface="Cambria Math" panose="02040503050406030204" pitchFamily="18" charset="0"/>
                              </a:rPr>
                              <m:t>1  </m:t>
                            </m:r>
                            <m:r>
                              <a:rPr lang="en-US" sz="1050" i="1">
                                <a:solidFill>
                                  <a:schemeClr val="tx1"/>
                                </a:solidFill>
                                <a:latin typeface="Cambria Math" panose="02040503050406030204" pitchFamily="18" charset="0"/>
                              </a:rPr>
                              <m:t>𝑦</m:t>
                            </m:r>
                            <m:r>
                              <a:rPr lang="en-US" sz="1050" i="1">
                                <a:solidFill>
                                  <a:schemeClr val="tx1"/>
                                </a:solidFill>
                                <a:latin typeface="Cambria Math" panose="02040503050406030204" pitchFamily="18" charset="0"/>
                              </a:rPr>
                              <m:t>&lt;0</m:t>
                            </m:r>
                          </m:e>
                          <m:e>
                            <m:r>
                              <a:rPr lang="en-US" sz="1050" i="1">
                                <a:solidFill>
                                  <a:schemeClr val="tx1"/>
                                </a:solidFill>
                                <a:latin typeface="Cambria Math" panose="02040503050406030204" pitchFamily="18" charset="0"/>
                              </a:rPr>
                              <m:t>0  </m:t>
                            </m:r>
                            <m:r>
                              <a:rPr lang="en-US" sz="1050" i="1">
                                <a:solidFill>
                                  <a:schemeClr val="tx1"/>
                                </a:solidFill>
                                <a:latin typeface="Cambria Math" panose="02040503050406030204" pitchFamily="18" charset="0"/>
                              </a:rPr>
                              <m:t>𝑦</m:t>
                            </m:r>
                            <m:r>
                              <a:rPr lang="en-US" sz="1050" i="1">
                                <a:solidFill>
                                  <a:schemeClr val="tx1"/>
                                </a:solidFill>
                                <a:latin typeface="Cambria Math" panose="02040503050406030204" pitchFamily="18" charset="0"/>
                              </a:rPr>
                              <m:t>&gt;0</m:t>
                            </m:r>
                          </m:e>
                        </m:eqArr>
                      </m:e>
                    </m:d>
                  </m:oMath>
                </a14:m>
                <a:endParaRPr lang="en-US" sz="105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14:m>
                  <m:oMath xmlns:m="http://schemas.openxmlformats.org/officeDocument/2006/math">
                    <m:r>
                      <a:rPr lang="en-US" sz="1050" i="1">
                        <a:solidFill>
                          <a:schemeClr val="tx1"/>
                        </a:solidFill>
                        <a:latin typeface="Cambria Math" panose="02040503050406030204" pitchFamily="18" charset="0"/>
                      </a:rPr>
                      <m:t>𝐿</m:t>
                    </m:r>
                    <m:r>
                      <a:rPr lang="en-US" sz="1050">
                        <a:solidFill>
                          <a:schemeClr val="tx1"/>
                        </a:solidFill>
                        <a:latin typeface="Cambria Math" panose="02040503050406030204" pitchFamily="18" charset="0"/>
                      </a:rPr>
                      <m:t>=</m:t>
                    </m:r>
                    <m:r>
                      <m:rPr>
                        <m:sty m:val="p"/>
                      </m:rPr>
                      <a:rPr lang="en-US" sz="1050">
                        <a:solidFill>
                          <a:schemeClr val="tx1"/>
                        </a:solidFill>
                        <a:latin typeface="Cambria Math" panose="02040503050406030204" pitchFamily="18" charset="0"/>
                      </a:rPr>
                      <m:t>log</m:t>
                    </m:r>
                    <m:rad>
                      <m:radPr>
                        <m:degHide m:val="on"/>
                        <m:ctrlPr>
                          <a:rPr lang="en-US" sz="1050" i="1">
                            <a:solidFill>
                              <a:schemeClr val="tx1"/>
                            </a:solidFill>
                            <a:latin typeface="Cambria Math" panose="02040503050406030204" pitchFamily="18" charset="0"/>
                          </a:rPr>
                        </m:ctrlPr>
                      </m:radPr>
                      <m:deg/>
                      <m:e>
                        <m:sSup>
                          <m:sSupPr>
                            <m:ctrlPr>
                              <a:rPr lang="en-US" sz="1050" i="1">
                                <a:solidFill>
                                  <a:schemeClr val="tx1"/>
                                </a:solidFill>
                                <a:latin typeface="Cambria Math" panose="02040503050406030204" pitchFamily="18" charset="0"/>
                              </a:rPr>
                            </m:ctrlPr>
                          </m:sSupPr>
                          <m:e>
                            <m:r>
                              <a:rPr lang="en-US" sz="1050" i="1">
                                <a:solidFill>
                                  <a:schemeClr val="tx1"/>
                                </a:solidFill>
                                <a:latin typeface="Cambria Math" panose="02040503050406030204" pitchFamily="18" charset="0"/>
                              </a:rPr>
                              <m:t>𝑊</m:t>
                            </m:r>
                          </m:e>
                          <m:sup>
                            <m:r>
                              <a:rPr lang="en-US" sz="1050" i="1">
                                <a:solidFill>
                                  <a:schemeClr val="tx1"/>
                                </a:solidFill>
                                <a:latin typeface="Cambria Math" panose="02040503050406030204" pitchFamily="18" charset="0"/>
                              </a:rPr>
                              <m:t>2</m:t>
                            </m:r>
                          </m:sup>
                        </m:sSup>
                        <m:r>
                          <a:rPr lang="en-US" sz="1050" i="1">
                            <a:solidFill>
                              <a:schemeClr val="tx1"/>
                            </a:solidFill>
                            <a:latin typeface="Cambria Math" panose="02040503050406030204" pitchFamily="18" charset="0"/>
                          </a:rPr>
                          <m:t>+</m:t>
                        </m:r>
                        <m:sSup>
                          <m:sSupPr>
                            <m:ctrlPr>
                              <a:rPr lang="en-US" sz="1050" i="1">
                                <a:solidFill>
                                  <a:schemeClr val="tx1"/>
                                </a:solidFill>
                                <a:latin typeface="Cambria Math" panose="02040503050406030204" pitchFamily="18" charset="0"/>
                              </a:rPr>
                            </m:ctrlPr>
                          </m:sSupPr>
                          <m:e>
                            <m:r>
                              <a:rPr lang="en-US" sz="1050" i="1">
                                <a:solidFill>
                                  <a:schemeClr val="tx1"/>
                                </a:solidFill>
                                <a:latin typeface="Cambria Math" panose="02040503050406030204" pitchFamily="18" charset="0"/>
                              </a:rPr>
                              <m:t>𝐻</m:t>
                            </m:r>
                          </m:e>
                          <m:sup>
                            <m:r>
                              <a:rPr lang="en-US" sz="1050" i="1">
                                <a:solidFill>
                                  <a:schemeClr val="tx1"/>
                                </a:solidFill>
                                <a:latin typeface="Cambria Math" panose="02040503050406030204" pitchFamily="18" charset="0"/>
                              </a:rPr>
                              <m:t>2</m:t>
                            </m:r>
                          </m:sup>
                        </m:sSup>
                      </m:e>
                    </m:rad>
                  </m:oMath>
                </a14:m>
                <a:endParaRPr lang="en-US" sz="1050" b="0" i="1" dirty="0">
                  <a:solidFill>
                    <a:schemeClr val="tx1"/>
                  </a:solidFill>
                  <a:latin typeface="Arial" panose="020B0604020202020204" pitchFamily="34" charset="0"/>
                  <a:cs typeface="Arial" panose="020B0604020202020204"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3689967" y="5923647"/>
                <a:ext cx="3469470" cy="795731"/>
              </a:xfrm>
              <a:prstGeom prst="rect">
                <a:avLst/>
              </a:prstGeom>
              <a:blipFill>
                <a:blip r:embed="rId10"/>
                <a:stretch>
                  <a:fillRect t="-82813" r="-35766" b="-125000"/>
                </a:stretch>
              </a:blipFill>
            </p:spPr>
            <p:txBody>
              <a:bodyPr/>
              <a:lstStyle/>
              <a:p>
                <a:r>
                  <a:rPr lang="en-US">
                    <a:noFill/>
                  </a:rPr>
                  <a:t> </a:t>
                </a:r>
              </a:p>
            </p:txBody>
          </p:sp>
        </mc:Fallback>
      </mc:AlternateContent>
      <p:sp>
        <p:nvSpPr>
          <p:cNvPr id="36" name="TextBox 35"/>
          <p:cNvSpPr txBox="1"/>
          <p:nvPr/>
        </p:nvSpPr>
        <p:spPr>
          <a:xfrm>
            <a:off x="3519431" y="4461645"/>
            <a:ext cx="5123341" cy="246221"/>
          </a:xfrm>
          <a:prstGeom prst="rect">
            <a:avLst/>
          </a:prstGeom>
          <a:noFill/>
        </p:spPr>
        <p:txBody>
          <a:bodyPr wrap="square" rtlCol="0">
            <a:spAutoFit/>
          </a:bodyPr>
          <a:lstStyle/>
          <a:p>
            <a:pPr algn="ctr"/>
            <a:r>
              <a:rPr lang="en-US" sz="1000" i="1" dirty="0">
                <a:latin typeface="Arial" panose="020B0604020202020204" pitchFamily="34" charset="0"/>
                <a:cs typeface="Arial" panose="020B0604020202020204" pitchFamily="34" charset="0"/>
              </a:rPr>
              <a:t>Log-polar Mapping</a:t>
            </a:r>
          </a:p>
        </p:txBody>
      </p:sp>
      <mc:AlternateContent xmlns:mc="http://schemas.openxmlformats.org/markup-compatibility/2006" xmlns:a14="http://schemas.microsoft.com/office/drawing/2010/main">
        <mc:Choice Requires="a14">
          <p:sp>
            <p:nvSpPr>
              <p:cNvPr id="44" name="TextBox 43"/>
              <p:cNvSpPr txBox="1"/>
              <p:nvPr/>
            </p:nvSpPr>
            <p:spPr>
              <a:xfrm>
                <a:off x="3272402" y="3909266"/>
                <a:ext cx="1828799" cy="461665"/>
              </a:xfrm>
              <a:prstGeom prst="rect">
                <a:avLst/>
              </a:prstGeom>
              <a:noFill/>
            </p:spPr>
            <p:txBody>
              <a:bodyPr wrap="square" rtlCol="0">
                <a:spAutoFit/>
              </a:bodyPr>
              <a:lstStyle/>
              <a:p>
                <a:pPr algn="ctr"/>
                <a:r>
                  <a:rPr lang="en-US" sz="1200" b="0" dirty="0">
                    <a:solidFill>
                      <a:schemeClr val="tx1"/>
                    </a:solidFill>
                    <a:latin typeface="Arial" panose="020B0604020202020204" pitchFamily="34" charset="0"/>
                    <a:cs typeface="Arial" panose="020B0604020202020204" pitchFamily="34" charset="0"/>
                  </a:rPr>
                  <a:t>Cartesian coordinates</a:t>
                </a:r>
              </a:p>
              <a:p>
                <a:pPr algn="ctr"/>
                <a14:m>
                  <m:oMathPara xmlns:m="http://schemas.openxmlformats.org/officeDocument/2006/math">
                    <m:oMathParaPr>
                      <m:jc m:val="centerGroup"/>
                    </m:oMathParaPr>
                    <m:oMath xmlns:m="http://schemas.openxmlformats.org/officeDocument/2006/math">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x</m:t>
                      </m:r>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y</m:t>
                      </m:r>
                      <m:r>
                        <a:rPr lang="en-US" sz="1200" b="0" i="0" smtClean="0">
                          <a:solidFill>
                            <a:schemeClr val="tx1"/>
                          </a:solidFill>
                          <a:latin typeface="Cambria Math" panose="02040503050406030204" pitchFamily="18" charset="0"/>
                        </a:rPr>
                        <m:t>)</m:t>
                      </m:r>
                    </m:oMath>
                  </m:oMathPara>
                </a14:m>
                <a:endParaRPr lang="en-US" sz="1200" dirty="0">
                  <a:solidFill>
                    <a:schemeClr val="tx1"/>
                  </a:solidFill>
                  <a:latin typeface="Arial" panose="020B0604020202020204" pitchFamily="34" charset="0"/>
                  <a:cs typeface="Arial" panose="020B0604020202020204" pitchFamily="34" charset="0"/>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3272402" y="3909266"/>
                <a:ext cx="1828799" cy="461665"/>
              </a:xfrm>
              <a:prstGeom prst="rect">
                <a:avLst/>
              </a:prstGeom>
              <a:blipFill>
                <a:blip r:embed="rId11"/>
                <a:stretch>
                  <a:fillRect b="-54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7091558" y="3911361"/>
                <a:ext cx="1828799" cy="461665"/>
              </a:xfrm>
              <a:prstGeom prst="rect">
                <a:avLst/>
              </a:prstGeom>
              <a:noFill/>
            </p:spPr>
            <p:txBody>
              <a:bodyPr wrap="square" rtlCol="0">
                <a:spAutoFit/>
              </a:bodyPr>
              <a:lstStyle/>
              <a:p>
                <a:pPr algn="ctr"/>
                <a:r>
                  <a:rPr lang="en-US" sz="1200" b="0" dirty="0">
                    <a:solidFill>
                      <a:schemeClr val="tx1"/>
                    </a:solidFill>
                    <a:latin typeface="Arial" panose="020B0604020202020204" pitchFamily="34" charset="0"/>
                    <a:cs typeface="Arial" panose="020B0604020202020204" pitchFamily="34" charset="0"/>
                  </a:rPr>
                  <a:t>Log-polar coordinates</a:t>
                </a:r>
              </a:p>
              <a:p>
                <a:pPr algn="ctr"/>
                <a14:m>
                  <m:oMathPara xmlns:m="http://schemas.openxmlformats.org/officeDocument/2006/math">
                    <m:oMathParaPr>
                      <m:jc m:val="centerGroup"/>
                    </m:oMathParaPr>
                    <m:oMath xmlns:m="http://schemas.openxmlformats.org/officeDocument/2006/math">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u</m:t>
                      </m:r>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v</m:t>
                      </m:r>
                      <m:r>
                        <a:rPr lang="en-US" sz="1200" b="0" i="0" smtClean="0">
                          <a:solidFill>
                            <a:schemeClr val="tx1"/>
                          </a:solidFill>
                          <a:latin typeface="Cambria Math" panose="02040503050406030204" pitchFamily="18" charset="0"/>
                        </a:rPr>
                        <m:t>)</m:t>
                      </m:r>
                    </m:oMath>
                  </m:oMathPara>
                </a14:m>
                <a:endParaRPr lang="en-US" sz="1200" dirty="0">
                  <a:solidFill>
                    <a:schemeClr val="tx1"/>
                  </a:solidFill>
                  <a:latin typeface="Arial" panose="020B0604020202020204" pitchFamily="34" charset="0"/>
                  <a:cs typeface="Arial" panose="020B0604020202020204" pitchFamily="34" charset="0"/>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7091558" y="3911361"/>
                <a:ext cx="1828799" cy="461665"/>
              </a:xfrm>
              <a:prstGeom prst="rect">
                <a:avLst/>
              </a:prstGeom>
              <a:blipFill>
                <a:blip r:embed="rId12"/>
                <a:stretch>
                  <a:fillRect b="-5405"/>
                </a:stretch>
              </a:blipFill>
            </p:spPr>
            <p:txBody>
              <a:bodyPr/>
              <a:lstStyle/>
              <a:p>
                <a:r>
                  <a:rPr lang="en-US">
                    <a:noFill/>
                  </a:rPr>
                  <a:t> </a:t>
                </a:r>
              </a:p>
            </p:txBody>
          </p:sp>
        </mc:Fallback>
      </mc:AlternateContent>
      <p:cxnSp>
        <p:nvCxnSpPr>
          <p:cNvPr id="3" name="Straight Arrow Connector 2"/>
          <p:cNvCxnSpPr/>
          <p:nvPr/>
        </p:nvCxnSpPr>
        <p:spPr>
          <a:xfrm flipV="1">
            <a:off x="4186802" y="2403516"/>
            <a:ext cx="751815" cy="26261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p:cNvSpPr txBox="1"/>
              <p:nvPr/>
            </p:nvSpPr>
            <p:spPr>
              <a:xfrm>
                <a:off x="4506581" y="2332277"/>
                <a:ext cx="130549"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rgbClr val="FF0000"/>
                          </a:solidFill>
                          <a:latin typeface="Cambria Math" panose="02040503050406030204" pitchFamily="18" charset="0"/>
                        </a:rPr>
                        <m:t>𝑢</m:t>
                      </m:r>
                    </m:oMath>
                  </m:oMathPara>
                </a14:m>
                <a:endParaRPr lang="en-US" sz="1200" dirty="0">
                  <a:solidFill>
                    <a:srgbClr val="FF0000"/>
                  </a:solidFill>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4506581" y="2332277"/>
                <a:ext cx="130549" cy="184666"/>
              </a:xfrm>
              <a:prstGeom prst="rect">
                <a:avLst/>
              </a:prstGeom>
              <a:blipFill>
                <a:blip r:embed="rId13"/>
                <a:stretch>
                  <a:fillRect l="-9091" r="-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4475440" y="2497797"/>
                <a:ext cx="126317"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rgbClr val="0000FF"/>
                          </a:solidFill>
                          <a:latin typeface="Cambria Math" panose="02040503050406030204" pitchFamily="18" charset="0"/>
                        </a:rPr>
                        <m:t>𝑣</m:t>
                      </m:r>
                    </m:oMath>
                  </m:oMathPara>
                </a14:m>
                <a:endParaRPr lang="en-US" sz="1200" dirty="0">
                  <a:solidFill>
                    <a:srgbClr val="0000FF"/>
                  </a:solidFill>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4475440" y="2497797"/>
                <a:ext cx="126317" cy="184666"/>
              </a:xfrm>
              <a:prstGeom prst="rect">
                <a:avLst/>
              </a:prstGeom>
              <a:blipFill>
                <a:blip r:embed="rId14"/>
                <a:stretch>
                  <a:fillRect l="-9091" r="-9091"/>
                </a:stretch>
              </a:blipFill>
            </p:spPr>
            <p:txBody>
              <a:bodyPr/>
              <a:lstStyle/>
              <a:p>
                <a:r>
                  <a:rPr lang="en-US">
                    <a:noFill/>
                  </a:rPr>
                  <a:t> </a:t>
                </a:r>
              </a:p>
            </p:txBody>
          </p:sp>
        </mc:Fallback>
      </mc:AlternateContent>
      <p:sp>
        <p:nvSpPr>
          <p:cNvPr id="51" name="Arc 50"/>
          <p:cNvSpPr/>
          <p:nvPr/>
        </p:nvSpPr>
        <p:spPr>
          <a:xfrm>
            <a:off x="4396222" y="2588407"/>
            <a:ext cx="45719" cy="142835"/>
          </a:xfrm>
          <a:prstGeom prst="arc">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2" name="TextBox 51"/>
              <p:cNvSpPr txBox="1"/>
              <p:nvPr/>
            </p:nvSpPr>
            <p:spPr>
              <a:xfrm>
                <a:off x="8887717" y="3685472"/>
                <a:ext cx="1874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𝐿</m:t>
                      </m:r>
                    </m:oMath>
                  </m:oMathPara>
                </a14:m>
                <a:endParaRPr lang="en-US" dirty="0">
                  <a:solidFill>
                    <a:srgbClr val="FF0000"/>
                  </a:solidFill>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8887717" y="3685472"/>
                <a:ext cx="187487" cy="276999"/>
              </a:xfrm>
              <a:prstGeom prst="rect">
                <a:avLst/>
              </a:prstGeom>
              <a:blipFill>
                <a:blip r:embed="rId15"/>
                <a:stretch>
                  <a:fillRect l="-18750" r="-18750"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6640198" y="1553076"/>
                <a:ext cx="3287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2</m:t>
                      </m:r>
                      <m:r>
                        <a:rPr lang="en-US" b="0" i="1" smtClean="0">
                          <a:solidFill>
                            <a:srgbClr val="0000FF"/>
                          </a:solidFill>
                          <a:latin typeface="Cambria Math" panose="02040503050406030204" pitchFamily="18" charset="0"/>
                          <a:ea typeface="Cambria Math" panose="02040503050406030204" pitchFamily="18" charset="0"/>
                        </a:rPr>
                        <m:t>𝜋</m:t>
                      </m:r>
                    </m:oMath>
                  </m:oMathPara>
                </a14:m>
                <a:endParaRPr lang="en-US" dirty="0">
                  <a:solidFill>
                    <a:srgbClr val="0000FF"/>
                  </a:solidFill>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6640198" y="1553076"/>
                <a:ext cx="328744" cy="276999"/>
              </a:xfrm>
              <a:prstGeom prst="rect">
                <a:avLst/>
              </a:prstGeom>
              <a:blipFill>
                <a:blip r:embed="rId16"/>
                <a:stretch>
                  <a:fillRect l="-14815" r="-3704" b="-4348"/>
                </a:stretch>
              </a:blipFill>
            </p:spPr>
            <p:txBody>
              <a:bodyPr/>
              <a:lstStyle/>
              <a:p>
                <a:r>
                  <a:rPr lang="en-US">
                    <a:noFill/>
                  </a:rPr>
                  <a:t> </a:t>
                </a:r>
              </a:p>
            </p:txBody>
          </p:sp>
        </mc:Fallback>
      </mc:AlternateContent>
      <p:cxnSp>
        <p:nvCxnSpPr>
          <p:cNvPr id="6" name="Straight Connector 5"/>
          <p:cNvCxnSpPr/>
          <p:nvPr/>
        </p:nvCxnSpPr>
        <p:spPr>
          <a:xfrm flipH="1">
            <a:off x="4189182" y="2663316"/>
            <a:ext cx="978987" cy="1"/>
          </a:xfrm>
          <a:prstGeom prst="line">
            <a:avLst/>
          </a:prstGeom>
          <a:ln w="19050">
            <a:solidFill>
              <a:srgbClr val="0206BE"/>
            </a:solidFill>
            <a:prstDash val="sysDash"/>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4862940" y="2381294"/>
            <a:ext cx="85725" cy="857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8642773" y="3426112"/>
            <a:ext cx="85725" cy="857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54" name="TextBox 53"/>
              <p:cNvSpPr txBox="1"/>
              <p:nvPr/>
            </p:nvSpPr>
            <p:spPr>
              <a:xfrm>
                <a:off x="4645049" y="2172329"/>
                <a:ext cx="53085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m:t>
                      </m:r>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𝑥</m:t>
                          </m:r>
                        </m:e>
                        <m:sub>
                          <m:r>
                            <a:rPr lang="en-US" sz="1200" b="0" i="1" smtClean="0">
                              <a:solidFill>
                                <a:schemeClr val="tx1"/>
                              </a:solidFill>
                              <a:latin typeface="Cambria Math" panose="02040503050406030204" pitchFamily="18" charset="0"/>
                            </a:rPr>
                            <m:t>0</m:t>
                          </m:r>
                        </m:sub>
                      </m:sSub>
                      <m:r>
                        <a:rPr lang="en-US" sz="1200" b="0" i="1" smtClean="0">
                          <a:solidFill>
                            <a:schemeClr val="tx1"/>
                          </a:solidFill>
                          <a:latin typeface="Cambria Math" panose="02040503050406030204" pitchFamily="18" charset="0"/>
                        </a:rPr>
                        <m:t>,</m:t>
                      </m:r>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𝑦</m:t>
                          </m:r>
                        </m:e>
                        <m:sub>
                          <m:r>
                            <a:rPr lang="en-US" sz="1200" b="0" i="1" smtClean="0">
                              <a:solidFill>
                                <a:schemeClr val="tx1"/>
                              </a:solidFill>
                              <a:latin typeface="Cambria Math" panose="02040503050406030204" pitchFamily="18" charset="0"/>
                            </a:rPr>
                            <m:t>0</m:t>
                          </m:r>
                        </m:sub>
                      </m:sSub>
                      <m:r>
                        <a:rPr lang="en-US" sz="1200" b="0" i="1" smtClean="0">
                          <a:solidFill>
                            <a:schemeClr val="tx1"/>
                          </a:solidFill>
                          <a:latin typeface="Cambria Math" panose="02040503050406030204" pitchFamily="18" charset="0"/>
                        </a:rPr>
                        <m:t>)</m:t>
                      </m:r>
                    </m:oMath>
                  </m:oMathPara>
                </a14:m>
                <a:endParaRPr lang="en-US" sz="1200" dirty="0">
                  <a:solidFill>
                    <a:schemeClr val="tx1"/>
                  </a:solidFill>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4645049" y="2172329"/>
                <a:ext cx="530851" cy="184666"/>
              </a:xfrm>
              <a:prstGeom prst="rect">
                <a:avLst/>
              </a:prstGeom>
              <a:blipFill>
                <a:blip r:embed="rId17"/>
                <a:stretch>
                  <a:fillRect l="-9302" r="-6977"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8423386" y="3191933"/>
                <a:ext cx="53085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m:t>
                      </m:r>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𝑥</m:t>
                          </m:r>
                        </m:e>
                        <m:sub>
                          <m:r>
                            <a:rPr lang="en-US" sz="1200" b="0" i="1" smtClean="0">
                              <a:solidFill>
                                <a:schemeClr val="tx1"/>
                              </a:solidFill>
                              <a:latin typeface="Cambria Math" panose="02040503050406030204" pitchFamily="18" charset="0"/>
                            </a:rPr>
                            <m:t>0</m:t>
                          </m:r>
                        </m:sub>
                      </m:sSub>
                      <m:r>
                        <a:rPr lang="en-US" sz="1200" b="0" i="1" smtClean="0">
                          <a:solidFill>
                            <a:schemeClr val="tx1"/>
                          </a:solidFill>
                          <a:latin typeface="Cambria Math" panose="02040503050406030204" pitchFamily="18" charset="0"/>
                        </a:rPr>
                        <m:t>,</m:t>
                      </m:r>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𝑦</m:t>
                          </m:r>
                        </m:e>
                        <m:sub>
                          <m:r>
                            <a:rPr lang="en-US" sz="1200" b="0" i="1" smtClean="0">
                              <a:solidFill>
                                <a:schemeClr val="tx1"/>
                              </a:solidFill>
                              <a:latin typeface="Cambria Math" panose="02040503050406030204" pitchFamily="18" charset="0"/>
                            </a:rPr>
                            <m:t>0</m:t>
                          </m:r>
                        </m:sub>
                      </m:sSub>
                      <m:r>
                        <a:rPr lang="en-US" sz="1200" b="0" i="1" smtClean="0">
                          <a:solidFill>
                            <a:schemeClr val="tx1"/>
                          </a:solidFill>
                          <a:latin typeface="Cambria Math" panose="02040503050406030204" pitchFamily="18" charset="0"/>
                        </a:rPr>
                        <m:t>)</m:t>
                      </m:r>
                    </m:oMath>
                  </m:oMathPara>
                </a14:m>
                <a:endParaRPr lang="en-US" sz="1200" dirty="0">
                  <a:solidFill>
                    <a:schemeClr val="tx1"/>
                  </a:solidFill>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8423386" y="3191933"/>
                <a:ext cx="530851" cy="184666"/>
              </a:xfrm>
              <a:prstGeom prst="rect">
                <a:avLst/>
              </a:prstGeom>
              <a:blipFill>
                <a:blip r:embed="rId18"/>
                <a:stretch>
                  <a:fillRect l="-6977" r="-6977"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4039163" y="2645770"/>
                <a:ext cx="146450"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𝑂</m:t>
                      </m:r>
                    </m:oMath>
                  </m:oMathPara>
                </a14:m>
                <a:endParaRPr lang="en-US" dirty="0"/>
              </a:p>
            </p:txBody>
          </p:sp>
        </mc:Choice>
        <mc:Fallback xmlns="">
          <p:sp>
            <p:nvSpPr>
              <p:cNvPr id="56" name="TextBox 55"/>
              <p:cNvSpPr txBox="1">
                <a:spLocks noRot="1" noChangeAspect="1" noMove="1" noResize="1" noEditPoints="1" noAdjustHandles="1" noChangeArrowheads="1" noChangeShapeType="1" noTextEdit="1"/>
              </p:cNvSpPr>
              <p:nvPr/>
            </p:nvSpPr>
            <p:spPr>
              <a:xfrm>
                <a:off x="4039163" y="2645770"/>
                <a:ext cx="146450" cy="184666"/>
              </a:xfrm>
              <a:prstGeom prst="rect">
                <a:avLst/>
              </a:prstGeom>
              <a:blipFill>
                <a:blip r:embed="rId19"/>
                <a:stretch>
                  <a:fillRect l="-15385" r="-15385" b="-6250"/>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D3FABAC-FA63-4425-8B44-F3EAA7C2B502}" type="slidenum">
              <a:rPr lang="zh-CN" altLang="en-US" smtClean="0"/>
              <a:t>17</a:t>
            </a:fld>
            <a:endParaRPr lang="zh-CN" altLang="en-US" dirty="0"/>
          </a:p>
        </p:txBody>
      </p:sp>
      <p:sp>
        <p:nvSpPr>
          <p:cNvPr id="34" name="Rectangle 33">
            <a:extLst>
              <a:ext uri="{FF2B5EF4-FFF2-40B4-BE49-F238E27FC236}">
                <a16:creationId xmlns:a16="http://schemas.microsoft.com/office/drawing/2014/main" id="{8E000711-EF78-4146-87C8-4C66420E11CC}"/>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533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164691" y="1652089"/>
            <a:ext cx="2026879" cy="2026879"/>
          </a:xfrm>
          <a:ln>
            <a:solidFill>
              <a:schemeClr val="bg1">
                <a:lumMod val="50000"/>
              </a:schemeClr>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92519" y="1652089"/>
            <a:ext cx="2026879" cy="2026879"/>
          </a:xfrm>
          <a:prstGeom prst="rect">
            <a:avLst/>
          </a:prstGeom>
          <a:ln>
            <a:solidFill>
              <a:schemeClr val="bg1">
                <a:lumMod val="50000"/>
              </a:schemeClr>
            </a:solidFill>
          </a:ln>
        </p:spPr>
      </p:pic>
      <p:sp>
        <p:nvSpPr>
          <p:cNvPr id="30" name="TextBox 29">
            <a:extLst>
              <a:ext uri="{FF2B5EF4-FFF2-40B4-BE49-F238E27FC236}">
                <a16:creationId xmlns:a16="http://schemas.microsoft.com/office/drawing/2014/main" id="{89CEB9B8-CB6A-7343-987F-6433DAEAFDF8}"/>
              </a:ext>
            </a:extLst>
          </p:cNvPr>
          <p:cNvSpPr txBox="1"/>
          <p:nvPr/>
        </p:nvSpPr>
        <p:spPr>
          <a:xfrm>
            <a:off x="0" y="584620"/>
            <a:ext cx="12192000"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Log-polar mapping [Araujo and Dias 1996]</a:t>
            </a:r>
          </a:p>
        </p:txBody>
      </p:sp>
      <mc:AlternateContent xmlns:mc="http://schemas.openxmlformats.org/markup-compatibility/2006" xmlns:a14="http://schemas.microsoft.com/office/drawing/2010/main">
        <mc:Choice Requires="a14">
          <p:sp>
            <p:nvSpPr>
              <p:cNvPr id="44" name="TextBox 43"/>
              <p:cNvSpPr txBox="1"/>
              <p:nvPr/>
            </p:nvSpPr>
            <p:spPr>
              <a:xfrm>
                <a:off x="3272402" y="3902761"/>
                <a:ext cx="1828799" cy="461665"/>
              </a:xfrm>
              <a:prstGeom prst="rect">
                <a:avLst/>
              </a:prstGeom>
              <a:noFill/>
            </p:spPr>
            <p:txBody>
              <a:bodyPr wrap="square" rtlCol="0">
                <a:spAutoFit/>
              </a:bodyPr>
              <a:lstStyle/>
              <a:p>
                <a:pPr algn="ctr"/>
                <a:r>
                  <a:rPr lang="en-US" sz="1200" b="0" dirty="0">
                    <a:solidFill>
                      <a:schemeClr val="tx1"/>
                    </a:solidFill>
                    <a:latin typeface="Arial" panose="020B0604020202020204" pitchFamily="34" charset="0"/>
                    <a:cs typeface="Arial" panose="020B0604020202020204" pitchFamily="34" charset="0"/>
                  </a:rPr>
                  <a:t>Cartesian coordinates</a:t>
                </a:r>
              </a:p>
              <a:p>
                <a:pPr algn="ctr"/>
                <a14:m>
                  <m:oMathPara xmlns:m="http://schemas.openxmlformats.org/officeDocument/2006/math">
                    <m:oMathParaPr>
                      <m:jc m:val="centerGroup"/>
                    </m:oMathParaPr>
                    <m:oMath xmlns:m="http://schemas.openxmlformats.org/officeDocument/2006/math">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x</m:t>
                      </m:r>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y</m:t>
                      </m:r>
                      <m:r>
                        <a:rPr lang="en-US" sz="1200" b="0" i="0" smtClean="0">
                          <a:solidFill>
                            <a:schemeClr val="tx1"/>
                          </a:solidFill>
                          <a:latin typeface="Cambria Math" panose="02040503050406030204" pitchFamily="18" charset="0"/>
                        </a:rPr>
                        <m:t>)</m:t>
                      </m:r>
                    </m:oMath>
                  </m:oMathPara>
                </a14:m>
                <a:endParaRPr lang="en-US" sz="1200" dirty="0">
                  <a:solidFill>
                    <a:schemeClr val="tx1"/>
                  </a:solidFill>
                  <a:latin typeface="Arial" panose="020B0604020202020204" pitchFamily="34" charset="0"/>
                  <a:cs typeface="Arial" panose="020B0604020202020204" pitchFamily="34" charset="0"/>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3272402" y="3902761"/>
                <a:ext cx="1828799" cy="461665"/>
              </a:xfrm>
              <a:prstGeom prst="rect">
                <a:avLst/>
              </a:prstGeom>
              <a:blipFill>
                <a:blip r:embed="rId5"/>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7091558" y="3904856"/>
                <a:ext cx="1828799" cy="461665"/>
              </a:xfrm>
              <a:prstGeom prst="rect">
                <a:avLst/>
              </a:prstGeom>
              <a:noFill/>
            </p:spPr>
            <p:txBody>
              <a:bodyPr wrap="square" rtlCol="0">
                <a:spAutoFit/>
              </a:bodyPr>
              <a:lstStyle/>
              <a:p>
                <a:pPr algn="ctr"/>
                <a:r>
                  <a:rPr lang="en-US" sz="1200" b="0" dirty="0">
                    <a:solidFill>
                      <a:schemeClr val="tx1"/>
                    </a:solidFill>
                    <a:latin typeface="Arial" panose="020B0604020202020204" pitchFamily="34" charset="0"/>
                    <a:cs typeface="Arial" panose="020B0604020202020204" pitchFamily="34" charset="0"/>
                  </a:rPr>
                  <a:t>Log-polar coordinates</a:t>
                </a:r>
              </a:p>
              <a:p>
                <a:pPr algn="ctr"/>
                <a14:m>
                  <m:oMathPara xmlns:m="http://schemas.openxmlformats.org/officeDocument/2006/math">
                    <m:oMathParaPr>
                      <m:jc m:val="centerGroup"/>
                    </m:oMathParaPr>
                    <m:oMath xmlns:m="http://schemas.openxmlformats.org/officeDocument/2006/math">
                      <m:r>
                        <a:rPr lang="en-US" sz="1200" b="0" i="0" smtClean="0">
                          <a:solidFill>
                            <a:schemeClr val="tx1"/>
                          </a:solidFill>
                          <a:latin typeface="Cambria Math" panose="02040503050406030204" pitchFamily="18" charset="0"/>
                        </a:rPr>
                        <m:t>(</m:t>
                      </m:r>
                      <m:r>
                        <m:rPr>
                          <m:sty m:val="p"/>
                        </m:rPr>
                        <a:rPr lang="en-US" altLang="zh-Hans" sz="1200" i="0" smtClean="0">
                          <a:latin typeface="Cambria Math" panose="02040503050406030204" pitchFamily="18" charset="0"/>
                        </a:rPr>
                        <m:t>u</m:t>
                      </m:r>
                      <m:r>
                        <a:rPr lang="en-US" sz="1200" b="0" i="0" smtClean="0">
                          <a:solidFill>
                            <a:schemeClr val="tx1"/>
                          </a:solidFill>
                          <a:latin typeface="Cambria Math" panose="02040503050406030204" pitchFamily="18" charset="0"/>
                        </a:rPr>
                        <m:t>,</m:t>
                      </m:r>
                      <m:r>
                        <m:rPr>
                          <m:sty m:val="p"/>
                        </m:rPr>
                        <a:rPr lang="en-US" altLang="zh-Hans" sz="1200" b="0" i="0" smtClean="0">
                          <a:solidFill>
                            <a:schemeClr val="tx1"/>
                          </a:solidFill>
                          <a:latin typeface="Cambria Math" panose="02040503050406030204" pitchFamily="18" charset="0"/>
                        </a:rPr>
                        <m:t>v</m:t>
                      </m:r>
                      <m:r>
                        <a:rPr lang="en-US" sz="1200" b="0" i="0" smtClean="0">
                          <a:solidFill>
                            <a:schemeClr val="tx1"/>
                          </a:solidFill>
                          <a:latin typeface="Cambria Math" panose="02040503050406030204" pitchFamily="18" charset="0"/>
                        </a:rPr>
                        <m:t>)</m:t>
                      </m:r>
                    </m:oMath>
                  </m:oMathPara>
                </a14:m>
                <a:endParaRPr lang="en-US" sz="1200" dirty="0">
                  <a:solidFill>
                    <a:schemeClr val="tx1"/>
                  </a:solidFill>
                  <a:latin typeface="Arial" panose="020B0604020202020204" pitchFamily="34" charset="0"/>
                  <a:cs typeface="Arial" panose="020B0604020202020204" pitchFamily="34" charset="0"/>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7091558" y="3904856"/>
                <a:ext cx="1828799" cy="461665"/>
              </a:xfrm>
              <a:prstGeom prst="rect">
                <a:avLst/>
              </a:prstGeom>
              <a:blipFill>
                <a:blip r:embed="rId6"/>
                <a:stretch>
                  <a:fillRect b="-2632"/>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D3FABAC-FA63-4425-8B44-F3EAA7C2B502}" type="slidenum">
              <a:rPr lang="zh-CN" altLang="en-US" smtClean="0"/>
              <a:t>18</a:t>
            </a:fld>
            <a:endParaRPr lang="zh-CN" altLang="en-US" dirty="0"/>
          </a:p>
        </p:txBody>
      </p:sp>
      <p:sp>
        <p:nvSpPr>
          <p:cNvPr id="15" name="Rectangle 14">
            <a:extLst>
              <a:ext uri="{FF2B5EF4-FFF2-40B4-BE49-F238E27FC236}">
                <a16:creationId xmlns:a16="http://schemas.microsoft.com/office/drawing/2014/main" id="{01CB191E-BACF-F748-BF58-FA4ABDFFCADD}"/>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矩形 4">
            <a:extLst>
              <a:ext uri="{FF2B5EF4-FFF2-40B4-BE49-F238E27FC236}">
                <a16:creationId xmlns:a16="http://schemas.microsoft.com/office/drawing/2014/main" id="{7CF1302D-7514-8344-A809-B2837C6A3274}"/>
              </a:ext>
            </a:extLst>
          </p:cNvPr>
          <p:cNvSpPr/>
          <p:nvPr/>
        </p:nvSpPr>
        <p:spPr>
          <a:xfrm>
            <a:off x="0" y="4774453"/>
            <a:ext cx="12192000" cy="1585291"/>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The closer </a:t>
            </a:r>
            <a:r>
              <a:rPr kumimoji="0" lang="en-US" sz="2400" i="0" u="none" strike="noStrike" kern="0" cap="none" spc="0" normalizeH="0" baseline="0" noProof="0" dirty="0">
                <a:ln>
                  <a:noFill/>
                </a:ln>
                <a:effectLst/>
                <a:uLnTx/>
                <a:uFillTx/>
                <a:latin typeface="Arial" panose="020B0604020202020204" pitchFamily="34" charset="0"/>
                <a:cs typeface="Arial" panose="020B0604020202020204" pitchFamily="34" charset="0"/>
              </a:rPr>
              <a:t>the</a:t>
            </a:r>
            <a:r>
              <a:rPr kumimoji="0" lang="en-US" sz="2400" i="0" u="none" strike="noStrike" kern="0" cap="none" spc="0" normalizeH="0" noProof="0" dirty="0">
                <a:ln>
                  <a:noFill/>
                </a:ln>
                <a:effectLst/>
                <a:uLnTx/>
                <a:uFillTx/>
                <a:latin typeface="Arial" panose="020B0604020202020204" pitchFamily="34" charset="0"/>
                <a:cs typeface="Arial" panose="020B0604020202020204" pitchFamily="34" charset="0"/>
              </a:rPr>
              <a:t> point is to the center, </a:t>
            </a:r>
            <a:r>
              <a:rPr kumimoji="0" lang="en-US" sz="2400" i="0" u="none" strike="noStrike" kern="0" cap="none" spc="0" normalizeH="0" noProof="0" dirty="0">
                <a:ln>
                  <a:noFill/>
                </a:ln>
                <a:solidFill>
                  <a:schemeClr val="accent6"/>
                </a:solidFill>
                <a:effectLst/>
                <a:uLnTx/>
                <a:uFillTx/>
                <a:latin typeface="Arial" panose="020B0604020202020204" pitchFamily="34" charset="0"/>
                <a:cs typeface="Arial" panose="020B0604020202020204" pitchFamily="34" charset="0"/>
              </a:rPr>
              <a:t>the higher</a:t>
            </a:r>
            <a:r>
              <a:rPr kumimoji="0" lang="en-US" sz="2400" i="0" u="none" strike="noStrike" kern="0" cap="none" spc="0" normalizeH="0" noProof="0" dirty="0">
                <a:ln>
                  <a:noFill/>
                </a:ln>
                <a:effectLst/>
                <a:uLnTx/>
                <a:uFillTx/>
                <a:latin typeface="Arial" panose="020B0604020202020204" pitchFamily="34" charset="0"/>
                <a:cs typeface="Arial" panose="020B0604020202020204" pitchFamily="34" charset="0"/>
              </a:rPr>
              <a:t> pixel density it preserves.</a:t>
            </a:r>
          </a:p>
        </p:txBody>
      </p:sp>
      <p:sp>
        <p:nvSpPr>
          <p:cNvPr id="17" name="Rectangle 16">
            <a:extLst>
              <a:ext uri="{FF2B5EF4-FFF2-40B4-BE49-F238E27FC236}">
                <a16:creationId xmlns:a16="http://schemas.microsoft.com/office/drawing/2014/main" id="{A11FF2B0-792F-0E43-BCF4-56618856C5CF}"/>
              </a:ext>
            </a:extLst>
          </p:cNvPr>
          <p:cNvSpPr/>
          <p:nvPr/>
        </p:nvSpPr>
        <p:spPr>
          <a:xfrm>
            <a:off x="2820817" y="1387868"/>
            <a:ext cx="2714625" cy="2514893"/>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3985633" y="2468932"/>
            <a:ext cx="402336" cy="393192"/>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18" name="Rectangle 17">
            <a:extLst>
              <a:ext uri="{FF2B5EF4-FFF2-40B4-BE49-F238E27FC236}">
                <a16:creationId xmlns:a16="http://schemas.microsoft.com/office/drawing/2014/main" id="{23AD977E-6752-A04B-82E8-57B9AF5F61AE}"/>
              </a:ext>
            </a:extLst>
          </p:cNvPr>
          <p:cNvSpPr/>
          <p:nvPr/>
        </p:nvSpPr>
        <p:spPr>
          <a:xfrm>
            <a:off x="6656560" y="1387867"/>
            <a:ext cx="2714625" cy="2514893"/>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995224" y="1659876"/>
            <a:ext cx="1345792" cy="2019091"/>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464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176720" y="1643018"/>
            <a:ext cx="2026879" cy="2026879"/>
          </a:xfrm>
          <a:ln>
            <a:solidFill>
              <a:schemeClr val="bg1">
                <a:lumMod val="50000"/>
              </a:schemeClr>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92519" y="1652089"/>
            <a:ext cx="2026879" cy="2026879"/>
          </a:xfrm>
          <a:prstGeom prst="rect">
            <a:avLst/>
          </a:prstGeom>
          <a:ln>
            <a:solidFill>
              <a:schemeClr val="bg1">
                <a:lumMod val="50000"/>
              </a:schemeClr>
            </a:solidFill>
          </a:ln>
        </p:spPr>
      </p:pic>
      <p:sp>
        <p:nvSpPr>
          <p:cNvPr id="30" name="TextBox 29">
            <a:extLst>
              <a:ext uri="{FF2B5EF4-FFF2-40B4-BE49-F238E27FC236}">
                <a16:creationId xmlns:a16="http://schemas.microsoft.com/office/drawing/2014/main" id="{89CEB9B8-CB6A-7343-987F-6433DAEAFDF8}"/>
              </a:ext>
            </a:extLst>
          </p:cNvPr>
          <p:cNvSpPr txBox="1"/>
          <p:nvPr/>
        </p:nvSpPr>
        <p:spPr>
          <a:xfrm>
            <a:off x="0" y="584620"/>
            <a:ext cx="12192000"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Log-polar mapping [Araujo and Dias 1996]</a:t>
            </a:r>
          </a:p>
        </p:txBody>
      </p:sp>
      <mc:AlternateContent xmlns:mc="http://schemas.openxmlformats.org/markup-compatibility/2006" xmlns:a14="http://schemas.microsoft.com/office/drawing/2010/main">
        <mc:Choice Requires="a14">
          <p:sp>
            <p:nvSpPr>
              <p:cNvPr id="44" name="TextBox 43"/>
              <p:cNvSpPr txBox="1"/>
              <p:nvPr/>
            </p:nvSpPr>
            <p:spPr>
              <a:xfrm>
                <a:off x="3272402" y="3902761"/>
                <a:ext cx="1828799" cy="461665"/>
              </a:xfrm>
              <a:prstGeom prst="rect">
                <a:avLst/>
              </a:prstGeom>
              <a:noFill/>
            </p:spPr>
            <p:txBody>
              <a:bodyPr wrap="square" rtlCol="0">
                <a:spAutoFit/>
              </a:bodyPr>
              <a:lstStyle/>
              <a:p>
                <a:pPr algn="ctr"/>
                <a:r>
                  <a:rPr lang="en-US" sz="1200" dirty="0">
                    <a:solidFill>
                      <a:schemeClr val="tx1"/>
                    </a:solidFill>
                    <a:latin typeface="Arial" panose="020B0604020202020204" pitchFamily="34" charset="0"/>
                    <a:cs typeface="Arial" panose="020B0604020202020204" pitchFamily="34" charset="0"/>
                  </a:rPr>
                  <a:t>Cartesian coordinates</a:t>
                </a:r>
              </a:p>
              <a:p>
                <a:pPr algn="ctr"/>
                <a14:m>
                  <m:oMathPara xmlns:m="http://schemas.openxmlformats.org/officeDocument/2006/math">
                    <m:oMathParaPr>
                      <m:jc m:val="centerGroup"/>
                    </m:oMathParaPr>
                    <m:oMath xmlns:m="http://schemas.openxmlformats.org/officeDocument/2006/math">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x</m:t>
                      </m:r>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y</m:t>
                      </m:r>
                      <m:r>
                        <a:rPr lang="en-US" sz="1200" b="0" i="0" smtClean="0">
                          <a:solidFill>
                            <a:schemeClr val="tx1"/>
                          </a:solidFill>
                          <a:latin typeface="Cambria Math" panose="02040503050406030204" pitchFamily="18" charset="0"/>
                        </a:rPr>
                        <m:t>)</m:t>
                      </m:r>
                    </m:oMath>
                  </m:oMathPara>
                </a14:m>
                <a:endParaRPr lang="en-US" sz="1200" dirty="0">
                  <a:solidFill>
                    <a:schemeClr val="tx1"/>
                  </a:solidFill>
                  <a:latin typeface="Arial" panose="020B0604020202020204" pitchFamily="34" charset="0"/>
                  <a:cs typeface="Arial" panose="020B0604020202020204" pitchFamily="34" charset="0"/>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3272402" y="3902761"/>
                <a:ext cx="1828799" cy="461665"/>
              </a:xfrm>
              <a:prstGeom prst="rect">
                <a:avLst/>
              </a:prstGeom>
              <a:blipFill>
                <a:blip r:embed="rId5"/>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7091558" y="3904856"/>
                <a:ext cx="1828799" cy="461665"/>
              </a:xfrm>
              <a:prstGeom prst="rect">
                <a:avLst/>
              </a:prstGeom>
              <a:noFill/>
            </p:spPr>
            <p:txBody>
              <a:bodyPr wrap="square" rtlCol="0">
                <a:spAutoFit/>
              </a:bodyPr>
              <a:lstStyle/>
              <a:p>
                <a:pPr algn="ctr"/>
                <a:r>
                  <a:rPr lang="en-US" sz="1200" dirty="0">
                    <a:solidFill>
                      <a:schemeClr val="tx1"/>
                    </a:solidFill>
                    <a:latin typeface="Arial" panose="020B0604020202020204" pitchFamily="34" charset="0"/>
                    <a:cs typeface="Arial" panose="020B0604020202020204" pitchFamily="34" charset="0"/>
                  </a:rPr>
                  <a:t>Log-polar coordinates</a:t>
                </a:r>
              </a:p>
              <a:p>
                <a:pPr algn="ctr"/>
                <a14:m>
                  <m:oMathPara xmlns:m="http://schemas.openxmlformats.org/officeDocument/2006/math">
                    <m:oMathParaPr>
                      <m:jc m:val="centerGroup"/>
                    </m:oMathParaPr>
                    <m:oMath xmlns:m="http://schemas.openxmlformats.org/officeDocument/2006/math">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u</m:t>
                      </m:r>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v</m:t>
                      </m:r>
                      <m:r>
                        <a:rPr lang="en-US" sz="1200" b="0" i="0" smtClean="0">
                          <a:solidFill>
                            <a:schemeClr val="tx1"/>
                          </a:solidFill>
                          <a:latin typeface="Cambria Math" panose="02040503050406030204" pitchFamily="18" charset="0"/>
                        </a:rPr>
                        <m:t>)</m:t>
                      </m:r>
                    </m:oMath>
                  </m:oMathPara>
                </a14:m>
                <a:endParaRPr lang="en-US" sz="1200" dirty="0">
                  <a:solidFill>
                    <a:schemeClr val="tx1"/>
                  </a:solidFill>
                  <a:latin typeface="Arial" panose="020B0604020202020204" pitchFamily="34" charset="0"/>
                  <a:cs typeface="Arial" panose="020B0604020202020204" pitchFamily="34" charset="0"/>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7091558" y="3904856"/>
                <a:ext cx="1828799" cy="461665"/>
              </a:xfrm>
              <a:prstGeom prst="rect">
                <a:avLst/>
              </a:prstGeom>
              <a:blipFill>
                <a:blip r:embed="rId6"/>
                <a:stretch>
                  <a:fillRect b="-2632"/>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D3FABAC-FA63-4425-8B44-F3EAA7C2B502}" type="slidenum">
              <a:rPr lang="zh-CN" altLang="en-US" smtClean="0"/>
              <a:t>19</a:t>
            </a:fld>
            <a:endParaRPr lang="zh-CN" altLang="en-US" dirty="0"/>
          </a:p>
        </p:txBody>
      </p:sp>
      <p:sp>
        <p:nvSpPr>
          <p:cNvPr id="17" name="矩形 4">
            <a:extLst>
              <a:ext uri="{FF2B5EF4-FFF2-40B4-BE49-F238E27FC236}">
                <a16:creationId xmlns:a16="http://schemas.microsoft.com/office/drawing/2014/main" id="{04CA74D1-8214-9848-A3F9-8E721C91DC88}"/>
              </a:ext>
            </a:extLst>
          </p:cNvPr>
          <p:cNvSpPr/>
          <p:nvPr/>
        </p:nvSpPr>
        <p:spPr>
          <a:xfrm>
            <a:off x="0" y="4774453"/>
            <a:ext cx="12192000" cy="1585291"/>
          </a:xfrm>
          <a:prstGeom prst="rect">
            <a:avLst/>
          </a:prstGeom>
          <a:noFill/>
          <a:ln w="25400" cap="flat" cmpd="sng" algn="ctr">
            <a:noFill/>
            <a:prstDash val="solid"/>
          </a:ln>
          <a:effectLst/>
        </p:spPr>
        <p:txBody>
          <a:bodyPr rtlCol="0" anchor="ctr"/>
          <a:lstStyle/>
          <a:p>
            <a:pPr lvl="0" algn="ctr">
              <a:defRPr/>
            </a:pPr>
            <a:r>
              <a:rPr lang="en-US" sz="2400" kern="0" dirty="0">
                <a:latin typeface="Arial" panose="020B0604020202020204" pitchFamily="34" charset="0"/>
                <a:cs typeface="Arial" panose="020B0604020202020204" pitchFamily="34" charset="0"/>
              </a:rPr>
              <a:t>Points in the </a:t>
            </a:r>
            <a:r>
              <a:rPr lang="en-US" sz="2400" kern="0" dirty="0">
                <a:solidFill>
                  <a:schemeClr val="accent6"/>
                </a:solidFill>
                <a:latin typeface="Arial" panose="020B0604020202020204" pitchFamily="34" charset="0"/>
                <a:cs typeface="Arial" panose="020B0604020202020204" pitchFamily="34" charset="0"/>
              </a:rPr>
              <a:t>peripheral regions </a:t>
            </a:r>
            <a:r>
              <a:rPr lang="en-US" sz="2400" kern="0" dirty="0">
                <a:latin typeface="Arial" panose="020B0604020202020204" pitchFamily="34" charset="0"/>
                <a:cs typeface="Arial" panose="020B0604020202020204" pitchFamily="34" charset="0"/>
              </a:rPr>
              <a:t>are naturally </a:t>
            </a:r>
            <a:r>
              <a:rPr lang="en-US" sz="2400" kern="0" dirty="0">
                <a:solidFill>
                  <a:schemeClr val="accent6"/>
                </a:solidFill>
                <a:latin typeface="Arial" panose="020B0604020202020204" pitchFamily="34" charset="0"/>
                <a:cs typeface="Arial" panose="020B0604020202020204" pitchFamily="34" charset="0"/>
              </a:rPr>
              <a:t>compressed</a:t>
            </a:r>
            <a:r>
              <a:rPr lang="en-US" sz="2400" kern="0" dirty="0">
                <a:latin typeface="Arial" panose="020B0604020202020204" pitchFamily="34" charset="0"/>
                <a:cs typeface="Arial" panose="020B0604020202020204" pitchFamily="34" charset="0"/>
              </a:rPr>
              <a:t> in the log polar domain.</a:t>
            </a:r>
          </a:p>
        </p:txBody>
      </p:sp>
      <p:sp>
        <p:nvSpPr>
          <p:cNvPr id="18" name="Rectangle 17">
            <a:extLst>
              <a:ext uri="{FF2B5EF4-FFF2-40B4-BE49-F238E27FC236}">
                <a16:creationId xmlns:a16="http://schemas.microsoft.com/office/drawing/2014/main" id="{9FE92197-0FED-544A-B2B3-8D55D4DD8770}"/>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0ACE365-EAA2-D24D-A4B2-BCE574E246EB}"/>
              </a:ext>
            </a:extLst>
          </p:cNvPr>
          <p:cNvSpPr/>
          <p:nvPr/>
        </p:nvSpPr>
        <p:spPr>
          <a:xfrm>
            <a:off x="2853186" y="1405522"/>
            <a:ext cx="2714625" cy="2514893"/>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7336578-1EB5-A34A-BB2D-BDF6F02789F5}"/>
              </a:ext>
            </a:extLst>
          </p:cNvPr>
          <p:cNvSpPr/>
          <p:nvPr/>
        </p:nvSpPr>
        <p:spPr>
          <a:xfrm>
            <a:off x="6648644" y="1387868"/>
            <a:ext cx="2714625" cy="2514893"/>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1B744DA-756F-7E4B-9AF7-332DDF79A1A4}"/>
              </a:ext>
            </a:extLst>
          </p:cNvPr>
          <p:cNvGrpSpPr/>
          <p:nvPr/>
        </p:nvGrpSpPr>
        <p:grpSpPr>
          <a:xfrm>
            <a:off x="3183298" y="1657992"/>
            <a:ext cx="2011680" cy="2011680"/>
            <a:chOff x="3183298" y="1657992"/>
            <a:chExt cx="2011680" cy="2011680"/>
          </a:xfrm>
        </p:grpSpPr>
        <p:sp>
          <p:nvSpPr>
            <p:cNvPr id="37" name="Oval 36"/>
            <p:cNvSpPr/>
            <p:nvPr/>
          </p:nvSpPr>
          <p:spPr>
            <a:xfrm>
              <a:off x="3372420" y="1849832"/>
              <a:ext cx="1618572" cy="1622030"/>
            </a:xfrm>
            <a:prstGeom prst="ellipse">
              <a:avLst/>
            </a:prstGeom>
            <a:noFill/>
            <a:ln w="222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183298" y="1657992"/>
              <a:ext cx="2011680" cy="2011680"/>
            </a:xfrm>
            <a:prstGeom prst="ellipse">
              <a:avLst/>
            </a:prstGeom>
            <a:noFill/>
            <a:ln w="222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p:cNvSpPr/>
          <p:nvPr/>
        </p:nvSpPr>
        <p:spPr>
          <a:xfrm>
            <a:off x="8830503" y="1651129"/>
            <a:ext cx="68510" cy="2023680"/>
          </a:xfrm>
          <a:prstGeom prst="rect">
            <a:avLst/>
          </a:prstGeom>
          <a:noFill/>
          <a:ln w="222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360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D28E6C3-DD31-1044-87A4-C81A7C8B67EA}"/>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scene3d>
            <a:camera prst="perspectiveFront" fov="5400000"/>
            <a:lightRig rig="threePt" dir="t">
              <a:rot lat="0" lon="0" rev="19200000"/>
            </a:lightRig>
          </a:scene3d>
          <a:sp3d extrusionH="25400">
            <a:bevelT w="304800" h="152400" prst="hardEdge"/>
            <a:extrusionClr>
              <a:srgbClr val="000000"/>
            </a:extrusionClr>
          </a:sp3d>
        </p:spPr>
      </p:pic>
      <p:cxnSp>
        <p:nvCxnSpPr>
          <p:cNvPr id="28" name="Straight Connector 27">
            <a:extLst>
              <a:ext uri="{FF2B5EF4-FFF2-40B4-BE49-F238E27FC236}">
                <a16:creationId xmlns:a16="http://schemas.microsoft.com/office/drawing/2014/main" id="{5E7502AE-F9D5-4B49-A2C6-16BF42970230}"/>
              </a:ext>
            </a:extLst>
          </p:cNvPr>
          <p:cNvCxnSpPr/>
          <p:nvPr/>
        </p:nvCxnSpPr>
        <p:spPr>
          <a:xfrm>
            <a:off x="425767" y="2093495"/>
            <a:ext cx="41148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31" name="Title 1">
            <a:extLst>
              <a:ext uri="{FF2B5EF4-FFF2-40B4-BE49-F238E27FC236}">
                <a16:creationId xmlns:a16="http://schemas.microsoft.com/office/drawing/2014/main" id="{3B668503-3851-FF4F-9460-35BFF0E68F14}"/>
              </a:ext>
            </a:extLst>
          </p:cNvPr>
          <p:cNvSpPr>
            <a:spLocks noGrp="1"/>
          </p:cNvSpPr>
          <p:nvPr>
            <p:ph type="title"/>
          </p:nvPr>
        </p:nvSpPr>
        <p:spPr>
          <a:xfrm>
            <a:off x="411479" y="795048"/>
            <a:ext cx="6393207" cy="1088136"/>
          </a:xfrm>
        </p:spPr>
        <p:txBody>
          <a:bodyPr anchor="b">
            <a:normAutofit/>
          </a:bodyPr>
          <a:lstStyle/>
          <a:p>
            <a:r>
              <a:rPr lang="en-US" altLang="zh-CN" sz="3400" dirty="0">
                <a:latin typeface="Arial" panose="020B0604020202020204" pitchFamily="34" charset="0"/>
                <a:cs typeface="Arial" panose="020B0604020202020204" pitchFamily="34" charset="0"/>
              </a:rPr>
              <a:t>Content</a:t>
            </a:r>
            <a:endParaRPr lang="en-US" sz="3400" dirty="0">
              <a:latin typeface="Arial" panose="020B0604020202020204" pitchFamily="34" charset="0"/>
              <a:cs typeface="Arial" panose="020B0604020202020204" pitchFamily="34" charset="0"/>
            </a:endParaRPr>
          </a:p>
        </p:txBody>
      </p:sp>
      <p:sp>
        <p:nvSpPr>
          <p:cNvPr id="32" name="Content Placeholder 2">
            <a:extLst>
              <a:ext uri="{FF2B5EF4-FFF2-40B4-BE49-F238E27FC236}">
                <a16:creationId xmlns:a16="http://schemas.microsoft.com/office/drawing/2014/main" id="{1E28D0C2-3C27-3348-86DA-61C3DBD682BC}"/>
              </a:ext>
            </a:extLst>
          </p:cNvPr>
          <p:cNvSpPr txBox="1">
            <a:spLocks/>
          </p:cNvSpPr>
          <p:nvPr/>
        </p:nvSpPr>
        <p:spPr>
          <a:xfrm>
            <a:off x="411478" y="2478504"/>
            <a:ext cx="5471161" cy="3584448"/>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000" dirty="0">
                <a:latin typeface="Arial" panose="020B0604020202020204" pitchFamily="34" charset="0"/>
                <a:cs typeface="Arial" panose="020B0604020202020204" pitchFamily="34" charset="0"/>
              </a:rPr>
              <a:t>Motivation</a:t>
            </a:r>
          </a:p>
          <a:p>
            <a:pPr marL="0" indent="0">
              <a:buNone/>
            </a:pPr>
            <a:r>
              <a:rPr lang="en-US" altLang="zh-CN" sz="2000" dirty="0">
                <a:solidFill>
                  <a:schemeClr val="bg2">
                    <a:lumMod val="75000"/>
                  </a:schemeClr>
                </a:solidFill>
                <a:latin typeface="Arial" panose="020B0604020202020204" pitchFamily="34" charset="0"/>
                <a:cs typeface="Arial" panose="020B0604020202020204" pitchFamily="34" charset="0"/>
              </a:rPr>
              <a:t>Foveated</a:t>
            </a:r>
            <a:r>
              <a:rPr lang="zh-CN" altLang="en-US" sz="2000" dirty="0">
                <a:solidFill>
                  <a:schemeClr val="bg2">
                    <a:lumMod val="75000"/>
                  </a:schemeClr>
                </a:solidFill>
                <a:latin typeface="Arial" panose="020B0604020202020204" pitchFamily="34" charset="0"/>
                <a:cs typeface="Arial" panose="020B0604020202020204" pitchFamily="34" charset="0"/>
              </a:rPr>
              <a:t> </a:t>
            </a:r>
            <a:r>
              <a:rPr lang="en-US" altLang="zh-CN" sz="2000" dirty="0">
                <a:solidFill>
                  <a:schemeClr val="bg2">
                    <a:lumMod val="75000"/>
                  </a:schemeClr>
                </a:solidFill>
                <a:latin typeface="Arial" panose="020B0604020202020204" pitchFamily="34" charset="0"/>
                <a:cs typeface="Arial" panose="020B0604020202020204" pitchFamily="34" charset="0"/>
              </a:rPr>
              <a:t>Rendering</a:t>
            </a:r>
          </a:p>
          <a:p>
            <a:pPr marL="0" indent="0">
              <a:buFont typeface="Arial" panose="020B0604020202020204" pitchFamily="34" charset="0"/>
              <a:buNone/>
            </a:pPr>
            <a:r>
              <a:rPr lang="en-US" sz="2000" dirty="0">
                <a:solidFill>
                  <a:schemeClr val="bg2">
                    <a:lumMod val="75000"/>
                  </a:schemeClr>
                </a:solidFill>
                <a:latin typeface="Arial" panose="020B0604020202020204" pitchFamily="34" charset="0"/>
                <a:cs typeface="Arial" panose="020B0604020202020204" pitchFamily="34" charset="0"/>
              </a:rPr>
              <a:t>Our Approach</a:t>
            </a:r>
          </a:p>
          <a:p>
            <a:pPr marL="0" indent="0">
              <a:buFont typeface="Arial" panose="020B0604020202020204" pitchFamily="34" charset="0"/>
              <a:buNone/>
            </a:pPr>
            <a:r>
              <a:rPr lang="en-US" sz="2000" dirty="0">
                <a:solidFill>
                  <a:schemeClr val="bg2">
                    <a:lumMod val="75000"/>
                  </a:schemeClr>
                </a:solidFill>
                <a:latin typeface="Arial" panose="020B0604020202020204" pitchFamily="34" charset="0"/>
                <a:cs typeface="Arial" panose="020B0604020202020204" pitchFamily="34" charset="0"/>
              </a:rPr>
              <a:t>User Study</a:t>
            </a:r>
          </a:p>
          <a:p>
            <a:pPr marL="0" indent="0">
              <a:buFont typeface="Arial" panose="020B0604020202020204" pitchFamily="34" charset="0"/>
              <a:buNone/>
            </a:pPr>
            <a:r>
              <a:rPr lang="en-US" sz="2000" dirty="0">
                <a:solidFill>
                  <a:schemeClr val="bg2">
                    <a:lumMod val="75000"/>
                  </a:schemeClr>
                </a:solidFill>
                <a:latin typeface="Arial" panose="020B0604020202020204" pitchFamily="34" charset="0"/>
                <a:cs typeface="Arial" panose="020B0604020202020204" pitchFamily="34" charset="0"/>
              </a:rPr>
              <a:t>Rendering Acceleration</a:t>
            </a:r>
          </a:p>
          <a:p>
            <a:pPr marL="0" indent="0">
              <a:buFont typeface="Arial" panose="020B0604020202020204" pitchFamily="34" charset="0"/>
              <a:buNone/>
            </a:pP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90C300BF-FB83-5D4E-9189-8782F2C1BDBC}"/>
              </a:ext>
            </a:extLst>
          </p:cNvPr>
          <p:cNvSpPr>
            <a:spLocks noGrp="1"/>
          </p:cNvSpPr>
          <p:nvPr>
            <p:ph type="sldNum" sz="quarter" idx="14"/>
          </p:nvPr>
        </p:nvSpPr>
        <p:spPr/>
        <p:txBody>
          <a:bodyPr/>
          <a:lstStyle/>
          <a:p>
            <a:fld id="{3DD97BEB-BAEF-0344-9D5C-EC73E478698A}" type="slidenum">
              <a:rPr lang="en-US" smtClean="0"/>
              <a:pPr/>
              <a:t>2</a:t>
            </a:fld>
            <a:endParaRPr lang="en-US"/>
          </a:p>
        </p:txBody>
      </p:sp>
    </p:spTree>
    <p:extLst>
      <p:ext uri="{BB962C8B-B14F-4D97-AF65-F5344CB8AC3E}">
        <p14:creationId xmlns:p14="http://schemas.microsoft.com/office/powerpoint/2010/main" val="1424921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266041" y="1652089"/>
            <a:ext cx="2026879" cy="2026879"/>
          </a:xfrm>
          <a:ln>
            <a:solidFill>
              <a:schemeClr val="bg1">
                <a:lumMod val="50000"/>
              </a:schemeClr>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93869" y="1652089"/>
            <a:ext cx="2026879" cy="2026879"/>
          </a:xfrm>
          <a:prstGeom prst="rect">
            <a:avLst/>
          </a:prstGeom>
          <a:ln>
            <a:solidFill>
              <a:schemeClr val="bg1">
                <a:lumMod val="50000"/>
              </a:schemeClr>
            </a:solidFill>
          </a:ln>
        </p:spPr>
      </p:pic>
      <p:pic>
        <p:nvPicPr>
          <p:cNvPr id="6"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48075" y="1661097"/>
            <a:ext cx="2026879" cy="2026879"/>
          </a:xfrm>
          <a:prstGeom prst="rect">
            <a:avLst/>
          </a:prstGeom>
          <a:ln>
            <a:solidFill>
              <a:schemeClr val="bg1">
                <a:lumMod val="50000"/>
              </a:schemeClr>
            </a:solidFill>
          </a:ln>
        </p:spPr>
      </p:pic>
      <p:sp>
        <p:nvSpPr>
          <p:cNvPr id="30" name="TextBox 29">
            <a:extLst>
              <a:ext uri="{FF2B5EF4-FFF2-40B4-BE49-F238E27FC236}">
                <a16:creationId xmlns:a16="http://schemas.microsoft.com/office/drawing/2014/main" id="{89CEB9B8-CB6A-7343-987F-6433DAEAFDF8}"/>
              </a:ext>
            </a:extLst>
          </p:cNvPr>
          <p:cNvSpPr txBox="1"/>
          <p:nvPr/>
        </p:nvSpPr>
        <p:spPr>
          <a:xfrm>
            <a:off x="0" y="584620"/>
            <a:ext cx="12192000"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Log-polar mapping [Araujo and Dias 1996]</a:t>
            </a:r>
          </a:p>
        </p:txBody>
      </p:sp>
      <mc:AlternateContent xmlns:mc="http://schemas.openxmlformats.org/markup-compatibility/2006" xmlns:a14="http://schemas.microsoft.com/office/drawing/2010/main">
        <mc:Choice Requires="a14">
          <p:sp>
            <p:nvSpPr>
              <p:cNvPr id="44" name="TextBox 43"/>
              <p:cNvSpPr txBox="1"/>
              <p:nvPr/>
            </p:nvSpPr>
            <p:spPr>
              <a:xfrm>
                <a:off x="1373752" y="3902761"/>
                <a:ext cx="1828799" cy="461665"/>
              </a:xfrm>
              <a:prstGeom prst="rect">
                <a:avLst/>
              </a:prstGeom>
              <a:noFill/>
            </p:spPr>
            <p:txBody>
              <a:bodyPr wrap="square" rtlCol="0">
                <a:spAutoFit/>
              </a:bodyPr>
              <a:lstStyle/>
              <a:p>
                <a:pPr algn="ctr"/>
                <a:r>
                  <a:rPr lang="en-US" sz="1200" b="0" dirty="0">
                    <a:solidFill>
                      <a:schemeClr val="tx1"/>
                    </a:solidFill>
                    <a:latin typeface="Arial" panose="020B0604020202020204" pitchFamily="34" charset="0"/>
                    <a:cs typeface="Arial" panose="020B0604020202020204" pitchFamily="34" charset="0"/>
                  </a:rPr>
                  <a:t>Cartesian coordinates</a:t>
                </a:r>
              </a:p>
              <a:p>
                <a:pPr algn="ctr"/>
                <a14:m>
                  <m:oMathPara xmlns:m="http://schemas.openxmlformats.org/officeDocument/2006/math">
                    <m:oMathParaPr>
                      <m:jc m:val="centerGroup"/>
                    </m:oMathParaPr>
                    <m:oMath xmlns:m="http://schemas.openxmlformats.org/officeDocument/2006/math">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x</m:t>
                      </m:r>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y</m:t>
                      </m:r>
                      <m:r>
                        <a:rPr lang="en-US" sz="1200" b="0" i="0" smtClean="0">
                          <a:solidFill>
                            <a:schemeClr val="tx1"/>
                          </a:solidFill>
                          <a:latin typeface="Cambria Math" panose="02040503050406030204" pitchFamily="18" charset="0"/>
                        </a:rPr>
                        <m:t>)</m:t>
                      </m:r>
                    </m:oMath>
                  </m:oMathPara>
                </a14:m>
                <a:endParaRPr lang="en-US" sz="1200" dirty="0">
                  <a:solidFill>
                    <a:schemeClr val="tx1"/>
                  </a:solidFill>
                  <a:latin typeface="Arial" panose="020B0604020202020204" pitchFamily="34" charset="0"/>
                  <a:cs typeface="Arial" panose="020B0604020202020204" pitchFamily="34" charset="0"/>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1373752" y="3902761"/>
                <a:ext cx="1828799" cy="461665"/>
              </a:xfrm>
              <a:prstGeom prst="rect">
                <a:avLst/>
              </a:prstGeom>
              <a:blipFill>
                <a:blip r:embed="rId5"/>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5192908" y="3904856"/>
                <a:ext cx="1828799" cy="461665"/>
              </a:xfrm>
              <a:prstGeom prst="rect">
                <a:avLst/>
              </a:prstGeom>
              <a:noFill/>
            </p:spPr>
            <p:txBody>
              <a:bodyPr wrap="square" rtlCol="0">
                <a:spAutoFit/>
              </a:bodyPr>
              <a:lstStyle/>
              <a:p>
                <a:pPr algn="ctr"/>
                <a:r>
                  <a:rPr lang="en-US" sz="1200" b="0" dirty="0">
                    <a:solidFill>
                      <a:schemeClr val="tx1"/>
                    </a:solidFill>
                    <a:latin typeface="Arial" panose="020B0604020202020204" pitchFamily="34" charset="0"/>
                    <a:cs typeface="Arial" panose="020B0604020202020204" pitchFamily="34" charset="0"/>
                  </a:rPr>
                  <a:t>Log-polar coordinates</a:t>
                </a:r>
              </a:p>
              <a:p>
                <a:pPr algn="ctr"/>
                <a14:m>
                  <m:oMathPara xmlns:m="http://schemas.openxmlformats.org/officeDocument/2006/math">
                    <m:oMathParaPr>
                      <m:jc m:val="centerGroup"/>
                    </m:oMathParaPr>
                    <m:oMath xmlns:m="http://schemas.openxmlformats.org/officeDocument/2006/math">
                      <m:r>
                        <a:rPr lang="en-US" sz="1200" b="0" i="0" smtClean="0">
                          <a:solidFill>
                            <a:schemeClr val="tx1"/>
                          </a:solidFill>
                          <a:latin typeface="Cambria Math" panose="02040503050406030204" pitchFamily="18" charset="0"/>
                        </a:rPr>
                        <m:t>(</m:t>
                      </m:r>
                      <m:r>
                        <m:rPr>
                          <m:sty m:val="p"/>
                        </m:rPr>
                        <a:rPr lang="en-US" altLang="zh-Hans" sz="1200" i="0" dirty="0" smtClean="0">
                          <a:latin typeface="Cambria Math" panose="02040503050406030204" pitchFamily="18" charset="0"/>
                        </a:rPr>
                        <m:t>u</m:t>
                      </m:r>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v</m:t>
                      </m:r>
                      <m:r>
                        <a:rPr lang="en-US" sz="1200" b="0" i="0" smtClean="0">
                          <a:solidFill>
                            <a:schemeClr val="tx1"/>
                          </a:solidFill>
                          <a:latin typeface="Cambria Math" panose="02040503050406030204" pitchFamily="18" charset="0"/>
                        </a:rPr>
                        <m:t>)</m:t>
                      </m:r>
                    </m:oMath>
                  </m:oMathPara>
                </a14:m>
                <a:endParaRPr lang="en-US" sz="1200" dirty="0">
                  <a:solidFill>
                    <a:schemeClr val="tx1"/>
                  </a:solidFill>
                  <a:latin typeface="Arial" panose="020B0604020202020204" pitchFamily="34" charset="0"/>
                  <a:cs typeface="Arial" panose="020B0604020202020204" pitchFamily="34" charset="0"/>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5192908" y="3904856"/>
                <a:ext cx="1828799" cy="461665"/>
              </a:xfrm>
              <a:prstGeom prst="rect">
                <a:avLst/>
              </a:prstGeom>
              <a:blipFill>
                <a:blip r:embed="rId6"/>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8954237" y="3900781"/>
                <a:ext cx="1828799" cy="461665"/>
              </a:xfrm>
              <a:prstGeom prst="rect">
                <a:avLst/>
              </a:prstGeom>
              <a:noFill/>
            </p:spPr>
            <p:txBody>
              <a:bodyPr wrap="square" rtlCol="0">
                <a:spAutoFit/>
              </a:bodyPr>
              <a:lstStyle/>
              <a:p>
                <a:pPr algn="ctr"/>
                <a:r>
                  <a:rPr lang="en-US" sz="1200" b="0" dirty="0">
                    <a:solidFill>
                      <a:schemeClr val="tx1"/>
                    </a:solidFill>
                    <a:latin typeface="Arial" panose="020B0604020202020204" pitchFamily="34" charset="0"/>
                    <a:cs typeface="Arial" panose="020B0604020202020204" pitchFamily="34" charset="0"/>
                  </a:rPr>
                  <a:t>Cartesian coordinates</a:t>
                </a:r>
              </a:p>
              <a:p>
                <a:pPr algn="ctr"/>
                <a14:m>
                  <m:oMathPara xmlns:m="http://schemas.openxmlformats.org/officeDocument/2006/math">
                    <m:oMathParaPr>
                      <m:jc m:val="centerGroup"/>
                    </m:oMathParaPr>
                    <m:oMath xmlns:m="http://schemas.openxmlformats.org/officeDocument/2006/math">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x</m:t>
                      </m:r>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y</m:t>
                      </m:r>
                      <m:r>
                        <a:rPr lang="en-US" sz="1200" b="0" i="0" smtClean="0">
                          <a:solidFill>
                            <a:schemeClr val="tx1"/>
                          </a:solidFill>
                          <a:latin typeface="Cambria Math" panose="02040503050406030204" pitchFamily="18" charset="0"/>
                        </a:rPr>
                        <m:t>)</m:t>
                      </m:r>
                    </m:oMath>
                  </m:oMathPara>
                </a14:m>
                <a:endParaRPr lang="en-US" sz="1200" dirty="0">
                  <a:solidFill>
                    <a:schemeClr val="tx1"/>
                  </a:solidFill>
                  <a:latin typeface="Arial" panose="020B0604020202020204" pitchFamily="34" charset="0"/>
                  <a:cs typeface="Arial" panose="020B0604020202020204" pitchFamily="34" charset="0"/>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8954237" y="3900781"/>
                <a:ext cx="1828799" cy="461665"/>
              </a:xfrm>
              <a:prstGeom prst="rect">
                <a:avLst/>
              </a:prstGeom>
              <a:blipFill>
                <a:blip r:embed="rId7"/>
                <a:stretch>
                  <a:fillRect b="-5405"/>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D3FABAC-FA63-4425-8B44-F3EAA7C2B502}" type="slidenum">
              <a:rPr lang="zh-CN" altLang="en-US" smtClean="0"/>
              <a:t>20</a:t>
            </a:fld>
            <a:endParaRPr lang="zh-CN" altLang="en-US" dirty="0"/>
          </a:p>
        </p:txBody>
      </p:sp>
      <p:sp>
        <p:nvSpPr>
          <p:cNvPr id="3" name="Right Arrow 2">
            <a:extLst>
              <a:ext uri="{FF2B5EF4-FFF2-40B4-BE49-F238E27FC236}">
                <a16:creationId xmlns:a16="http://schemas.microsoft.com/office/drawing/2014/main" id="{A5ABDE17-D63B-2547-8DBA-5CA0184BF553}"/>
              </a:ext>
            </a:extLst>
          </p:cNvPr>
          <p:cNvSpPr/>
          <p:nvPr/>
        </p:nvSpPr>
        <p:spPr>
          <a:xfrm>
            <a:off x="3993139" y="2434493"/>
            <a:ext cx="474134" cy="42333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a:extLst>
              <a:ext uri="{FF2B5EF4-FFF2-40B4-BE49-F238E27FC236}">
                <a16:creationId xmlns:a16="http://schemas.microsoft.com/office/drawing/2014/main" id="{54C536DB-0E9F-9F41-8DC2-E7E1AC315BB1}"/>
              </a:ext>
            </a:extLst>
          </p:cNvPr>
          <p:cNvSpPr/>
          <p:nvPr/>
        </p:nvSpPr>
        <p:spPr>
          <a:xfrm>
            <a:off x="7764181" y="2434492"/>
            <a:ext cx="474134" cy="42333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214DEA8-9CF7-8046-9D10-148AE96C353D}"/>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4">
            <a:extLst>
              <a:ext uri="{FF2B5EF4-FFF2-40B4-BE49-F238E27FC236}">
                <a16:creationId xmlns:a16="http://schemas.microsoft.com/office/drawing/2014/main" id="{421A771A-3EA8-904F-8079-2D13AE149AC2}"/>
              </a:ext>
            </a:extLst>
          </p:cNvPr>
          <p:cNvSpPr/>
          <p:nvPr/>
        </p:nvSpPr>
        <p:spPr>
          <a:xfrm>
            <a:off x="152400" y="4855413"/>
            <a:ext cx="12192000" cy="1585291"/>
          </a:xfrm>
          <a:prstGeom prst="rect">
            <a:avLst/>
          </a:prstGeom>
          <a:noFill/>
          <a:ln w="25400" cap="flat" cmpd="sng" algn="ctr">
            <a:noFill/>
            <a:prstDash val="solid"/>
          </a:ln>
          <a:effectLst/>
        </p:spPr>
        <p:txBody>
          <a:bodyPr rtlCol="0" anchor="ctr"/>
          <a:lstStyle/>
          <a:p>
            <a:pPr lvl="0" algn="ctr">
              <a:defRPr/>
            </a:pPr>
            <a:r>
              <a:rPr lang="en-US" sz="2400" kern="0" dirty="0">
                <a:latin typeface="Arial" panose="020B0604020202020204" pitchFamily="34" charset="0"/>
                <a:cs typeface="Arial" panose="020B0604020202020204" pitchFamily="34" charset="0"/>
              </a:rPr>
              <a:t>We can recover the image by performing the inverse transformation</a:t>
            </a:r>
            <a:endParaRPr kumimoji="0" lang="en-US" sz="2400" i="0" u="none" strike="noStrike" kern="0" cap="none" spc="0" normalizeH="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422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89CEB9B8-CB6A-7343-987F-6433DAEAFDF8}"/>
              </a:ext>
            </a:extLst>
          </p:cNvPr>
          <p:cNvSpPr txBox="1"/>
          <p:nvPr/>
        </p:nvSpPr>
        <p:spPr>
          <a:xfrm>
            <a:off x="0" y="584620"/>
            <a:ext cx="12192000"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Log-polar mapping [Araujo and Dias 1996]</a:t>
            </a:r>
          </a:p>
        </p:txBody>
      </p:sp>
      <p:pic>
        <p:nvPicPr>
          <p:cNvPr id="55"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280217" y="1652089"/>
            <a:ext cx="2026879" cy="2026879"/>
          </a:xfrm>
          <a:ln>
            <a:solidFill>
              <a:schemeClr val="bg1">
                <a:lumMod val="50000"/>
              </a:schemeClr>
            </a:solidFill>
          </a:ln>
        </p:spPr>
      </p:pic>
      <p:pic>
        <p:nvPicPr>
          <p:cNvPr id="56" name="Picture 5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95409" y="2176824"/>
            <a:ext cx="1014984" cy="1014984"/>
          </a:xfrm>
          <a:prstGeom prst="rect">
            <a:avLst/>
          </a:prstGeom>
          <a:ln>
            <a:solidFill>
              <a:schemeClr val="bg1">
                <a:lumMod val="50000"/>
              </a:schemeClr>
            </a:solidFill>
          </a:ln>
        </p:spPr>
      </p:pic>
      <p:pic>
        <p:nvPicPr>
          <p:cNvPr id="57"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5163" y="1654009"/>
            <a:ext cx="2026879" cy="2026879"/>
          </a:xfrm>
          <a:prstGeom prst="rect">
            <a:avLst/>
          </a:prstGeom>
          <a:ln>
            <a:solidFill>
              <a:schemeClr val="bg1">
                <a:lumMod val="50000"/>
              </a:schemeClr>
            </a:solidFill>
          </a:ln>
        </p:spPr>
      </p:pic>
      <mc:AlternateContent xmlns:mc="http://schemas.openxmlformats.org/markup-compatibility/2006" xmlns:a14="http://schemas.microsoft.com/office/drawing/2010/main">
        <mc:Choice Requires="a14">
          <p:sp>
            <p:nvSpPr>
              <p:cNvPr id="78" name="TextBox 77"/>
              <p:cNvSpPr txBox="1"/>
              <p:nvPr/>
            </p:nvSpPr>
            <p:spPr>
              <a:xfrm>
                <a:off x="1373752" y="3902761"/>
                <a:ext cx="1828799" cy="461665"/>
              </a:xfrm>
              <a:prstGeom prst="rect">
                <a:avLst/>
              </a:prstGeom>
              <a:noFill/>
            </p:spPr>
            <p:txBody>
              <a:bodyPr wrap="square" rtlCol="0">
                <a:spAutoFit/>
              </a:bodyPr>
              <a:lstStyle/>
              <a:p>
                <a:pPr algn="ctr"/>
                <a:r>
                  <a:rPr lang="en-US" sz="1200" b="0" dirty="0">
                    <a:solidFill>
                      <a:schemeClr val="tx1"/>
                    </a:solidFill>
                    <a:latin typeface="Arial" panose="020B0604020202020204" pitchFamily="34" charset="0"/>
                    <a:cs typeface="Arial" panose="020B0604020202020204" pitchFamily="34" charset="0"/>
                  </a:rPr>
                  <a:t>Cartesian coordinates</a:t>
                </a:r>
              </a:p>
              <a:p>
                <a:pPr algn="ctr"/>
                <a14:m>
                  <m:oMathPara xmlns:m="http://schemas.openxmlformats.org/officeDocument/2006/math">
                    <m:oMathParaPr>
                      <m:jc m:val="centerGroup"/>
                    </m:oMathParaPr>
                    <m:oMath xmlns:m="http://schemas.openxmlformats.org/officeDocument/2006/math">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x</m:t>
                      </m:r>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y</m:t>
                      </m:r>
                      <m:r>
                        <a:rPr lang="en-US" sz="1200" b="0" i="0" smtClean="0">
                          <a:solidFill>
                            <a:schemeClr val="tx1"/>
                          </a:solidFill>
                          <a:latin typeface="Cambria Math" panose="02040503050406030204" pitchFamily="18" charset="0"/>
                        </a:rPr>
                        <m:t>)</m:t>
                      </m:r>
                    </m:oMath>
                  </m:oMathPara>
                </a14:m>
                <a:endParaRPr lang="en-US" sz="1200" dirty="0">
                  <a:solidFill>
                    <a:schemeClr val="tx1"/>
                  </a:solidFill>
                  <a:latin typeface="Arial" panose="020B0604020202020204" pitchFamily="34" charset="0"/>
                  <a:cs typeface="Arial" panose="020B0604020202020204" pitchFamily="34" charset="0"/>
                </a:endParaRPr>
              </a:p>
            </p:txBody>
          </p:sp>
        </mc:Choice>
        <mc:Fallback xmlns="">
          <p:sp>
            <p:nvSpPr>
              <p:cNvPr id="78" name="TextBox 77"/>
              <p:cNvSpPr txBox="1">
                <a:spLocks noRot="1" noChangeAspect="1" noMove="1" noResize="1" noEditPoints="1" noAdjustHandles="1" noChangeArrowheads="1" noChangeShapeType="1" noTextEdit="1"/>
              </p:cNvSpPr>
              <p:nvPr/>
            </p:nvSpPr>
            <p:spPr>
              <a:xfrm>
                <a:off x="1373752" y="3902761"/>
                <a:ext cx="1828799" cy="461665"/>
              </a:xfrm>
              <a:prstGeom prst="rect">
                <a:avLst/>
              </a:prstGeom>
              <a:blipFill>
                <a:blip r:embed="rId5"/>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5192908" y="3904856"/>
                <a:ext cx="1828799" cy="461665"/>
              </a:xfrm>
              <a:prstGeom prst="rect">
                <a:avLst/>
              </a:prstGeom>
              <a:noFill/>
            </p:spPr>
            <p:txBody>
              <a:bodyPr wrap="square" rtlCol="0">
                <a:spAutoFit/>
              </a:bodyPr>
              <a:lstStyle/>
              <a:p>
                <a:pPr algn="ctr"/>
                <a:r>
                  <a:rPr lang="en-US" sz="1200" b="0" dirty="0">
                    <a:solidFill>
                      <a:schemeClr val="tx1"/>
                    </a:solidFill>
                    <a:latin typeface="Arial" panose="020B0604020202020204" pitchFamily="34" charset="0"/>
                    <a:cs typeface="Arial" panose="020B0604020202020204" pitchFamily="34" charset="0"/>
                  </a:rPr>
                  <a:t>Log-polar coordinates</a:t>
                </a:r>
              </a:p>
              <a:p>
                <a:pPr algn="ctr"/>
                <a14:m>
                  <m:oMathPara xmlns:m="http://schemas.openxmlformats.org/officeDocument/2006/math">
                    <m:oMathParaPr>
                      <m:jc m:val="centerGroup"/>
                    </m:oMathParaPr>
                    <m:oMath xmlns:m="http://schemas.openxmlformats.org/officeDocument/2006/math">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u</m:t>
                      </m:r>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v</m:t>
                      </m:r>
                      <m:r>
                        <a:rPr lang="en-US" sz="1200" b="0" i="0" smtClean="0">
                          <a:solidFill>
                            <a:schemeClr val="tx1"/>
                          </a:solidFill>
                          <a:latin typeface="Cambria Math" panose="02040503050406030204" pitchFamily="18" charset="0"/>
                        </a:rPr>
                        <m:t>)</m:t>
                      </m:r>
                    </m:oMath>
                  </m:oMathPara>
                </a14:m>
                <a:endParaRPr lang="en-US" sz="1200" dirty="0">
                  <a:solidFill>
                    <a:schemeClr val="tx1"/>
                  </a:solidFill>
                  <a:latin typeface="Arial" panose="020B0604020202020204" pitchFamily="34" charset="0"/>
                  <a:cs typeface="Arial" panose="020B0604020202020204" pitchFamily="34" charset="0"/>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5192908" y="3904856"/>
                <a:ext cx="1828799" cy="461665"/>
              </a:xfrm>
              <a:prstGeom prst="rect">
                <a:avLst/>
              </a:prstGeom>
              <a:blipFill>
                <a:blip r:embed="rId6"/>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8954237" y="3900781"/>
                <a:ext cx="1828799" cy="461665"/>
              </a:xfrm>
              <a:prstGeom prst="rect">
                <a:avLst/>
              </a:prstGeom>
              <a:noFill/>
            </p:spPr>
            <p:txBody>
              <a:bodyPr wrap="square" rtlCol="0">
                <a:spAutoFit/>
              </a:bodyPr>
              <a:lstStyle/>
              <a:p>
                <a:pPr algn="ctr"/>
                <a:r>
                  <a:rPr lang="en-US" sz="1200" b="0" dirty="0">
                    <a:solidFill>
                      <a:schemeClr val="tx1"/>
                    </a:solidFill>
                    <a:latin typeface="Arial" panose="020B0604020202020204" pitchFamily="34" charset="0"/>
                    <a:cs typeface="Arial" panose="020B0604020202020204" pitchFamily="34" charset="0"/>
                  </a:rPr>
                  <a:t>Cartesian coordinates</a:t>
                </a:r>
              </a:p>
              <a:p>
                <a:pPr algn="ctr"/>
                <a14:m>
                  <m:oMathPara xmlns:m="http://schemas.openxmlformats.org/officeDocument/2006/math">
                    <m:oMathParaPr>
                      <m:jc m:val="centerGroup"/>
                    </m:oMathParaPr>
                    <m:oMath xmlns:m="http://schemas.openxmlformats.org/officeDocument/2006/math">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x</m:t>
                      </m:r>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y</m:t>
                      </m:r>
                      <m:r>
                        <a:rPr lang="en-US" sz="1200" b="0" i="0" smtClean="0">
                          <a:solidFill>
                            <a:schemeClr val="tx1"/>
                          </a:solidFill>
                          <a:latin typeface="Cambria Math" panose="02040503050406030204" pitchFamily="18" charset="0"/>
                        </a:rPr>
                        <m:t>)</m:t>
                      </m:r>
                    </m:oMath>
                  </m:oMathPara>
                </a14:m>
                <a:endParaRPr lang="en-US" sz="1200" dirty="0">
                  <a:solidFill>
                    <a:schemeClr val="tx1"/>
                  </a:solidFill>
                  <a:latin typeface="Arial" panose="020B0604020202020204" pitchFamily="34" charset="0"/>
                  <a:cs typeface="Arial" panose="020B0604020202020204" pitchFamily="34" charset="0"/>
                </a:endParaRPr>
              </a:p>
            </p:txBody>
          </p:sp>
        </mc:Choice>
        <mc:Fallback xmlns="">
          <p:sp>
            <p:nvSpPr>
              <p:cNvPr id="80" name="TextBox 79"/>
              <p:cNvSpPr txBox="1">
                <a:spLocks noRot="1" noChangeAspect="1" noMove="1" noResize="1" noEditPoints="1" noAdjustHandles="1" noChangeArrowheads="1" noChangeShapeType="1" noTextEdit="1"/>
              </p:cNvSpPr>
              <p:nvPr/>
            </p:nvSpPr>
            <p:spPr>
              <a:xfrm>
                <a:off x="8954237" y="3900781"/>
                <a:ext cx="1828799" cy="461665"/>
              </a:xfrm>
              <a:prstGeom prst="rect">
                <a:avLst/>
              </a:prstGeom>
              <a:blipFill>
                <a:blip r:embed="rId7"/>
                <a:stretch>
                  <a:fillRect b="-5405"/>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D3FABAC-FA63-4425-8B44-F3EAA7C2B502}" type="slidenum">
              <a:rPr lang="zh-CN" altLang="en-US" smtClean="0"/>
              <a:t>21</a:t>
            </a:fld>
            <a:endParaRPr lang="zh-CN" altLang="en-US" dirty="0"/>
          </a:p>
        </p:txBody>
      </p:sp>
      <p:sp>
        <p:nvSpPr>
          <p:cNvPr id="33" name="Right Arrow 32">
            <a:extLst>
              <a:ext uri="{FF2B5EF4-FFF2-40B4-BE49-F238E27FC236}">
                <a16:creationId xmlns:a16="http://schemas.microsoft.com/office/drawing/2014/main" id="{97BA407F-79F6-2B4A-89F2-BEA63D7332D7}"/>
              </a:ext>
            </a:extLst>
          </p:cNvPr>
          <p:cNvSpPr/>
          <p:nvPr/>
        </p:nvSpPr>
        <p:spPr>
          <a:xfrm>
            <a:off x="3993139" y="2434493"/>
            <a:ext cx="474134" cy="42333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AF5E7400-84A0-3B49-A734-1450A9E99A4C}"/>
              </a:ext>
            </a:extLst>
          </p:cNvPr>
          <p:cNvSpPr/>
          <p:nvPr/>
        </p:nvSpPr>
        <p:spPr>
          <a:xfrm>
            <a:off x="7764181" y="2434492"/>
            <a:ext cx="474134" cy="42333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4">
            <a:extLst>
              <a:ext uri="{FF2B5EF4-FFF2-40B4-BE49-F238E27FC236}">
                <a16:creationId xmlns:a16="http://schemas.microsoft.com/office/drawing/2014/main" id="{6DCDAEE3-328A-114B-B982-ABA7C107FA13}"/>
              </a:ext>
            </a:extLst>
          </p:cNvPr>
          <p:cNvSpPr/>
          <p:nvPr/>
        </p:nvSpPr>
        <p:spPr>
          <a:xfrm>
            <a:off x="0" y="4774453"/>
            <a:ext cx="12192000" cy="1585291"/>
          </a:xfrm>
          <a:prstGeom prst="rect">
            <a:avLst/>
          </a:prstGeom>
          <a:noFill/>
          <a:ln w="25400" cap="flat" cmpd="sng" algn="ctr">
            <a:noFill/>
            <a:prstDash val="solid"/>
          </a:ln>
          <a:effectLst/>
        </p:spPr>
        <p:txBody>
          <a:bodyPr rtlCol="0" anchor="ctr"/>
          <a:lstStyle/>
          <a:p>
            <a:pPr lvl="0" algn="ctr">
              <a:defRPr/>
            </a:pPr>
            <a:r>
              <a:rPr lang="en-US" sz="2400" kern="0" dirty="0">
                <a:latin typeface="Arial" panose="020B0604020202020204" pitchFamily="34" charset="0"/>
                <a:cs typeface="Arial" panose="020B0604020202020204" pitchFamily="34" charset="0"/>
              </a:rPr>
              <a:t>With smaller log-polar buffer, the </a:t>
            </a:r>
            <a:r>
              <a:rPr lang="en-US" sz="2400" kern="0" dirty="0">
                <a:solidFill>
                  <a:srgbClr val="FF8E20"/>
                </a:solidFill>
                <a:latin typeface="Arial" panose="020B0604020202020204" pitchFamily="34" charset="0"/>
                <a:cs typeface="Arial" panose="020B0604020202020204" pitchFamily="34" charset="0"/>
              </a:rPr>
              <a:t>foveal</a:t>
            </a:r>
            <a:r>
              <a:rPr lang="en-US" sz="2400" kern="0" dirty="0">
                <a:latin typeface="Arial" panose="020B0604020202020204" pitchFamily="34" charset="0"/>
                <a:cs typeface="Arial" panose="020B0604020202020204" pitchFamily="34" charset="0"/>
              </a:rPr>
              <a:t> </a:t>
            </a:r>
            <a:r>
              <a:rPr lang="en-US" sz="2400" kern="0" dirty="0">
                <a:solidFill>
                  <a:schemeClr val="accent6"/>
                </a:solidFill>
                <a:latin typeface="Arial" panose="020B0604020202020204" pitchFamily="34" charset="0"/>
                <a:cs typeface="Arial" panose="020B0604020202020204" pitchFamily="34" charset="0"/>
              </a:rPr>
              <a:t>preserves</a:t>
            </a:r>
            <a:r>
              <a:rPr lang="en-US" sz="2400" kern="0" dirty="0">
                <a:latin typeface="Arial" panose="020B0604020202020204" pitchFamily="34" charset="0"/>
                <a:cs typeface="Arial" panose="020B0604020202020204" pitchFamily="34" charset="0"/>
              </a:rPr>
              <a:t> the original pixel density </a:t>
            </a:r>
          </a:p>
          <a:p>
            <a:pPr lvl="0" algn="ctr">
              <a:defRPr/>
            </a:pPr>
            <a:r>
              <a:rPr lang="en-US" sz="2400" kern="0" dirty="0">
                <a:latin typeface="Arial" panose="020B0604020202020204" pitchFamily="34" charset="0"/>
                <a:cs typeface="Arial" panose="020B0604020202020204" pitchFamily="34" charset="0"/>
              </a:rPr>
              <a:t>while the </a:t>
            </a:r>
            <a:r>
              <a:rPr lang="en-US" sz="2400" kern="0" dirty="0">
                <a:solidFill>
                  <a:srgbClr val="FF8E20"/>
                </a:solidFill>
                <a:latin typeface="Arial" panose="020B0604020202020204" pitchFamily="34" charset="0"/>
                <a:cs typeface="Arial" panose="020B0604020202020204" pitchFamily="34" charset="0"/>
              </a:rPr>
              <a:t>peripheral</a:t>
            </a:r>
            <a:r>
              <a:rPr lang="en-US" sz="2400" kern="0" dirty="0">
                <a:latin typeface="Arial" panose="020B0604020202020204" pitchFamily="34" charset="0"/>
                <a:cs typeface="Arial" panose="020B0604020202020204" pitchFamily="34" charset="0"/>
              </a:rPr>
              <a:t> regions are </a:t>
            </a:r>
            <a:r>
              <a:rPr lang="en-US" sz="2400" kern="0" dirty="0">
                <a:solidFill>
                  <a:schemeClr val="accent6"/>
                </a:solidFill>
                <a:latin typeface="Arial" panose="020B0604020202020204" pitchFamily="34" charset="0"/>
                <a:cs typeface="Arial" panose="020B0604020202020204" pitchFamily="34" charset="0"/>
              </a:rPr>
              <a:t>compressed</a:t>
            </a:r>
            <a:r>
              <a:rPr lang="en-US" sz="2400" kern="0" dirty="0">
                <a:latin typeface="Arial" panose="020B060402020202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CA82F83D-5531-ED42-A3B1-553EE97891A9}"/>
              </a:ext>
            </a:extLst>
          </p:cNvPr>
          <p:cNvSpPr/>
          <p:nvPr/>
        </p:nvSpPr>
        <p:spPr>
          <a:xfrm>
            <a:off x="1122695" y="1275971"/>
            <a:ext cx="2714625" cy="2514893"/>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F7F1F14-9ECB-1841-91B2-C866158CD343}"/>
              </a:ext>
            </a:extLst>
          </p:cNvPr>
          <p:cNvSpPr/>
          <p:nvPr/>
        </p:nvSpPr>
        <p:spPr>
          <a:xfrm>
            <a:off x="2076265" y="2453861"/>
            <a:ext cx="423772" cy="403964"/>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C570D8F-7275-A043-A2BB-CF2BD14C8146}"/>
              </a:ext>
            </a:extLst>
          </p:cNvPr>
          <p:cNvSpPr/>
          <p:nvPr/>
        </p:nvSpPr>
        <p:spPr>
          <a:xfrm>
            <a:off x="8511289" y="1351092"/>
            <a:ext cx="2714625" cy="2514893"/>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095C710-C4F8-DC4C-B043-ACC4B6673B60}"/>
              </a:ext>
            </a:extLst>
          </p:cNvPr>
          <p:cNvSpPr/>
          <p:nvPr/>
        </p:nvSpPr>
        <p:spPr>
          <a:xfrm>
            <a:off x="9656572" y="2460250"/>
            <a:ext cx="423772" cy="403964"/>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81DE5AE-1A47-BC47-AAB6-7B640AB09BBE}"/>
              </a:ext>
            </a:extLst>
          </p:cNvPr>
          <p:cNvSpPr/>
          <p:nvPr/>
        </p:nvSpPr>
        <p:spPr>
          <a:xfrm>
            <a:off x="4740247" y="1361572"/>
            <a:ext cx="2714625" cy="2514893"/>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51D3A26-64BA-ED4D-AEF3-65CF35901C2E}"/>
              </a:ext>
            </a:extLst>
          </p:cNvPr>
          <p:cNvSpPr/>
          <p:nvPr/>
        </p:nvSpPr>
        <p:spPr>
          <a:xfrm>
            <a:off x="5595409" y="2176824"/>
            <a:ext cx="668231" cy="101498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A711927-F492-974A-BBEE-D761690677C6}"/>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81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89CEB9B8-CB6A-7343-987F-6433DAEAFDF8}"/>
              </a:ext>
            </a:extLst>
          </p:cNvPr>
          <p:cNvSpPr txBox="1"/>
          <p:nvPr/>
        </p:nvSpPr>
        <p:spPr>
          <a:xfrm>
            <a:off x="0" y="584620"/>
            <a:ext cx="12192000"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Log-polar mapping [Araujo and Dias 1996]</a:t>
            </a:r>
          </a:p>
        </p:txBody>
      </p:sp>
      <p:pic>
        <p:nvPicPr>
          <p:cNvPr id="55"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280217" y="1652089"/>
            <a:ext cx="2026879" cy="2026879"/>
          </a:xfrm>
          <a:ln>
            <a:solidFill>
              <a:schemeClr val="bg1">
                <a:lumMod val="50000"/>
              </a:schemeClr>
            </a:solidFill>
          </a:ln>
        </p:spPr>
      </p:pic>
      <p:pic>
        <p:nvPicPr>
          <p:cNvPr id="56" name="Picture 5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95409" y="2176824"/>
            <a:ext cx="1014984" cy="1014984"/>
          </a:xfrm>
          <a:prstGeom prst="rect">
            <a:avLst/>
          </a:prstGeom>
          <a:ln>
            <a:solidFill>
              <a:schemeClr val="bg1">
                <a:lumMod val="50000"/>
              </a:schemeClr>
            </a:solidFill>
          </a:ln>
        </p:spPr>
      </p:pic>
      <p:pic>
        <p:nvPicPr>
          <p:cNvPr id="57"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5163" y="1654009"/>
            <a:ext cx="2026879" cy="2026879"/>
          </a:xfrm>
          <a:prstGeom prst="rect">
            <a:avLst/>
          </a:prstGeom>
          <a:ln>
            <a:solidFill>
              <a:schemeClr val="bg1">
                <a:lumMod val="50000"/>
              </a:schemeClr>
            </a:solidFill>
          </a:ln>
        </p:spPr>
      </p:pic>
      <mc:AlternateContent xmlns:mc="http://schemas.openxmlformats.org/markup-compatibility/2006" xmlns:a14="http://schemas.microsoft.com/office/drawing/2010/main">
        <mc:Choice Requires="a14">
          <p:sp>
            <p:nvSpPr>
              <p:cNvPr id="78" name="TextBox 77"/>
              <p:cNvSpPr txBox="1"/>
              <p:nvPr/>
            </p:nvSpPr>
            <p:spPr>
              <a:xfrm>
                <a:off x="1373752" y="3902761"/>
                <a:ext cx="1828799" cy="461665"/>
              </a:xfrm>
              <a:prstGeom prst="rect">
                <a:avLst/>
              </a:prstGeom>
              <a:noFill/>
            </p:spPr>
            <p:txBody>
              <a:bodyPr wrap="square" rtlCol="0">
                <a:spAutoFit/>
              </a:bodyPr>
              <a:lstStyle/>
              <a:p>
                <a:pPr algn="ctr"/>
                <a:r>
                  <a:rPr lang="en-US" sz="1200" b="0" dirty="0">
                    <a:solidFill>
                      <a:schemeClr val="tx1"/>
                    </a:solidFill>
                    <a:latin typeface="Arial" panose="020B0604020202020204" pitchFamily="34" charset="0"/>
                    <a:cs typeface="Arial" panose="020B0604020202020204" pitchFamily="34" charset="0"/>
                  </a:rPr>
                  <a:t>Cartesian coordinates</a:t>
                </a:r>
              </a:p>
              <a:p>
                <a:pPr algn="ctr"/>
                <a14:m>
                  <m:oMathPara xmlns:m="http://schemas.openxmlformats.org/officeDocument/2006/math">
                    <m:oMathParaPr>
                      <m:jc m:val="centerGroup"/>
                    </m:oMathParaPr>
                    <m:oMath xmlns:m="http://schemas.openxmlformats.org/officeDocument/2006/math">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x</m:t>
                      </m:r>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y</m:t>
                      </m:r>
                      <m:r>
                        <a:rPr lang="en-US" sz="1200" b="0" i="0" smtClean="0">
                          <a:solidFill>
                            <a:schemeClr val="tx1"/>
                          </a:solidFill>
                          <a:latin typeface="Cambria Math" panose="02040503050406030204" pitchFamily="18" charset="0"/>
                        </a:rPr>
                        <m:t>)</m:t>
                      </m:r>
                    </m:oMath>
                  </m:oMathPara>
                </a14:m>
                <a:endParaRPr lang="en-US" sz="1200" dirty="0">
                  <a:solidFill>
                    <a:schemeClr val="tx1"/>
                  </a:solidFill>
                  <a:latin typeface="Arial" panose="020B0604020202020204" pitchFamily="34" charset="0"/>
                  <a:cs typeface="Arial" panose="020B0604020202020204" pitchFamily="34" charset="0"/>
                </a:endParaRPr>
              </a:p>
            </p:txBody>
          </p:sp>
        </mc:Choice>
        <mc:Fallback xmlns="">
          <p:sp>
            <p:nvSpPr>
              <p:cNvPr id="78" name="TextBox 77"/>
              <p:cNvSpPr txBox="1">
                <a:spLocks noRot="1" noChangeAspect="1" noMove="1" noResize="1" noEditPoints="1" noAdjustHandles="1" noChangeArrowheads="1" noChangeShapeType="1" noTextEdit="1"/>
              </p:cNvSpPr>
              <p:nvPr/>
            </p:nvSpPr>
            <p:spPr>
              <a:xfrm>
                <a:off x="1373752" y="3902761"/>
                <a:ext cx="1828799" cy="461665"/>
              </a:xfrm>
              <a:prstGeom prst="rect">
                <a:avLst/>
              </a:prstGeom>
              <a:blipFill>
                <a:blip r:embed="rId5"/>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5192908" y="3904856"/>
                <a:ext cx="1828799" cy="461665"/>
              </a:xfrm>
              <a:prstGeom prst="rect">
                <a:avLst/>
              </a:prstGeom>
              <a:noFill/>
            </p:spPr>
            <p:txBody>
              <a:bodyPr wrap="square" rtlCol="0">
                <a:spAutoFit/>
              </a:bodyPr>
              <a:lstStyle/>
              <a:p>
                <a:pPr algn="ctr"/>
                <a:r>
                  <a:rPr lang="en-US" sz="1200" b="0" dirty="0">
                    <a:solidFill>
                      <a:schemeClr val="tx1"/>
                    </a:solidFill>
                    <a:latin typeface="Arial" panose="020B0604020202020204" pitchFamily="34" charset="0"/>
                    <a:cs typeface="Arial" panose="020B0604020202020204" pitchFamily="34" charset="0"/>
                  </a:rPr>
                  <a:t>Log-polar coordinates</a:t>
                </a:r>
              </a:p>
              <a:p>
                <a:pPr algn="ctr"/>
                <a14:m>
                  <m:oMathPara xmlns:m="http://schemas.openxmlformats.org/officeDocument/2006/math">
                    <m:oMathParaPr>
                      <m:jc m:val="centerGroup"/>
                    </m:oMathParaPr>
                    <m:oMath xmlns:m="http://schemas.openxmlformats.org/officeDocument/2006/math">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u</m:t>
                      </m:r>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v</m:t>
                      </m:r>
                      <m:r>
                        <a:rPr lang="en-US" sz="1200" b="0" i="0" smtClean="0">
                          <a:solidFill>
                            <a:schemeClr val="tx1"/>
                          </a:solidFill>
                          <a:latin typeface="Cambria Math" panose="02040503050406030204" pitchFamily="18" charset="0"/>
                        </a:rPr>
                        <m:t>)</m:t>
                      </m:r>
                    </m:oMath>
                  </m:oMathPara>
                </a14:m>
                <a:endParaRPr lang="en-US" sz="1200" dirty="0">
                  <a:solidFill>
                    <a:schemeClr val="tx1"/>
                  </a:solidFill>
                  <a:latin typeface="Arial" panose="020B0604020202020204" pitchFamily="34" charset="0"/>
                  <a:cs typeface="Arial" panose="020B0604020202020204" pitchFamily="34" charset="0"/>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5192908" y="3904856"/>
                <a:ext cx="1828799" cy="461665"/>
              </a:xfrm>
              <a:prstGeom prst="rect">
                <a:avLst/>
              </a:prstGeom>
              <a:blipFill>
                <a:blip r:embed="rId6"/>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8954237" y="3900781"/>
                <a:ext cx="1828799" cy="461665"/>
              </a:xfrm>
              <a:prstGeom prst="rect">
                <a:avLst/>
              </a:prstGeom>
              <a:noFill/>
            </p:spPr>
            <p:txBody>
              <a:bodyPr wrap="square" rtlCol="0">
                <a:spAutoFit/>
              </a:bodyPr>
              <a:lstStyle/>
              <a:p>
                <a:pPr algn="ctr"/>
                <a:r>
                  <a:rPr lang="en-US" sz="1200" b="0" dirty="0">
                    <a:solidFill>
                      <a:schemeClr val="tx1"/>
                    </a:solidFill>
                    <a:latin typeface="Arial" panose="020B0604020202020204" pitchFamily="34" charset="0"/>
                    <a:cs typeface="Arial" panose="020B0604020202020204" pitchFamily="34" charset="0"/>
                  </a:rPr>
                  <a:t>Cartesian coordinates</a:t>
                </a:r>
              </a:p>
              <a:p>
                <a:pPr algn="ctr"/>
                <a14:m>
                  <m:oMathPara xmlns:m="http://schemas.openxmlformats.org/officeDocument/2006/math">
                    <m:oMathParaPr>
                      <m:jc m:val="centerGroup"/>
                    </m:oMathParaPr>
                    <m:oMath xmlns:m="http://schemas.openxmlformats.org/officeDocument/2006/math">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x</m:t>
                      </m:r>
                      <m:r>
                        <a:rPr lang="en-US" sz="1200" b="0" i="0" smtClean="0">
                          <a:solidFill>
                            <a:schemeClr val="tx1"/>
                          </a:solidFill>
                          <a:latin typeface="Cambria Math" panose="02040503050406030204" pitchFamily="18" charset="0"/>
                        </a:rPr>
                        <m:t>,</m:t>
                      </m:r>
                      <m:r>
                        <m:rPr>
                          <m:sty m:val="p"/>
                        </m:rPr>
                        <a:rPr lang="en-US" sz="1200" b="0" i="0" smtClean="0">
                          <a:solidFill>
                            <a:schemeClr val="tx1"/>
                          </a:solidFill>
                          <a:latin typeface="Cambria Math" panose="02040503050406030204" pitchFamily="18" charset="0"/>
                        </a:rPr>
                        <m:t>y</m:t>
                      </m:r>
                      <m:r>
                        <a:rPr lang="en-US" sz="1200" b="0" i="0" smtClean="0">
                          <a:solidFill>
                            <a:schemeClr val="tx1"/>
                          </a:solidFill>
                          <a:latin typeface="Cambria Math" panose="02040503050406030204" pitchFamily="18" charset="0"/>
                        </a:rPr>
                        <m:t>)</m:t>
                      </m:r>
                    </m:oMath>
                  </m:oMathPara>
                </a14:m>
                <a:endParaRPr lang="en-US" sz="1200" dirty="0">
                  <a:solidFill>
                    <a:schemeClr val="tx1"/>
                  </a:solidFill>
                  <a:latin typeface="Arial" panose="020B0604020202020204" pitchFamily="34" charset="0"/>
                  <a:cs typeface="Arial" panose="020B0604020202020204" pitchFamily="34" charset="0"/>
                </a:endParaRPr>
              </a:p>
            </p:txBody>
          </p:sp>
        </mc:Choice>
        <mc:Fallback xmlns="">
          <p:sp>
            <p:nvSpPr>
              <p:cNvPr id="80" name="TextBox 79"/>
              <p:cNvSpPr txBox="1">
                <a:spLocks noRot="1" noChangeAspect="1" noMove="1" noResize="1" noEditPoints="1" noAdjustHandles="1" noChangeArrowheads="1" noChangeShapeType="1" noTextEdit="1"/>
              </p:cNvSpPr>
              <p:nvPr/>
            </p:nvSpPr>
            <p:spPr>
              <a:xfrm>
                <a:off x="8954237" y="3900781"/>
                <a:ext cx="1828799" cy="461665"/>
              </a:xfrm>
              <a:prstGeom prst="rect">
                <a:avLst/>
              </a:prstGeom>
              <a:blipFill>
                <a:blip r:embed="rId7"/>
                <a:stretch>
                  <a:fillRect b="-5405"/>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D3FABAC-FA63-4425-8B44-F3EAA7C2B502}" type="slidenum">
              <a:rPr lang="zh-CN" altLang="en-US" smtClean="0"/>
              <a:t>22</a:t>
            </a:fld>
            <a:endParaRPr lang="zh-CN" altLang="en-US" dirty="0"/>
          </a:p>
        </p:txBody>
      </p:sp>
      <p:sp>
        <p:nvSpPr>
          <p:cNvPr id="33" name="Right Arrow 32">
            <a:extLst>
              <a:ext uri="{FF2B5EF4-FFF2-40B4-BE49-F238E27FC236}">
                <a16:creationId xmlns:a16="http://schemas.microsoft.com/office/drawing/2014/main" id="{97BA407F-79F6-2B4A-89F2-BEA63D7332D7}"/>
              </a:ext>
            </a:extLst>
          </p:cNvPr>
          <p:cNvSpPr/>
          <p:nvPr/>
        </p:nvSpPr>
        <p:spPr>
          <a:xfrm>
            <a:off x="3993139" y="2434493"/>
            <a:ext cx="474134" cy="42333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AF5E7400-84A0-3B49-A734-1450A9E99A4C}"/>
              </a:ext>
            </a:extLst>
          </p:cNvPr>
          <p:cNvSpPr/>
          <p:nvPr/>
        </p:nvSpPr>
        <p:spPr>
          <a:xfrm>
            <a:off x="7764181" y="2434492"/>
            <a:ext cx="474134" cy="42333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矩形 4">
            <a:extLst>
              <a:ext uri="{FF2B5EF4-FFF2-40B4-BE49-F238E27FC236}">
                <a16:creationId xmlns:a16="http://schemas.microsoft.com/office/drawing/2014/main" id="{1C555C0A-2168-A94D-BC1C-D546F2D5B275}"/>
              </a:ext>
            </a:extLst>
          </p:cNvPr>
          <p:cNvSpPr/>
          <p:nvPr/>
        </p:nvSpPr>
        <p:spPr>
          <a:xfrm>
            <a:off x="0" y="4774453"/>
            <a:ext cx="12192000" cy="1585291"/>
          </a:xfrm>
          <a:prstGeom prst="rect">
            <a:avLst/>
          </a:prstGeom>
          <a:noFill/>
          <a:ln w="25400" cap="flat" cmpd="sng" algn="ctr">
            <a:noFill/>
            <a:prstDash val="solid"/>
          </a:ln>
          <a:effectLst/>
        </p:spPr>
        <p:txBody>
          <a:bodyPr rtlCol="0" anchor="ctr"/>
          <a:lstStyle/>
          <a:p>
            <a:pPr lvl="0" algn="ctr">
              <a:defRPr/>
            </a:pPr>
            <a:r>
              <a:rPr lang="en-US" sz="2400" kern="0" dirty="0">
                <a:latin typeface="Arial" panose="020B0604020202020204" pitchFamily="34" charset="0"/>
                <a:cs typeface="Arial" panose="020B0604020202020204" pitchFamily="34" charset="0"/>
              </a:rPr>
              <a:t>With smaller log-polar buffer, the </a:t>
            </a:r>
            <a:r>
              <a:rPr lang="en-US" sz="2400" kern="0" dirty="0">
                <a:solidFill>
                  <a:srgbClr val="FF8E20"/>
                </a:solidFill>
                <a:latin typeface="Arial" panose="020B0604020202020204" pitchFamily="34" charset="0"/>
                <a:cs typeface="Arial" panose="020B0604020202020204" pitchFamily="34" charset="0"/>
              </a:rPr>
              <a:t>foveal</a:t>
            </a:r>
            <a:r>
              <a:rPr lang="en-US" sz="2400" kern="0" dirty="0">
                <a:latin typeface="Arial" panose="020B0604020202020204" pitchFamily="34" charset="0"/>
                <a:cs typeface="Arial" panose="020B0604020202020204" pitchFamily="34" charset="0"/>
              </a:rPr>
              <a:t> </a:t>
            </a:r>
            <a:r>
              <a:rPr lang="en-US" sz="2400" kern="0" dirty="0">
                <a:solidFill>
                  <a:schemeClr val="accent6"/>
                </a:solidFill>
                <a:latin typeface="Arial" panose="020B0604020202020204" pitchFamily="34" charset="0"/>
                <a:cs typeface="Arial" panose="020B0604020202020204" pitchFamily="34" charset="0"/>
              </a:rPr>
              <a:t>preserves</a:t>
            </a:r>
            <a:r>
              <a:rPr lang="en-US" sz="2400" kern="0" dirty="0">
                <a:latin typeface="Arial" panose="020B0604020202020204" pitchFamily="34" charset="0"/>
                <a:cs typeface="Arial" panose="020B0604020202020204" pitchFamily="34" charset="0"/>
              </a:rPr>
              <a:t> the original pixel density </a:t>
            </a:r>
          </a:p>
          <a:p>
            <a:pPr lvl="0" algn="ctr">
              <a:defRPr/>
            </a:pPr>
            <a:r>
              <a:rPr lang="en-US" sz="2400" kern="0" dirty="0">
                <a:latin typeface="Arial" panose="020B0604020202020204" pitchFamily="34" charset="0"/>
                <a:cs typeface="Arial" panose="020B0604020202020204" pitchFamily="34" charset="0"/>
              </a:rPr>
              <a:t>while the </a:t>
            </a:r>
            <a:r>
              <a:rPr lang="en-US" sz="2400" kern="0" dirty="0">
                <a:solidFill>
                  <a:srgbClr val="FF8E20"/>
                </a:solidFill>
                <a:latin typeface="Arial" panose="020B0604020202020204" pitchFamily="34" charset="0"/>
                <a:cs typeface="Arial" panose="020B0604020202020204" pitchFamily="34" charset="0"/>
              </a:rPr>
              <a:t>peripheral</a:t>
            </a:r>
            <a:r>
              <a:rPr lang="en-US" sz="2400" kern="0" dirty="0">
                <a:latin typeface="Arial" panose="020B0604020202020204" pitchFamily="34" charset="0"/>
                <a:cs typeface="Arial" panose="020B0604020202020204" pitchFamily="34" charset="0"/>
              </a:rPr>
              <a:t> regions are </a:t>
            </a:r>
            <a:r>
              <a:rPr lang="en-US" sz="2400" kern="0" dirty="0">
                <a:solidFill>
                  <a:schemeClr val="accent6"/>
                </a:solidFill>
                <a:latin typeface="Arial" panose="020B0604020202020204" pitchFamily="34" charset="0"/>
                <a:cs typeface="Arial" panose="020B0604020202020204" pitchFamily="34" charset="0"/>
              </a:rPr>
              <a:t>compressed</a:t>
            </a:r>
            <a:r>
              <a:rPr lang="en-US" sz="2400" kern="0" dirty="0">
                <a:latin typeface="Arial" panose="020B0604020202020204" pitchFamily="34" charset="0"/>
                <a:cs typeface="Arial" panose="020B0604020202020204" pitchFamily="34" charset="0"/>
              </a:rPr>
              <a:t>.</a:t>
            </a:r>
          </a:p>
        </p:txBody>
      </p:sp>
      <p:sp>
        <p:nvSpPr>
          <p:cNvPr id="25" name="Rectangle 24">
            <a:extLst>
              <a:ext uri="{FF2B5EF4-FFF2-40B4-BE49-F238E27FC236}">
                <a16:creationId xmlns:a16="http://schemas.microsoft.com/office/drawing/2014/main" id="{1F2CC4F6-2364-DE4B-AFF7-2B61FECD201E}"/>
              </a:ext>
            </a:extLst>
          </p:cNvPr>
          <p:cNvSpPr/>
          <p:nvPr/>
        </p:nvSpPr>
        <p:spPr>
          <a:xfrm>
            <a:off x="946578" y="1385888"/>
            <a:ext cx="2714625" cy="2514893"/>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B723D71D-AF2C-4349-90D9-77BF6713041C}"/>
              </a:ext>
            </a:extLst>
          </p:cNvPr>
          <p:cNvGrpSpPr/>
          <p:nvPr/>
        </p:nvGrpSpPr>
        <p:grpSpPr>
          <a:xfrm>
            <a:off x="1279531" y="1644448"/>
            <a:ext cx="2011680" cy="2011680"/>
            <a:chOff x="1272697" y="1731854"/>
            <a:chExt cx="2029968" cy="2029968"/>
          </a:xfrm>
        </p:grpSpPr>
        <p:sp>
          <p:nvSpPr>
            <p:cNvPr id="36" name="Oval 35">
              <a:extLst>
                <a:ext uri="{FF2B5EF4-FFF2-40B4-BE49-F238E27FC236}">
                  <a16:creationId xmlns:a16="http://schemas.microsoft.com/office/drawing/2014/main" id="{07FA5016-17FA-2D41-9CE9-34FF0E03A3B8}"/>
                </a:ext>
              </a:extLst>
            </p:cNvPr>
            <p:cNvSpPr/>
            <p:nvPr/>
          </p:nvSpPr>
          <p:spPr>
            <a:xfrm>
              <a:off x="1463538" y="1925438"/>
              <a:ext cx="1633286" cy="1636776"/>
            </a:xfrm>
            <a:prstGeom prst="ellipse">
              <a:avLst/>
            </a:prstGeom>
            <a:noFill/>
            <a:ln w="222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956FD92-2CA2-024F-8AB5-4021FBAB6AC5}"/>
                </a:ext>
              </a:extLst>
            </p:cNvPr>
            <p:cNvSpPr/>
            <p:nvPr/>
          </p:nvSpPr>
          <p:spPr>
            <a:xfrm>
              <a:off x="1272697" y="1731854"/>
              <a:ext cx="2029968" cy="2029968"/>
            </a:xfrm>
            <a:prstGeom prst="ellipse">
              <a:avLst/>
            </a:prstGeom>
            <a:noFill/>
            <a:ln w="222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BD4F003B-0896-5144-8EB9-B8810441000D}"/>
              </a:ext>
            </a:extLst>
          </p:cNvPr>
          <p:cNvSpPr/>
          <p:nvPr/>
        </p:nvSpPr>
        <p:spPr>
          <a:xfrm>
            <a:off x="8607633" y="1408081"/>
            <a:ext cx="2714625" cy="2514893"/>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906874D3-C83F-3F46-A05C-C4F945EE1987}"/>
              </a:ext>
            </a:extLst>
          </p:cNvPr>
          <p:cNvGrpSpPr/>
          <p:nvPr/>
        </p:nvGrpSpPr>
        <p:grpSpPr>
          <a:xfrm>
            <a:off x="8854518" y="1663236"/>
            <a:ext cx="2011680" cy="2011680"/>
            <a:chOff x="1272697" y="1731854"/>
            <a:chExt cx="2029968" cy="2029968"/>
          </a:xfrm>
        </p:grpSpPr>
        <p:sp>
          <p:nvSpPr>
            <p:cNvPr id="40" name="Oval 39">
              <a:extLst>
                <a:ext uri="{FF2B5EF4-FFF2-40B4-BE49-F238E27FC236}">
                  <a16:creationId xmlns:a16="http://schemas.microsoft.com/office/drawing/2014/main" id="{A0A4864C-6E09-384C-9300-0B6CC5915425}"/>
                </a:ext>
              </a:extLst>
            </p:cNvPr>
            <p:cNvSpPr/>
            <p:nvPr/>
          </p:nvSpPr>
          <p:spPr>
            <a:xfrm>
              <a:off x="1463538" y="1925438"/>
              <a:ext cx="1633286" cy="1636776"/>
            </a:xfrm>
            <a:prstGeom prst="ellipse">
              <a:avLst/>
            </a:prstGeom>
            <a:noFill/>
            <a:ln w="222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1201E9E-F78D-8849-9D9C-CB40970E8FCF}"/>
                </a:ext>
              </a:extLst>
            </p:cNvPr>
            <p:cNvSpPr/>
            <p:nvPr/>
          </p:nvSpPr>
          <p:spPr>
            <a:xfrm>
              <a:off x="1272697" y="1731854"/>
              <a:ext cx="2029968" cy="2029968"/>
            </a:xfrm>
            <a:prstGeom prst="ellipse">
              <a:avLst/>
            </a:prstGeom>
            <a:noFill/>
            <a:ln w="222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C0C76966-6667-EF4F-BFE7-E9AF6AFBA63E}"/>
              </a:ext>
            </a:extLst>
          </p:cNvPr>
          <p:cNvSpPr/>
          <p:nvPr/>
        </p:nvSpPr>
        <p:spPr>
          <a:xfrm>
            <a:off x="4745588" y="1426869"/>
            <a:ext cx="2714625" cy="2514893"/>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088A600-5275-664E-B0D1-1A076CE06B74}"/>
              </a:ext>
            </a:extLst>
          </p:cNvPr>
          <p:cNvSpPr/>
          <p:nvPr/>
        </p:nvSpPr>
        <p:spPr>
          <a:xfrm>
            <a:off x="6508653" y="2176824"/>
            <a:ext cx="45719" cy="1014984"/>
          </a:xfrm>
          <a:prstGeom prst="rect">
            <a:avLst/>
          </a:prstGeom>
          <a:noFill/>
          <a:ln w="222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6382DBC-4D56-9C42-ACFB-ABF93B196B82}"/>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48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89CEB9B8-CB6A-7343-987F-6433DAEAFDF8}"/>
              </a:ext>
            </a:extLst>
          </p:cNvPr>
          <p:cNvSpPr txBox="1"/>
          <p:nvPr/>
        </p:nvSpPr>
        <p:spPr>
          <a:xfrm>
            <a:off x="0" y="584620"/>
            <a:ext cx="12192000"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Log-polar Mapping for 2D Image [</a:t>
            </a:r>
            <a:r>
              <a:rPr lang="en-US" sz="3200" dirty="0" err="1">
                <a:latin typeface="Arial" panose="020B0604020202020204" pitchFamily="34" charset="0"/>
                <a:cs typeface="Arial" panose="020B0604020202020204" pitchFamily="34" charset="0"/>
              </a:rPr>
              <a:t>Antonelli</a:t>
            </a:r>
            <a:r>
              <a:rPr lang="en-US" sz="3200" dirty="0">
                <a:latin typeface="Arial" panose="020B0604020202020204" pitchFamily="34" charset="0"/>
                <a:cs typeface="Arial" panose="020B0604020202020204" pitchFamily="34" charset="0"/>
              </a:rPr>
              <a:t> et al. 2015]</a:t>
            </a:r>
          </a:p>
        </p:txBody>
      </p:sp>
      <p:pic>
        <p:nvPicPr>
          <p:cNvPr id="3" name="Picture 2"/>
          <p:cNvPicPr>
            <a:picLocks noChangeAspect="1"/>
          </p:cNvPicPr>
          <p:nvPr/>
        </p:nvPicPr>
        <p:blipFill>
          <a:blip r:embed="rId3"/>
          <a:stretch>
            <a:fillRect/>
          </a:stretch>
        </p:blipFill>
        <p:spPr>
          <a:xfrm>
            <a:off x="890587" y="2206254"/>
            <a:ext cx="10410825" cy="3019425"/>
          </a:xfrm>
          <a:prstGeom prst="rect">
            <a:avLst/>
          </a:prstGeom>
        </p:spPr>
      </p:pic>
      <p:sp>
        <p:nvSpPr>
          <p:cNvPr id="2" name="Slide Number Placeholder 1"/>
          <p:cNvSpPr>
            <a:spLocks noGrp="1"/>
          </p:cNvSpPr>
          <p:nvPr>
            <p:ph type="sldNum" sz="quarter" idx="12"/>
          </p:nvPr>
        </p:nvSpPr>
        <p:spPr/>
        <p:txBody>
          <a:bodyPr/>
          <a:lstStyle/>
          <a:p>
            <a:fld id="{AD3FABAC-FA63-4425-8B44-F3EAA7C2B502}" type="slidenum">
              <a:rPr lang="zh-CN" altLang="en-US" smtClean="0"/>
              <a:t>23</a:t>
            </a:fld>
            <a:endParaRPr lang="zh-CN" altLang="en-US" dirty="0"/>
          </a:p>
        </p:txBody>
      </p:sp>
      <p:sp>
        <p:nvSpPr>
          <p:cNvPr id="5" name="Rectangle 4">
            <a:extLst>
              <a:ext uri="{FF2B5EF4-FFF2-40B4-BE49-F238E27FC236}">
                <a16:creationId xmlns:a16="http://schemas.microsoft.com/office/drawing/2014/main" id="{0F62AE20-B4F8-1746-A30B-87FB38085EC4}"/>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915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89CEB9B8-CB6A-7343-987F-6433DAEAFDF8}"/>
              </a:ext>
            </a:extLst>
          </p:cNvPr>
          <p:cNvSpPr txBox="1"/>
          <p:nvPr/>
        </p:nvSpPr>
        <p:spPr>
          <a:xfrm>
            <a:off x="0" y="584620"/>
            <a:ext cx="12192000"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Log-polar Mapping for 2D Image</a:t>
            </a:r>
          </a:p>
        </p:txBody>
      </p:sp>
      <p:pic>
        <p:nvPicPr>
          <p:cNvPr id="3" name="Picture 2"/>
          <p:cNvPicPr>
            <a:picLocks noChangeAspect="1"/>
          </p:cNvPicPr>
          <p:nvPr/>
        </p:nvPicPr>
        <p:blipFill>
          <a:blip r:embed="rId3"/>
          <a:stretch>
            <a:fillRect/>
          </a:stretch>
        </p:blipFill>
        <p:spPr>
          <a:xfrm>
            <a:off x="890587" y="2206254"/>
            <a:ext cx="10410825" cy="3019425"/>
          </a:xfrm>
          <a:prstGeom prst="rect">
            <a:avLst/>
          </a:prstGeom>
        </p:spPr>
      </p:pic>
      <p:sp>
        <p:nvSpPr>
          <p:cNvPr id="2" name="Slide Number Placeholder 1"/>
          <p:cNvSpPr>
            <a:spLocks noGrp="1"/>
          </p:cNvSpPr>
          <p:nvPr>
            <p:ph type="sldNum" sz="quarter" idx="12"/>
          </p:nvPr>
        </p:nvSpPr>
        <p:spPr/>
        <p:txBody>
          <a:bodyPr/>
          <a:lstStyle/>
          <a:p>
            <a:fld id="{AD3FABAC-FA63-4425-8B44-F3EAA7C2B502}" type="slidenum">
              <a:rPr lang="zh-CN" altLang="en-US" smtClean="0"/>
              <a:t>24</a:t>
            </a:fld>
            <a:endParaRPr lang="zh-CN" altLang="en-US" dirty="0"/>
          </a:p>
        </p:txBody>
      </p:sp>
      <p:sp>
        <p:nvSpPr>
          <p:cNvPr id="4" name="Rectangle 3">
            <a:extLst>
              <a:ext uri="{FF2B5EF4-FFF2-40B4-BE49-F238E27FC236}">
                <a16:creationId xmlns:a16="http://schemas.microsoft.com/office/drawing/2014/main" id="{1588154D-2EC0-DD4E-87CF-D7A1D70C5BF0}"/>
              </a:ext>
            </a:extLst>
          </p:cNvPr>
          <p:cNvSpPr/>
          <p:nvPr/>
        </p:nvSpPr>
        <p:spPr>
          <a:xfrm>
            <a:off x="1032933" y="2206254"/>
            <a:ext cx="2455334" cy="3019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2EF98B-E88A-2A4D-8C2C-B7098D5DE122}"/>
              </a:ext>
            </a:extLst>
          </p:cNvPr>
          <p:cNvSpPr/>
          <p:nvPr/>
        </p:nvSpPr>
        <p:spPr>
          <a:xfrm>
            <a:off x="2898548" y="2731188"/>
            <a:ext cx="2455334" cy="1282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164F71-EBAB-A74C-AE2E-3774AF6B14A2}"/>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4">
            <a:extLst>
              <a:ext uri="{FF2B5EF4-FFF2-40B4-BE49-F238E27FC236}">
                <a16:creationId xmlns:a16="http://schemas.microsoft.com/office/drawing/2014/main" id="{49F4EE4B-B07A-C047-8FA9-770121672B51}"/>
              </a:ext>
            </a:extLst>
          </p:cNvPr>
          <p:cNvSpPr/>
          <p:nvPr/>
        </p:nvSpPr>
        <p:spPr>
          <a:xfrm>
            <a:off x="0" y="5272709"/>
            <a:ext cx="12192000" cy="1585291"/>
          </a:xfrm>
          <a:prstGeom prst="rect">
            <a:avLst/>
          </a:prstGeom>
          <a:noFill/>
          <a:ln w="25400" cap="flat" cmpd="sng" algn="ctr">
            <a:noFill/>
            <a:prstDash val="solid"/>
          </a:ln>
          <a:effectLst/>
        </p:spPr>
        <p:txBody>
          <a:bodyPr rtlCol="0" anchor="ctr"/>
          <a:lstStyle/>
          <a:p>
            <a:pPr lvl="0" algn="ctr">
              <a:defRPr/>
            </a:pPr>
            <a:r>
              <a:rPr lang="en-US" sz="2400" kern="0" dirty="0">
                <a:latin typeface="Arial" panose="020B0604020202020204" pitchFamily="34" charset="0"/>
                <a:cs typeface="Arial" panose="020B0604020202020204" pitchFamily="34" charset="0"/>
              </a:rPr>
              <a:t>What if we directly render in the log-polar domain to reduce the rendering cost?</a:t>
            </a:r>
          </a:p>
          <a:p>
            <a:pPr lvl="0" algn="ctr">
              <a:defRPr/>
            </a:pPr>
            <a:r>
              <a:rPr kumimoji="0" lang="en-US" sz="2400" i="0" u="none" strike="noStrike" kern="0" cap="none" spc="0" normalizeH="0" noProof="0" dirty="0">
                <a:ln>
                  <a:noFill/>
                </a:ln>
                <a:effectLst/>
                <a:uLnTx/>
                <a:uFillTx/>
                <a:latin typeface="Arial" panose="020B0604020202020204" pitchFamily="34" charset="0"/>
                <a:cs typeface="Arial" panose="020B0604020202020204" pitchFamily="34" charset="0"/>
              </a:rPr>
              <a:t>How to improve the quality in the peripheral regions?</a:t>
            </a:r>
          </a:p>
        </p:txBody>
      </p:sp>
    </p:spTree>
    <p:extLst>
      <p:ext uri="{BB962C8B-B14F-4D97-AF65-F5344CB8AC3E}">
        <p14:creationId xmlns:p14="http://schemas.microsoft.com/office/powerpoint/2010/main" val="34404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35939B-0A43-3D42-8755-073439683D61}"/>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13C19A9D-68AE-AE4D-A7A1-D4407839B9BE}"/>
              </a:ext>
            </a:extLst>
          </p:cNvPr>
          <p:cNvCxnSpPr>
            <a:cxnSpLocks/>
          </p:cNvCxnSpPr>
          <p:nvPr/>
        </p:nvCxnSpPr>
        <p:spPr>
          <a:xfrm>
            <a:off x="425767" y="2093495"/>
            <a:ext cx="7255193"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6" name="Title 1">
            <a:extLst>
              <a:ext uri="{FF2B5EF4-FFF2-40B4-BE49-F238E27FC236}">
                <a16:creationId xmlns:a16="http://schemas.microsoft.com/office/drawing/2014/main" id="{55622380-BF3D-B545-A7E7-269AD44F4658}"/>
              </a:ext>
            </a:extLst>
          </p:cNvPr>
          <p:cNvSpPr>
            <a:spLocks noGrp="1"/>
          </p:cNvSpPr>
          <p:nvPr>
            <p:ph type="title"/>
          </p:nvPr>
        </p:nvSpPr>
        <p:spPr>
          <a:xfrm>
            <a:off x="411479" y="795048"/>
            <a:ext cx="8001001" cy="1088136"/>
          </a:xfrm>
        </p:spPr>
        <p:txBody>
          <a:bodyPr anchor="b">
            <a:normAutofit/>
          </a:bodyPr>
          <a:lstStyle/>
          <a:p>
            <a:r>
              <a:rPr lang="en-US" altLang="zh-CN" sz="3400" dirty="0">
                <a:solidFill>
                  <a:schemeClr val="tx1">
                    <a:lumMod val="75000"/>
                    <a:lumOff val="25000"/>
                  </a:schemeClr>
                </a:solidFill>
                <a:latin typeface="Arial" panose="020B0604020202020204" pitchFamily="34" charset="0"/>
                <a:cs typeface="Arial" panose="020B0604020202020204" pitchFamily="34" charset="0"/>
              </a:rPr>
              <a:t>Change the Distribution of Pixels (1D)</a:t>
            </a:r>
            <a:endParaRPr lang="en-US" sz="3400"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34F36AFC-ADC3-3B40-8C6A-EAB9E2F846E9}"/>
              </a:ext>
            </a:extLst>
          </p:cNvPr>
          <p:cNvCxnSpPr/>
          <p:nvPr/>
        </p:nvCxnSpPr>
        <p:spPr>
          <a:xfrm>
            <a:off x="2868131" y="2974694"/>
            <a:ext cx="4878151"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6BB71A1-FD2D-9E47-A901-6E9C5A94B9DC}"/>
              </a:ext>
            </a:extLst>
          </p:cNvPr>
          <p:cNvCxnSpPr/>
          <p:nvPr/>
        </p:nvCxnSpPr>
        <p:spPr>
          <a:xfrm>
            <a:off x="3046963" y="297469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80FE999-75C2-4F40-B179-9A29BBAC4EBD}"/>
              </a:ext>
            </a:extLst>
          </p:cNvPr>
          <p:cNvCxnSpPr/>
          <p:nvPr/>
        </p:nvCxnSpPr>
        <p:spPr>
          <a:xfrm>
            <a:off x="3035387" y="2835799"/>
            <a:ext cx="0" cy="13716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A8C68C-B2F2-B547-BBD8-F38A6FABE90C}"/>
              </a:ext>
            </a:extLst>
          </p:cNvPr>
          <p:cNvCxnSpPr/>
          <p:nvPr/>
        </p:nvCxnSpPr>
        <p:spPr>
          <a:xfrm>
            <a:off x="7250502" y="2835799"/>
            <a:ext cx="0" cy="13716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EC778FF-AE9F-9842-BB6C-56D3AEF18037}"/>
              </a:ext>
            </a:extLst>
          </p:cNvPr>
          <p:cNvSpPr txBox="1"/>
          <p:nvPr/>
        </p:nvSpPr>
        <p:spPr>
          <a:xfrm>
            <a:off x="2879706" y="2963116"/>
            <a:ext cx="31290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0</a:t>
            </a:r>
          </a:p>
        </p:txBody>
      </p:sp>
      <p:sp>
        <p:nvSpPr>
          <p:cNvPr id="15" name="TextBox 14">
            <a:extLst>
              <a:ext uri="{FF2B5EF4-FFF2-40B4-BE49-F238E27FC236}">
                <a16:creationId xmlns:a16="http://schemas.microsoft.com/office/drawing/2014/main" id="{7E121636-B7D8-874A-804A-CA6F83D0E770}"/>
              </a:ext>
            </a:extLst>
          </p:cNvPr>
          <p:cNvSpPr txBox="1"/>
          <p:nvPr/>
        </p:nvSpPr>
        <p:spPr>
          <a:xfrm>
            <a:off x="7099659" y="2963116"/>
            <a:ext cx="31290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a:t>
            </a:r>
          </a:p>
        </p:txBody>
      </p:sp>
      <p:sp>
        <p:nvSpPr>
          <p:cNvPr id="16" name="Oval 15">
            <a:extLst>
              <a:ext uri="{FF2B5EF4-FFF2-40B4-BE49-F238E27FC236}">
                <a16:creationId xmlns:a16="http://schemas.microsoft.com/office/drawing/2014/main" id="{FF221B70-4026-8D49-A2E5-575536104848}"/>
              </a:ext>
            </a:extLst>
          </p:cNvPr>
          <p:cNvSpPr/>
          <p:nvPr/>
        </p:nvSpPr>
        <p:spPr>
          <a:xfrm>
            <a:off x="3378548" y="2899840"/>
            <a:ext cx="147577" cy="147577"/>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320465D6-FCE9-A542-A089-55A35678821E}"/>
              </a:ext>
            </a:extLst>
          </p:cNvPr>
          <p:cNvSpPr/>
          <p:nvPr/>
        </p:nvSpPr>
        <p:spPr>
          <a:xfrm>
            <a:off x="3794848" y="2888397"/>
            <a:ext cx="147577" cy="147577"/>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5DF20485-25F3-7142-8EE8-30C0F7C1B9A3}"/>
              </a:ext>
            </a:extLst>
          </p:cNvPr>
          <p:cNvSpPr/>
          <p:nvPr/>
        </p:nvSpPr>
        <p:spPr>
          <a:xfrm>
            <a:off x="4228402" y="2896186"/>
            <a:ext cx="147577" cy="147577"/>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FE30B011-F5BC-4742-A466-631AAAB92024}"/>
              </a:ext>
            </a:extLst>
          </p:cNvPr>
          <p:cNvSpPr/>
          <p:nvPr/>
        </p:nvSpPr>
        <p:spPr>
          <a:xfrm>
            <a:off x="4653606" y="2896186"/>
            <a:ext cx="147577" cy="147577"/>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F538D200-76DE-C24D-A8CB-26609D022799}"/>
              </a:ext>
            </a:extLst>
          </p:cNvPr>
          <p:cNvSpPr/>
          <p:nvPr/>
        </p:nvSpPr>
        <p:spPr>
          <a:xfrm>
            <a:off x="5070334" y="2904379"/>
            <a:ext cx="147577" cy="147577"/>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33076FD7-ABE9-834D-9761-A39E889392E8}"/>
              </a:ext>
            </a:extLst>
          </p:cNvPr>
          <p:cNvSpPr/>
          <p:nvPr/>
        </p:nvSpPr>
        <p:spPr>
          <a:xfrm>
            <a:off x="5487657" y="2899170"/>
            <a:ext cx="147577" cy="14757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1F8CEEFE-D747-0140-82A8-29D8047D8D77}"/>
              </a:ext>
            </a:extLst>
          </p:cNvPr>
          <p:cNvSpPr/>
          <p:nvPr/>
        </p:nvSpPr>
        <p:spPr>
          <a:xfrm>
            <a:off x="5916360" y="2899170"/>
            <a:ext cx="147577" cy="14757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5A2D4DE3-8C93-1B4E-B74B-9B2A5B529FFB}"/>
              </a:ext>
            </a:extLst>
          </p:cNvPr>
          <p:cNvSpPr/>
          <p:nvPr/>
        </p:nvSpPr>
        <p:spPr>
          <a:xfrm>
            <a:off x="6333266" y="2899170"/>
            <a:ext cx="147577" cy="147577"/>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8B680651-049F-7346-9056-B6809C47E411}"/>
              </a:ext>
            </a:extLst>
          </p:cNvPr>
          <p:cNvSpPr/>
          <p:nvPr/>
        </p:nvSpPr>
        <p:spPr>
          <a:xfrm>
            <a:off x="6750174" y="2899170"/>
            <a:ext cx="147577" cy="14757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25" name="Straight Connector 24">
            <a:extLst>
              <a:ext uri="{FF2B5EF4-FFF2-40B4-BE49-F238E27FC236}">
                <a16:creationId xmlns:a16="http://schemas.microsoft.com/office/drawing/2014/main" id="{0BB015B9-52F2-294F-8073-A0E8D6913B19}"/>
              </a:ext>
            </a:extLst>
          </p:cNvPr>
          <p:cNvCxnSpPr/>
          <p:nvPr/>
        </p:nvCxnSpPr>
        <p:spPr>
          <a:xfrm>
            <a:off x="2836122" y="4127504"/>
            <a:ext cx="4878151"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8680FC0-4794-9F47-A816-F0349C77AF3F}"/>
              </a:ext>
            </a:extLst>
          </p:cNvPr>
          <p:cNvCxnSpPr/>
          <p:nvPr/>
        </p:nvCxnSpPr>
        <p:spPr>
          <a:xfrm>
            <a:off x="3014954" y="412750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1148F50-7112-2248-8247-FBC3CFEE93AF}"/>
              </a:ext>
            </a:extLst>
          </p:cNvPr>
          <p:cNvCxnSpPr/>
          <p:nvPr/>
        </p:nvCxnSpPr>
        <p:spPr>
          <a:xfrm>
            <a:off x="3003378" y="3988609"/>
            <a:ext cx="0" cy="13716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13A353D-631A-AC43-B2ED-6529096A3D9F}"/>
              </a:ext>
            </a:extLst>
          </p:cNvPr>
          <p:cNvCxnSpPr/>
          <p:nvPr/>
        </p:nvCxnSpPr>
        <p:spPr>
          <a:xfrm>
            <a:off x="7218493" y="3988609"/>
            <a:ext cx="0" cy="13716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640D8A9-258D-F043-9DD2-EFB75EDA0A0A}"/>
              </a:ext>
            </a:extLst>
          </p:cNvPr>
          <p:cNvSpPr txBox="1"/>
          <p:nvPr/>
        </p:nvSpPr>
        <p:spPr>
          <a:xfrm>
            <a:off x="2847697" y="4115926"/>
            <a:ext cx="301686" cy="369332"/>
          </a:xfrm>
          <a:prstGeom prst="rect">
            <a:avLst/>
          </a:prstGeom>
          <a:noFill/>
        </p:spPr>
        <p:txBody>
          <a:bodyPr wrap="none" rtlCol="0">
            <a:spAutoFit/>
          </a:bodyPr>
          <a:lstStyle/>
          <a:p>
            <a:r>
              <a:rPr lang="en-US" dirty="0"/>
              <a:t>0</a:t>
            </a:r>
          </a:p>
        </p:txBody>
      </p:sp>
      <p:sp>
        <p:nvSpPr>
          <p:cNvPr id="30" name="TextBox 29">
            <a:extLst>
              <a:ext uri="{FF2B5EF4-FFF2-40B4-BE49-F238E27FC236}">
                <a16:creationId xmlns:a16="http://schemas.microsoft.com/office/drawing/2014/main" id="{64BF92A4-E161-5242-956A-4D7E3DB05B97}"/>
              </a:ext>
            </a:extLst>
          </p:cNvPr>
          <p:cNvSpPr txBox="1"/>
          <p:nvPr/>
        </p:nvSpPr>
        <p:spPr>
          <a:xfrm>
            <a:off x="7067650" y="4115926"/>
            <a:ext cx="31290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a:t>
            </a:r>
          </a:p>
        </p:txBody>
      </p:sp>
      <p:sp>
        <p:nvSpPr>
          <p:cNvPr id="33" name="Oval 32">
            <a:extLst>
              <a:ext uri="{FF2B5EF4-FFF2-40B4-BE49-F238E27FC236}">
                <a16:creationId xmlns:a16="http://schemas.microsoft.com/office/drawing/2014/main" id="{E175F031-EEC1-C047-B7BB-C548116CCA61}"/>
              </a:ext>
            </a:extLst>
          </p:cNvPr>
          <p:cNvSpPr/>
          <p:nvPr/>
        </p:nvSpPr>
        <p:spPr>
          <a:xfrm>
            <a:off x="3285911" y="4051979"/>
            <a:ext cx="147577" cy="147577"/>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61B1C459-B0DD-C549-815D-841FD055D375}"/>
              </a:ext>
            </a:extLst>
          </p:cNvPr>
          <p:cNvSpPr/>
          <p:nvPr/>
        </p:nvSpPr>
        <p:spPr>
          <a:xfrm>
            <a:off x="3579057" y="4052314"/>
            <a:ext cx="147577" cy="147577"/>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E2AA86C4-6331-444B-8489-AD71454C4BDF}"/>
              </a:ext>
            </a:extLst>
          </p:cNvPr>
          <p:cNvSpPr/>
          <p:nvPr/>
        </p:nvSpPr>
        <p:spPr>
          <a:xfrm>
            <a:off x="3998651" y="4051979"/>
            <a:ext cx="147577" cy="147577"/>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8147578C-B499-6143-A1D2-CB90E4DD0E63}"/>
              </a:ext>
            </a:extLst>
          </p:cNvPr>
          <p:cNvSpPr/>
          <p:nvPr/>
        </p:nvSpPr>
        <p:spPr>
          <a:xfrm>
            <a:off x="4475036" y="4051979"/>
            <a:ext cx="147577" cy="14757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Oval 36">
            <a:extLst>
              <a:ext uri="{FF2B5EF4-FFF2-40B4-BE49-F238E27FC236}">
                <a16:creationId xmlns:a16="http://schemas.microsoft.com/office/drawing/2014/main" id="{125EDBB8-C8A8-B141-BD03-9322E653EC6F}"/>
              </a:ext>
            </a:extLst>
          </p:cNvPr>
          <p:cNvSpPr/>
          <p:nvPr/>
        </p:nvSpPr>
        <p:spPr>
          <a:xfrm>
            <a:off x="5005672" y="4051979"/>
            <a:ext cx="147577" cy="14757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49B1D6CE-8284-FB4C-BCE2-B5E0B5EFE615}"/>
              </a:ext>
            </a:extLst>
          </p:cNvPr>
          <p:cNvSpPr/>
          <p:nvPr/>
        </p:nvSpPr>
        <p:spPr>
          <a:xfrm>
            <a:off x="5634763" y="4042137"/>
            <a:ext cx="147577" cy="147577"/>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id="{41794ECC-97AD-CE4A-802A-40B109A60B80}"/>
              </a:ext>
            </a:extLst>
          </p:cNvPr>
          <p:cNvSpPr/>
          <p:nvPr/>
        </p:nvSpPr>
        <p:spPr>
          <a:xfrm>
            <a:off x="6406043" y="4054099"/>
            <a:ext cx="147577" cy="14757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40" name="Straight Connector 39">
            <a:extLst>
              <a:ext uri="{FF2B5EF4-FFF2-40B4-BE49-F238E27FC236}">
                <a16:creationId xmlns:a16="http://schemas.microsoft.com/office/drawing/2014/main" id="{8E946029-CCD0-484E-8554-1DA5CC6F9EC6}"/>
              </a:ext>
            </a:extLst>
          </p:cNvPr>
          <p:cNvCxnSpPr/>
          <p:nvPr/>
        </p:nvCxnSpPr>
        <p:spPr>
          <a:xfrm>
            <a:off x="2846520" y="5280159"/>
            <a:ext cx="4878151"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4A3D12A-EA71-A24F-81A8-A6E203BDDD41}"/>
              </a:ext>
            </a:extLst>
          </p:cNvPr>
          <p:cNvCxnSpPr/>
          <p:nvPr/>
        </p:nvCxnSpPr>
        <p:spPr>
          <a:xfrm>
            <a:off x="3025352" y="528015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F65B423-ECAC-9541-971A-80DFFBA32322}"/>
              </a:ext>
            </a:extLst>
          </p:cNvPr>
          <p:cNvCxnSpPr/>
          <p:nvPr/>
        </p:nvCxnSpPr>
        <p:spPr>
          <a:xfrm>
            <a:off x="3013776" y="5141264"/>
            <a:ext cx="0" cy="13716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AB86D1B-ECF5-174D-B770-5D7D8C28D04F}"/>
              </a:ext>
            </a:extLst>
          </p:cNvPr>
          <p:cNvCxnSpPr/>
          <p:nvPr/>
        </p:nvCxnSpPr>
        <p:spPr>
          <a:xfrm>
            <a:off x="7228891" y="5141264"/>
            <a:ext cx="0" cy="13716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EB0C0CE-409F-E843-B3D2-85B1A234ADED}"/>
              </a:ext>
            </a:extLst>
          </p:cNvPr>
          <p:cNvSpPr txBox="1"/>
          <p:nvPr/>
        </p:nvSpPr>
        <p:spPr>
          <a:xfrm>
            <a:off x="2858095" y="5268581"/>
            <a:ext cx="301686" cy="369332"/>
          </a:xfrm>
          <a:prstGeom prst="rect">
            <a:avLst/>
          </a:prstGeom>
          <a:noFill/>
        </p:spPr>
        <p:txBody>
          <a:bodyPr wrap="none" rtlCol="0">
            <a:spAutoFit/>
          </a:bodyPr>
          <a:lstStyle/>
          <a:p>
            <a:r>
              <a:rPr lang="en-US" dirty="0"/>
              <a:t>0</a:t>
            </a:r>
          </a:p>
        </p:txBody>
      </p:sp>
      <p:sp>
        <p:nvSpPr>
          <p:cNvPr id="45" name="TextBox 44">
            <a:extLst>
              <a:ext uri="{FF2B5EF4-FFF2-40B4-BE49-F238E27FC236}">
                <a16:creationId xmlns:a16="http://schemas.microsoft.com/office/drawing/2014/main" id="{CF7642C9-E2E4-E44D-AE69-CB26DFB92586}"/>
              </a:ext>
            </a:extLst>
          </p:cNvPr>
          <p:cNvSpPr txBox="1"/>
          <p:nvPr/>
        </p:nvSpPr>
        <p:spPr>
          <a:xfrm>
            <a:off x="7078048" y="5268581"/>
            <a:ext cx="31290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a:t>
            </a:r>
          </a:p>
        </p:txBody>
      </p:sp>
      <p:sp>
        <p:nvSpPr>
          <p:cNvPr id="46" name="Oval 45">
            <a:extLst>
              <a:ext uri="{FF2B5EF4-FFF2-40B4-BE49-F238E27FC236}">
                <a16:creationId xmlns:a16="http://schemas.microsoft.com/office/drawing/2014/main" id="{B8347CDE-C3D5-4642-A055-498A80AFE6F4}"/>
              </a:ext>
            </a:extLst>
          </p:cNvPr>
          <p:cNvSpPr/>
          <p:nvPr/>
        </p:nvSpPr>
        <p:spPr>
          <a:xfrm>
            <a:off x="4273761" y="5200204"/>
            <a:ext cx="147577" cy="147577"/>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7" name="Oval 46">
            <a:extLst>
              <a:ext uri="{FF2B5EF4-FFF2-40B4-BE49-F238E27FC236}">
                <a16:creationId xmlns:a16="http://schemas.microsoft.com/office/drawing/2014/main" id="{CFC3AA35-DED5-E04B-AD39-0FADB4C6AC33}"/>
              </a:ext>
            </a:extLst>
          </p:cNvPr>
          <p:cNvSpPr/>
          <p:nvPr/>
        </p:nvSpPr>
        <p:spPr>
          <a:xfrm>
            <a:off x="4837848" y="5202394"/>
            <a:ext cx="147577" cy="147577"/>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8" name="Oval 47">
            <a:extLst>
              <a:ext uri="{FF2B5EF4-FFF2-40B4-BE49-F238E27FC236}">
                <a16:creationId xmlns:a16="http://schemas.microsoft.com/office/drawing/2014/main" id="{4AD04669-AEAA-2146-8D45-CCD890C92EFE}"/>
              </a:ext>
            </a:extLst>
          </p:cNvPr>
          <p:cNvSpPr/>
          <p:nvPr/>
        </p:nvSpPr>
        <p:spPr>
          <a:xfrm>
            <a:off x="5268541" y="5202394"/>
            <a:ext cx="147577" cy="147577"/>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9" name="Oval 48">
            <a:extLst>
              <a:ext uri="{FF2B5EF4-FFF2-40B4-BE49-F238E27FC236}">
                <a16:creationId xmlns:a16="http://schemas.microsoft.com/office/drawing/2014/main" id="{4C58F53A-49C1-2A4C-867F-5672A0CEA18B}"/>
              </a:ext>
            </a:extLst>
          </p:cNvPr>
          <p:cNvSpPr/>
          <p:nvPr/>
        </p:nvSpPr>
        <p:spPr>
          <a:xfrm>
            <a:off x="5596559" y="5206370"/>
            <a:ext cx="147577" cy="147577"/>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0" name="Oval 49">
            <a:extLst>
              <a:ext uri="{FF2B5EF4-FFF2-40B4-BE49-F238E27FC236}">
                <a16:creationId xmlns:a16="http://schemas.microsoft.com/office/drawing/2014/main" id="{E5D71B51-D765-ED49-A598-8546B87F280F}"/>
              </a:ext>
            </a:extLst>
          </p:cNvPr>
          <p:cNvSpPr/>
          <p:nvPr/>
        </p:nvSpPr>
        <p:spPr>
          <a:xfrm>
            <a:off x="5913663" y="5202395"/>
            <a:ext cx="147577" cy="147577"/>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1" name="Oval 50">
            <a:extLst>
              <a:ext uri="{FF2B5EF4-FFF2-40B4-BE49-F238E27FC236}">
                <a16:creationId xmlns:a16="http://schemas.microsoft.com/office/drawing/2014/main" id="{219DB65C-EAB6-D046-BE3C-9F61E4D46A68}"/>
              </a:ext>
            </a:extLst>
          </p:cNvPr>
          <p:cNvSpPr/>
          <p:nvPr/>
        </p:nvSpPr>
        <p:spPr>
          <a:xfrm>
            <a:off x="6236372" y="5210301"/>
            <a:ext cx="147577" cy="14757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2" name="Oval 51">
            <a:extLst>
              <a:ext uri="{FF2B5EF4-FFF2-40B4-BE49-F238E27FC236}">
                <a16:creationId xmlns:a16="http://schemas.microsoft.com/office/drawing/2014/main" id="{792DB442-9251-3840-A76C-2701FB3570F4}"/>
              </a:ext>
            </a:extLst>
          </p:cNvPr>
          <p:cNvSpPr/>
          <p:nvPr/>
        </p:nvSpPr>
        <p:spPr>
          <a:xfrm>
            <a:off x="6485015" y="5209844"/>
            <a:ext cx="147577" cy="14757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3" name="Oval 52">
            <a:extLst>
              <a:ext uri="{FF2B5EF4-FFF2-40B4-BE49-F238E27FC236}">
                <a16:creationId xmlns:a16="http://schemas.microsoft.com/office/drawing/2014/main" id="{1419F0E4-870C-0541-BFC0-5B96DC7F79D1}"/>
              </a:ext>
            </a:extLst>
          </p:cNvPr>
          <p:cNvSpPr/>
          <p:nvPr/>
        </p:nvSpPr>
        <p:spPr>
          <a:xfrm>
            <a:off x="6701053" y="5207654"/>
            <a:ext cx="147577" cy="147577"/>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4" name="Oval 53">
            <a:extLst>
              <a:ext uri="{FF2B5EF4-FFF2-40B4-BE49-F238E27FC236}">
                <a16:creationId xmlns:a16="http://schemas.microsoft.com/office/drawing/2014/main" id="{0BC5305D-B3A3-EE42-87E4-6B25FD5438F0}"/>
              </a:ext>
            </a:extLst>
          </p:cNvPr>
          <p:cNvSpPr/>
          <p:nvPr/>
        </p:nvSpPr>
        <p:spPr>
          <a:xfrm>
            <a:off x="6874247" y="5209844"/>
            <a:ext cx="147577" cy="14757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5" name="Oval 54">
            <a:extLst>
              <a:ext uri="{FF2B5EF4-FFF2-40B4-BE49-F238E27FC236}">
                <a16:creationId xmlns:a16="http://schemas.microsoft.com/office/drawing/2014/main" id="{2A47795C-A02D-B04E-B01A-003704A78C12}"/>
              </a:ext>
            </a:extLst>
          </p:cNvPr>
          <p:cNvSpPr/>
          <p:nvPr/>
        </p:nvSpPr>
        <p:spPr>
          <a:xfrm>
            <a:off x="2963701" y="2904379"/>
            <a:ext cx="147577" cy="147577"/>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6" name="Oval 55">
            <a:extLst>
              <a:ext uri="{FF2B5EF4-FFF2-40B4-BE49-F238E27FC236}">
                <a16:creationId xmlns:a16="http://schemas.microsoft.com/office/drawing/2014/main" id="{F6A9B1E0-2A30-7B44-A478-7C920F074CA3}"/>
              </a:ext>
            </a:extLst>
          </p:cNvPr>
          <p:cNvSpPr/>
          <p:nvPr/>
        </p:nvSpPr>
        <p:spPr>
          <a:xfrm>
            <a:off x="2928687" y="4051979"/>
            <a:ext cx="147577" cy="147577"/>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FD6093A0-3D6B-4344-91E3-AA896EF237B8}"/>
              </a:ext>
            </a:extLst>
          </p:cNvPr>
          <p:cNvSpPr/>
          <p:nvPr/>
        </p:nvSpPr>
        <p:spPr>
          <a:xfrm>
            <a:off x="2984589" y="4051979"/>
            <a:ext cx="147577" cy="147577"/>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DA7CF6C1-10D7-3047-A9A9-DD185F7D8091}"/>
              </a:ext>
            </a:extLst>
          </p:cNvPr>
          <p:cNvSpPr/>
          <p:nvPr/>
        </p:nvSpPr>
        <p:spPr>
          <a:xfrm>
            <a:off x="3093549" y="4051979"/>
            <a:ext cx="147577" cy="147577"/>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7" name="Oval 56">
            <a:extLst>
              <a:ext uri="{FF2B5EF4-FFF2-40B4-BE49-F238E27FC236}">
                <a16:creationId xmlns:a16="http://schemas.microsoft.com/office/drawing/2014/main" id="{A7A936BA-ADD5-BA45-B4C0-87172037EC39}"/>
              </a:ext>
            </a:extLst>
          </p:cNvPr>
          <p:cNvSpPr/>
          <p:nvPr/>
        </p:nvSpPr>
        <p:spPr>
          <a:xfrm>
            <a:off x="7176713" y="2896287"/>
            <a:ext cx="147577" cy="14757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8" name="Oval 57">
            <a:extLst>
              <a:ext uri="{FF2B5EF4-FFF2-40B4-BE49-F238E27FC236}">
                <a16:creationId xmlns:a16="http://schemas.microsoft.com/office/drawing/2014/main" id="{5BDD3502-6986-5A47-970C-80780B328AEA}"/>
              </a:ext>
            </a:extLst>
          </p:cNvPr>
          <p:cNvSpPr/>
          <p:nvPr/>
        </p:nvSpPr>
        <p:spPr>
          <a:xfrm>
            <a:off x="7142992" y="4043540"/>
            <a:ext cx="147577" cy="14757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9" name="Oval 58">
            <a:extLst>
              <a:ext uri="{FF2B5EF4-FFF2-40B4-BE49-F238E27FC236}">
                <a16:creationId xmlns:a16="http://schemas.microsoft.com/office/drawing/2014/main" id="{8A6F19A7-A9DE-8340-92FA-4EE60268CE55}"/>
              </a:ext>
            </a:extLst>
          </p:cNvPr>
          <p:cNvSpPr/>
          <p:nvPr/>
        </p:nvSpPr>
        <p:spPr>
          <a:xfrm>
            <a:off x="7150874" y="5202396"/>
            <a:ext cx="147577" cy="14757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69D508DD-030E-C844-981C-A413E6304A7D}"/>
                  </a:ext>
                </a:extLst>
              </p:cNvPr>
              <p:cNvSpPr txBox="1"/>
              <p:nvPr/>
            </p:nvSpPr>
            <p:spPr>
              <a:xfrm>
                <a:off x="8351717" y="3997289"/>
                <a:ext cx="108856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𝐾</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m:oMathPara>
                </a14:m>
                <a:endParaRPr lang="en-US" dirty="0"/>
              </a:p>
            </p:txBody>
          </p:sp>
        </mc:Choice>
        <mc:Fallback xmlns="">
          <p:sp>
            <p:nvSpPr>
              <p:cNvPr id="61" name="TextBox 60">
                <a:extLst>
                  <a:ext uri="{FF2B5EF4-FFF2-40B4-BE49-F238E27FC236}">
                    <a16:creationId xmlns:a16="http://schemas.microsoft.com/office/drawing/2014/main" id="{69D508DD-030E-C844-981C-A413E6304A7D}"/>
                  </a:ext>
                </a:extLst>
              </p:cNvPr>
              <p:cNvSpPr txBox="1">
                <a:spLocks noRot="1" noChangeAspect="1" noMove="1" noResize="1" noEditPoints="1" noAdjustHandles="1" noChangeArrowheads="1" noChangeShapeType="1" noTextEdit="1"/>
              </p:cNvSpPr>
              <p:nvPr/>
            </p:nvSpPr>
            <p:spPr>
              <a:xfrm>
                <a:off x="8351717" y="3997289"/>
                <a:ext cx="1088567" cy="276999"/>
              </a:xfrm>
              <a:prstGeom prst="rect">
                <a:avLst/>
              </a:prstGeom>
              <a:blipFill>
                <a:blip r:embed="rId3"/>
                <a:stretch>
                  <a:fillRect l="-4651" t="-4348" r="-11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189000DD-A93E-D040-A76A-6E94C089B727}"/>
                  </a:ext>
                </a:extLst>
              </p:cNvPr>
              <p:cNvSpPr txBox="1"/>
              <p:nvPr/>
            </p:nvSpPr>
            <p:spPr>
              <a:xfrm>
                <a:off x="8347874" y="5052303"/>
                <a:ext cx="1088567" cy="4009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𝐾</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up>
                      </m:sSup>
                    </m:oMath>
                  </m:oMathPara>
                </a14:m>
                <a:endParaRPr lang="en-US" dirty="0"/>
              </a:p>
            </p:txBody>
          </p:sp>
        </mc:Choice>
        <mc:Fallback xmlns="">
          <p:sp>
            <p:nvSpPr>
              <p:cNvPr id="62" name="TextBox 61">
                <a:extLst>
                  <a:ext uri="{FF2B5EF4-FFF2-40B4-BE49-F238E27FC236}">
                    <a16:creationId xmlns:a16="http://schemas.microsoft.com/office/drawing/2014/main" id="{189000DD-A93E-D040-A76A-6E94C089B727}"/>
                  </a:ext>
                </a:extLst>
              </p:cNvPr>
              <p:cNvSpPr txBox="1">
                <a:spLocks noRot="1" noChangeAspect="1" noMove="1" noResize="1" noEditPoints="1" noAdjustHandles="1" noChangeArrowheads="1" noChangeShapeType="1" noTextEdit="1"/>
              </p:cNvSpPr>
              <p:nvPr/>
            </p:nvSpPr>
            <p:spPr>
              <a:xfrm>
                <a:off x="8347874" y="5052303"/>
                <a:ext cx="1088567" cy="400944"/>
              </a:xfrm>
              <a:prstGeom prst="rect">
                <a:avLst/>
              </a:prstGeom>
              <a:blipFill>
                <a:blip r:embed="rId4"/>
                <a:stretch>
                  <a:fillRect l="-3448" r="-1149" b="-6250"/>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12B5EDBE-8575-C343-AF4E-DA801A7668F5}"/>
              </a:ext>
            </a:extLst>
          </p:cNvPr>
          <p:cNvSpPr>
            <a:spLocks noGrp="1"/>
          </p:cNvSpPr>
          <p:nvPr>
            <p:ph type="sldNum" sz="quarter" idx="12"/>
          </p:nvPr>
        </p:nvSpPr>
        <p:spPr/>
        <p:txBody>
          <a:bodyPr/>
          <a:lstStyle/>
          <a:p>
            <a:fld id="{CF531A5C-7F90-1D45-A84A-6CA7AC95E0C8}" type="slidenum">
              <a:rPr lang="en-US" smtClean="0"/>
              <a:t>25</a:t>
            </a:fld>
            <a:endParaRPr lang="en-US"/>
          </a:p>
        </p:txBody>
      </p:sp>
    </p:spTree>
    <p:extLst>
      <p:ext uri="{BB962C8B-B14F-4D97-AF65-F5344CB8AC3E}">
        <p14:creationId xmlns:p14="http://schemas.microsoft.com/office/powerpoint/2010/main" val="555694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89CEB9B8-CB6A-7343-987F-6433DAEAFDF8}"/>
              </a:ext>
            </a:extLst>
          </p:cNvPr>
          <p:cNvSpPr txBox="1"/>
          <p:nvPr/>
        </p:nvSpPr>
        <p:spPr>
          <a:xfrm>
            <a:off x="0" y="584620"/>
            <a:ext cx="12192000"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Kernel Log-polar Mapping</a:t>
            </a:r>
          </a:p>
        </p:txBody>
      </p:sp>
      <p:pic>
        <p:nvPicPr>
          <p:cNvPr id="49"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296228" y="2328006"/>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2445257" y="1603541"/>
            <a:ext cx="1828800" cy="180132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4563344" y="1603541"/>
            <a:ext cx="1828800" cy="180282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6681856" y="1603542"/>
            <a:ext cx="1828800" cy="180415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2445257" y="4051897"/>
            <a:ext cx="1828800" cy="179765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p:cNvSpPr txBox="1"/>
              <p:nvPr/>
            </p:nvSpPr>
            <p:spPr>
              <a:xfrm>
                <a:off x="2445257" y="3547210"/>
                <a:ext cx="1856697" cy="276999"/>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𝐾</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𝑥</m:t>
                      </m: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2445257" y="3547210"/>
                <a:ext cx="1856697" cy="276999"/>
              </a:xfrm>
              <a:prstGeom prst="rect">
                <a:avLst/>
              </a:prstGeom>
              <a:blipFill>
                <a:blip r:embed="rId9"/>
                <a:stretch>
                  <a:fillRect b="-88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4559994" y="3548204"/>
                <a:ext cx="185515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𝐾</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m:oMathPara>
                </a14:m>
                <a:endParaRPr lang="en-US" dirty="0"/>
              </a:p>
            </p:txBody>
          </p:sp>
        </mc:Choice>
        <mc:Fallback xmlns="">
          <p:sp>
            <p:nvSpPr>
              <p:cNvPr id="72" name="TextBox 71"/>
              <p:cNvSpPr txBox="1">
                <a:spLocks noRot="1" noChangeAspect="1" noMove="1" noResize="1" noEditPoints="1" noAdjustHandles="1" noChangeArrowheads="1" noChangeShapeType="1" noTextEdit="1"/>
              </p:cNvSpPr>
              <p:nvPr/>
            </p:nvSpPr>
            <p:spPr>
              <a:xfrm>
                <a:off x="4559994" y="3548204"/>
                <a:ext cx="1855154" cy="276999"/>
              </a:xfrm>
              <a:prstGeom prst="rect">
                <a:avLst/>
              </a:prstGeom>
              <a:blipFill>
                <a:blip r:embed="rId10"/>
                <a:stretch>
                  <a:fillRect t="-2222"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6673188" y="3548204"/>
                <a:ext cx="185575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𝐾</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oMath>
                  </m:oMathPara>
                </a14:m>
                <a:endParaRPr lang="en-US" dirty="0"/>
              </a:p>
            </p:txBody>
          </p:sp>
        </mc:Choice>
        <mc:Fallback xmlns="">
          <p:sp>
            <p:nvSpPr>
              <p:cNvPr id="73" name="TextBox 72"/>
              <p:cNvSpPr txBox="1">
                <a:spLocks noRot="1" noChangeAspect="1" noMove="1" noResize="1" noEditPoints="1" noAdjustHandles="1" noChangeArrowheads="1" noChangeShapeType="1" noTextEdit="1"/>
              </p:cNvSpPr>
              <p:nvPr/>
            </p:nvSpPr>
            <p:spPr>
              <a:xfrm>
                <a:off x="6673188" y="3548204"/>
                <a:ext cx="1855754" cy="276999"/>
              </a:xfrm>
              <a:prstGeom prst="rect">
                <a:avLst/>
              </a:prstGeom>
              <a:blipFill>
                <a:blip r:embed="rId11"/>
                <a:stretch>
                  <a:fillRect t="-2222"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2461311" y="6106574"/>
                <a:ext cx="184064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𝐾</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4</m:t>
                          </m:r>
                        </m:sup>
                      </m:sSup>
                    </m:oMath>
                  </m:oMathPara>
                </a14:m>
                <a:endParaRPr lang="en-US" dirty="0"/>
              </a:p>
            </p:txBody>
          </p:sp>
        </mc:Choice>
        <mc:Fallback xmlns="">
          <p:sp>
            <p:nvSpPr>
              <p:cNvPr id="74" name="TextBox 73"/>
              <p:cNvSpPr txBox="1">
                <a:spLocks noRot="1" noChangeAspect="1" noMove="1" noResize="1" noEditPoints="1" noAdjustHandles="1" noChangeArrowheads="1" noChangeShapeType="1" noTextEdit="1"/>
              </p:cNvSpPr>
              <p:nvPr/>
            </p:nvSpPr>
            <p:spPr>
              <a:xfrm>
                <a:off x="2461311" y="6106574"/>
                <a:ext cx="1840643" cy="276999"/>
              </a:xfrm>
              <a:prstGeom prst="rect">
                <a:avLst/>
              </a:prstGeom>
              <a:blipFill>
                <a:blip r:embed="rId12"/>
                <a:stretch>
                  <a:fillRect t="-2222" b="-8889"/>
                </a:stretch>
              </a:blipFill>
            </p:spPr>
            <p:txBody>
              <a:bodyPr/>
              <a:lstStyle/>
              <a:p>
                <a:r>
                  <a:rPr lang="en-US">
                    <a:noFill/>
                  </a:rPr>
                  <a:t> </a:t>
                </a:r>
              </a:p>
            </p:txBody>
          </p:sp>
        </mc:Fallback>
      </mc:AlternateContent>
      <p:graphicFrame>
        <p:nvGraphicFramePr>
          <p:cNvPr id="27" name="Chart 26"/>
          <p:cNvGraphicFramePr>
            <a:graphicFrameLocks/>
          </p:cNvGraphicFramePr>
          <p:nvPr/>
        </p:nvGraphicFramePr>
        <p:xfrm>
          <a:off x="4623521" y="4243490"/>
          <a:ext cx="1699748" cy="1899079"/>
        </p:xfrm>
        <a:graphic>
          <a:graphicData uri="http://schemas.openxmlformats.org/drawingml/2006/chart">
            <c:chart xmlns:c="http://schemas.openxmlformats.org/drawingml/2006/chart" xmlns:r="http://schemas.openxmlformats.org/officeDocument/2006/relationships" r:id="rId13"/>
          </a:graphicData>
        </a:graphic>
      </p:graphicFrame>
      <p:pic>
        <p:nvPicPr>
          <p:cNvPr id="11" name="Picture 1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559994" y="4051896"/>
            <a:ext cx="1828800" cy="1828800"/>
          </a:xfrm>
          <a:prstGeom prst="rect">
            <a:avLst/>
          </a:prstGeom>
        </p:spPr>
      </p:pic>
      <p:pic>
        <p:nvPicPr>
          <p:cNvPr id="12" name="Picture 11"/>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686665" y="4051896"/>
            <a:ext cx="1828800" cy="1828800"/>
          </a:xfrm>
          <a:prstGeom prst="rect">
            <a:avLst/>
          </a:prstGeom>
        </p:spPr>
      </p:pic>
      <mc:AlternateContent xmlns:mc="http://schemas.openxmlformats.org/markup-compatibility/2006" xmlns:a14="http://schemas.microsoft.com/office/drawing/2010/main">
        <mc:Choice Requires="a14">
          <p:sp>
            <p:nvSpPr>
              <p:cNvPr id="64" name="TextBox 63"/>
              <p:cNvSpPr txBox="1"/>
              <p:nvPr/>
            </p:nvSpPr>
            <p:spPr>
              <a:xfrm>
                <a:off x="4558995" y="5958536"/>
                <a:ext cx="1828800" cy="533223"/>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𝐾</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𝑥</m:t>
                              </m:r>
                            </m:sup>
                          </m:sSup>
                          <m:r>
                            <a:rPr lang="en-US" b="0" i="1" smtClean="0">
                              <a:latin typeface="Cambria Math" panose="02040503050406030204" pitchFamily="18" charset="0"/>
                            </a:rPr>
                            <m:t>−1</m:t>
                          </m:r>
                        </m:num>
                        <m:den>
                          <m:r>
                            <a:rPr lang="en-US" b="0" i="1" smtClean="0">
                              <a:latin typeface="Cambria Math" panose="02040503050406030204" pitchFamily="18" charset="0"/>
                            </a:rPr>
                            <m:t>𝑒</m:t>
                          </m:r>
                          <m:r>
                            <a:rPr lang="en-US" b="0" i="1" smtClean="0">
                              <a:latin typeface="Cambria Math" panose="02040503050406030204" pitchFamily="18" charset="0"/>
                            </a:rPr>
                            <m:t>−1</m:t>
                          </m:r>
                        </m:den>
                      </m:f>
                    </m:oMath>
                  </m:oMathPara>
                </a14:m>
                <a:endParaRPr lang="en-US" dirty="0"/>
              </a:p>
            </p:txBody>
          </p:sp>
        </mc:Choice>
        <mc:Fallback xmlns="">
          <p:sp>
            <p:nvSpPr>
              <p:cNvPr id="64" name="TextBox 63"/>
              <p:cNvSpPr txBox="1">
                <a:spLocks noRot="1" noChangeAspect="1" noMove="1" noResize="1" noEditPoints="1" noAdjustHandles="1" noChangeArrowheads="1" noChangeShapeType="1" noTextEdit="1"/>
              </p:cNvSpPr>
              <p:nvPr/>
            </p:nvSpPr>
            <p:spPr>
              <a:xfrm>
                <a:off x="4558995" y="5958536"/>
                <a:ext cx="1828800" cy="53322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6696118" y="6021117"/>
                <a:ext cx="1809893" cy="470642"/>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𝐾</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m:rPr>
                          <m:sty m:val="p"/>
                        </m:rPr>
                        <a:rPr lang="en-US" b="0" i="0" smtClean="0">
                          <a:latin typeface="Cambria Math" panose="02040503050406030204" pitchFamily="18" charset="0"/>
                        </a:rPr>
                        <m:t>sin</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𝜋</m:t>
                          </m:r>
                        </m:num>
                        <m:den>
                          <m:r>
                            <a:rPr lang="en-US" b="0" i="1" smtClean="0">
                              <a:latin typeface="Cambria Math" panose="02040503050406030204" pitchFamily="18" charset="0"/>
                            </a:rPr>
                            <m:t>2</m:t>
                          </m:r>
                        </m:den>
                      </m:f>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65" name="TextBox 64"/>
              <p:cNvSpPr txBox="1">
                <a:spLocks noRot="1" noChangeAspect="1" noMove="1" noResize="1" noEditPoints="1" noAdjustHandles="1" noChangeArrowheads="1" noChangeShapeType="1" noTextEdit="1"/>
              </p:cNvSpPr>
              <p:nvPr/>
            </p:nvSpPr>
            <p:spPr>
              <a:xfrm>
                <a:off x="6696118" y="6021117"/>
                <a:ext cx="1809893" cy="470642"/>
              </a:xfrm>
              <a:prstGeom prst="rect">
                <a:avLst/>
              </a:prstGeom>
              <a:blipFill>
                <a:blip r:embed="rId17"/>
                <a:stretch>
                  <a:fillRect/>
                </a:stretch>
              </a:blipFill>
            </p:spPr>
            <p:txBody>
              <a:bodyPr/>
              <a:lstStyle/>
              <a:p>
                <a:r>
                  <a:rPr lang="en-US">
                    <a:noFill/>
                  </a:rPr>
                  <a:t> </a:t>
                </a:r>
              </a:p>
            </p:txBody>
          </p:sp>
        </mc:Fallback>
      </mc:AlternateContent>
      <p:graphicFrame>
        <p:nvGraphicFramePr>
          <p:cNvPr id="66" name="Chart 65"/>
          <p:cNvGraphicFramePr>
            <a:graphicFrameLocks/>
          </p:cNvGraphicFramePr>
          <p:nvPr/>
        </p:nvGraphicFramePr>
        <p:xfrm>
          <a:off x="8685341" y="2149700"/>
          <a:ext cx="3206074" cy="3230278"/>
        </p:xfrm>
        <a:graphic>
          <a:graphicData uri="http://schemas.openxmlformats.org/drawingml/2006/chart">
            <c:chart xmlns:c="http://schemas.openxmlformats.org/drawingml/2006/chart" xmlns:r="http://schemas.openxmlformats.org/officeDocument/2006/relationships" r:id="rId18"/>
          </a:graphicData>
        </a:graphic>
      </p:graphicFrame>
      <p:grpSp>
        <p:nvGrpSpPr>
          <p:cNvPr id="67" name="Group 66"/>
          <p:cNvGrpSpPr/>
          <p:nvPr/>
        </p:nvGrpSpPr>
        <p:grpSpPr>
          <a:xfrm>
            <a:off x="8657244" y="1710813"/>
            <a:ext cx="3490538" cy="3788555"/>
            <a:chOff x="43816" y="890940"/>
            <a:chExt cx="3935758" cy="4394954"/>
          </a:xfrm>
        </p:grpSpPr>
        <p:cxnSp>
          <p:nvCxnSpPr>
            <p:cNvPr id="68" name="Straight Arrow Connector 67"/>
            <p:cNvCxnSpPr/>
            <p:nvPr/>
          </p:nvCxnSpPr>
          <p:spPr>
            <a:xfrm>
              <a:off x="230534" y="4918433"/>
              <a:ext cx="374904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232450" y="1236449"/>
              <a:ext cx="0" cy="368198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TextBox 69"/>
                <p:cNvSpPr txBox="1"/>
                <p:nvPr/>
              </p:nvSpPr>
              <p:spPr>
                <a:xfrm>
                  <a:off x="43816" y="890940"/>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70" name="TextBox 69"/>
                <p:cNvSpPr txBox="1">
                  <a:spLocks noRot="1" noChangeAspect="1" noMove="1" noResize="1" noEditPoints="1" noAdjustHandles="1" noChangeArrowheads="1" noChangeShapeType="1" noTextEdit="1"/>
                </p:cNvSpPr>
                <p:nvPr/>
              </p:nvSpPr>
              <p:spPr>
                <a:xfrm>
                  <a:off x="43816" y="890940"/>
                  <a:ext cx="186718" cy="276999"/>
                </a:xfrm>
                <a:prstGeom prst="rect">
                  <a:avLst/>
                </a:prstGeom>
                <a:blipFill>
                  <a:blip r:embed="rId19"/>
                  <a:stretch>
                    <a:fillRect l="-54167" r="-50000" b="-6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a:off x="3778335" y="5008895"/>
                  <a:ext cx="183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71" name="TextBox 70"/>
                <p:cNvSpPr txBox="1">
                  <a:spLocks noRot="1" noChangeAspect="1" noMove="1" noResize="1" noEditPoints="1" noAdjustHandles="1" noChangeArrowheads="1" noChangeShapeType="1" noTextEdit="1"/>
                </p:cNvSpPr>
                <p:nvPr/>
              </p:nvSpPr>
              <p:spPr>
                <a:xfrm>
                  <a:off x="3778335" y="5008895"/>
                  <a:ext cx="183319" cy="276999"/>
                </a:xfrm>
                <a:prstGeom prst="rect">
                  <a:avLst/>
                </a:prstGeom>
                <a:blipFill>
                  <a:blip r:embed="rId20"/>
                  <a:stretch>
                    <a:fillRect l="-21429" r="-21429" b="-10000"/>
                  </a:stretch>
                </a:blipFill>
              </p:spPr>
              <p:txBody>
                <a:bodyPr/>
                <a:lstStyle/>
                <a:p>
                  <a:r>
                    <a:rPr lang="en-US">
                      <a:noFill/>
                    </a:rPr>
                    <a:t> </a:t>
                  </a:r>
                </a:p>
              </p:txBody>
            </p:sp>
          </mc:Fallback>
        </mc:AlternateContent>
      </p:grpSp>
      <p:cxnSp>
        <p:nvCxnSpPr>
          <p:cNvPr id="14" name="Straight Connector 13"/>
          <p:cNvCxnSpPr>
            <a:cxnSpLocks/>
          </p:cNvCxnSpPr>
          <p:nvPr/>
        </p:nvCxnSpPr>
        <p:spPr>
          <a:xfrm flipH="1" flipV="1">
            <a:off x="8844187" y="2302054"/>
            <a:ext cx="2844386" cy="1519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cxnSpLocks/>
          </p:cNvCxnSpPr>
          <p:nvPr/>
        </p:nvCxnSpPr>
        <p:spPr>
          <a:xfrm>
            <a:off x="11728166" y="2551814"/>
            <a:ext cx="15343" cy="256229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D3FABAC-FA63-4425-8B44-F3EAA7C2B502}" type="slidenum">
              <a:rPr lang="zh-CN" altLang="en-US" smtClean="0"/>
              <a:t>26</a:t>
            </a:fld>
            <a:endParaRPr lang="zh-CN" altLang="en-US" dirty="0"/>
          </a:p>
        </p:txBody>
      </p:sp>
      <p:sp>
        <p:nvSpPr>
          <p:cNvPr id="29" name="Rectangle 28">
            <a:extLst>
              <a:ext uri="{FF2B5EF4-FFF2-40B4-BE49-F238E27FC236}">
                <a16:creationId xmlns:a16="http://schemas.microsoft.com/office/drawing/2014/main" id="{6A3915BB-2E3D-3C43-94DD-D555B38009D8}"/>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2BD5F3B-710D-844A-BB71-7A4A45B59445}"/>
              </a:ext>
            </a:extLst>
          </p:cNvPr>
          <p:cNvSpPr txBox="1"/>
          <p:nvPr/>
        </p:nvSpPr>
        <p:spPr>
          <a:xfrm>
            <a:off x="-18141" y="4184498"/>
            <a:ext cx="2480167" cy="64633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Image in </a:t>
            </a:r>
          </a:p>
          <a:p>
            <a:pPr algn="ctr"/>
            <a:r>
              <a:rPr lang="en-US" dirty="0">
                <a:latin typeface="Arial" panose="020B0604020202020204" pitchFamily="34" charset="0"/>
                <a:cs typeface="Arial" panose="020B0604020202020204" pitchFamily="34" charset="0"/>
              </a:rPr>
              <a:t>Cartesian Coordinates</a:t>
            </a:r>
          </a:p>
        </p:txBody>
      </p:sp>
    </p:spTree>
    <p:extLst>
      <p:ext uri="{BB962C8B-B14F-4D97-AF65-F5344CB8AC3E}">
        <p14:creationId xmlns:p14="http://schemas.microsoft.com/office/powerpoint/2010/main" val="23164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35939B-0A43-3D42-8755-073439683D61}"/>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5622380-BF3D-B545-A7E7-269AD44F4658}"/>
              </a:ext>
            </a:extLst>
          </p:cNvPr>
          <p:cNvSpPr>
            <a:spLocks noGrp="1"/>
          </p:cNvSpPr>
          <p:nvPr>
            <p:ph type="title"/>
          </p:nvPr>
        </p:nvSpPr>
        <p:spPr>
          <a:xfrm>
            <a:off x="411479" y="795048"/>
            <a:ext cx="8001001" cy="1088136"/>
          </a:xfrm>
        </p:spPr>
        <p:txBody>
          <a:bodyPr anchor="b">
            <a:normAutofit/>
          </a:bodyPr>
          <a:lstStyle/>
          <a:p>
            <a:r>
              <a:rPr lang="en-US" altLang="zh-CN" sz="3400" dirty="0">
                <a:solidFill>
                  <a:schemeClr val="tx1">
                    <a:lumMod val="75000"/>
                    <a:lumOff val="25000"/>
                  </a:schemeClr>
                </a:solidFill>
                <a:latin typeface="Arial" panose="020B0604020202020204" pitchFamily="34" charset="0"/>
                <a:cs typeface="Arial" panose="020B0604020202020204" pitchFamily="34" charset="0"/>
              </a:rPr>
              <a:t>Change the Distribution of Pixels (2D)</a:t>
            </a:r>
            <a:endParaRPr lang="en-US" sz="34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3" name="Picture 2" descr="Chart&#10;&#10;Description automatically generated">
            <a:extLst>
              <a:ext uri="{FF2B5EF4-FFF2-40B4-BE49-F238E27FC236}">
                <a16:creationId xmlns:a16="http://schemas.microsoft.com/office/drawing/2014/main" id="{027D6C8A-F0A3-0246-9EC9-37EA4AE349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1806" y="2093495"/>
            <a:ext cx="5383110" cy="4791831"/>
          </a:xfrm>
          <a:prstGeom prst="rect">
            <a:avLst/>
          </a:prstGeom>
        </p:spPr>
      </p:pic>
      <p:cxnSp>
        <p:nvCxnSpPr>
          <p:cNvPr id="79" name="Straight Connector 78">
            <a:extLst>
              <a:ext uri="{FF2B5EF4-FFF2-40B4-BE49-F238E27FC236}">
                <a16:creationId xmlns:a16="http://schemas.microsoft.com/office/drawing/2014/main" id="{27F06FAF-5681-314C-A952-880ED9F885FB}"/>
              </a:ext>
            </a:extLst>
          </p:cNvPr>
          <p:cNvCxnSpPr>
            <a:cxnSpLocks/>
          </p:cNvCxnSpPr>
          <p:nvPr/>
        </p:nvCxnSpPr>
        <p:spPr>
          <a:xfrm>
            <a:off x="425767" y="2093495"/>
            <a:ext cx="7255193"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2" name="Slide Number Placeholder 1">
            <a:extLst>
              <a:ext uri="{FF2B5EF4-FFF2-40B4-BE49-F238E27FC236}">
                <a16:creationId xmlns:a16="http://schemas.microsoft.com/office/drawing/2014/main" id="{32556288-6E1B-174A-AE53-49BF4F98852D}"/>
              </a:ext>
            </a:extLst>
          </p:cNvPr>
          <p:cNvSpPr>
            <a:spLocks noGrp="1"/>
          </p:cNvSpPr>
          <p:nvPr>
            <p:ph type="sldNum" sz="quarter" idx="12"/>
          </p:nvPr>
        </p:nvSpPr>
        <p:spPr/>
        <p:txBody>
          <a:bodyPr/>
          <a:lstStyle/>
          <a:p>
            <a:fld id="{CF531A5C-7F90-1D45-A84A-6CA7AC95E0C8}" type="slidenum">
              <a:rPr lang="en-US" smtClean="0"/>
              <a:t>27</a:t>
            </a:fld>
            <a:endParaRPr lang="en-US"/>
          </a:p>
        </p:txBody>
      </p:sp>
    </p:spTree>
    <p:extLst>
      <p:ext uri="{BB962C8B-B14F-4D97-AF65-F5344CB8AC3E}">
        <p14:creationId xmlns:p14="http://schemas.microsoft.com/office/powerpoint/2010/main" val="3503267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6678" y="687312"/>
            <a:ext cx="2743200" cy="27432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16541" y="690446"/>
            <a:ext cx="2743200" cy="274320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5438842" y="1402980"/>
            <a:ext cx="1311865" cy="1311865"/>
          </a:xfrm>
          <a:prstGeom prst="rect">
            <a:avLst/>
          </a:prstGeom>
          <a:solidFill>
            <a:schemeClr val="tx2"/>
          </a:solidFill>
        </p:spPr>
      </p:pic>
      <p:cxnSp>
        <p:nvCxnSpPr>
          <p:cNvPr id="8" name="Straight Arrow Connector 7"/>
          <p:cNvCxnSpPr>
            <a:stCxn id="5" idx="3"/>
            <a:endCxn id="7" idx="3"/>
          </p:cNvCxnSpPr>
          <p:nvPr/>
        </p:nvCxnSpPr>
        <p:spPr>
          <a:xfrm>
            <a:off x="4719878" y="2058912"/>
            <a:ext cx="718964"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2380939" y="3471579"/>
                <a:ext cx="1828799" cy="400110"/>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Cartesian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𝑥</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𝑦</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380939" y="3471579"/>
                <a:ext cx="1828799"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7957362" y="3471579"/>
                <a:ext cx="1828799" cy="400110"/>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Cartesian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𝑥</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𝑦</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7957362" y="3471579"/>
                <a:ext cx="1828799" cy="40011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5161305" y="2750194"/>
                <a:ext cx="1828799" cy="400110"/>
              </a:xfrm>
              <a:prstGeom prst="rect">
                <a:avLst/>
              </a:prstGeom>
              <a:noFill/>
            </p:spPr>
            <p:txBody>
              <a:bodyPr wrap="square" rtlCol="0">
                <a:spAutoFit/>
              </a:bodyPr>
              <a:lstStyle/>
              <a:p>
                <a:pPr algn="ctr"/>
                <a:r>
                  <a:rPr lang="en-US" sz="1000" i="1" dirty="0">
                    <a:solidFill>
                      <a:schemeClr val="tx1"/>
                    </a:solidFill>
                    <a:latin typeface="Arial" panose="020B0604020202020204" pitchFamily="34" charset="0"/>
                    <a:cs typeface="Arial" panose="020B0604020202020204" pitchFamily="34" charset="0"/>
                  </a:rPr>
                  <a:t>Kernel l</a:t>
                </a:r>
                <a:r>
                  <a:rPr lang="en-US" sz="1000" b="0" i="1" dirty="0">
                    <a:solidFill>
                      <a:schemeClr val="tx1"/>
                    </a:solidFill>
                    <a:latin typeface="Arial" panose="020B0604020202020204" pitchFamily="34" charset="0"/>
                    <a:cs typeface="Arial" panose="020B0604020202020204" pitchFamily="34" charset="0"/>
                  </a:rPr>
                  <a:t>og-polar coordinates</a:t>
                </a:r>
              </a:p>
              <a:p>
                <a:pPr algn="ct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𝑢</m:t>
                      </m:r>
                      <m:r>
                        <a:rPr lang="en-US" sz="1000" b="0" i="1" smtClean="0">
                          <a:solidFill>
                            <a:schemeClr val="tx1"/>
                          </a:solidFill>
                          <a:latin typeface="Cambria Math" panose="02040503050406030204" pitchFamily="18" charset="0"/>
                        </a:rPr>
                        <m:t>,</m:t>
                      </m:r>
                      <m:r>
                        <a:rPr lang="en-US" sz="1000" b="0" i="1" smtClean="0">
                          <a:solidFill>
                            <a:schemeClr val="tx1"/>
                          </a:solidFill>
                          <a:latin typeface="Cambria Math" panose="02040503050406030204" pitchFamily="18" charset="0"/>
                        </a:rPr>
                        <m:t>𝑣</m:t>
                      </m:r>
                      <m:r>
                        <a:rPr lang="en-US" sz="1000" b="0" i="1" smtClean="0">
                          <a:solidFill>
                            <a:schemeClr val="tx1"/>
                          </a:solidFill>
                          <a:latin typeface="Cambria Math" panose="02040503050406030204" pitchFamily="18" charset="0"/>
                        </a:rPr>
                        <m:t>)</m:t>
                      </m:r>
                    </m:oMath>
                  </m:oMathPara>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161305" y="2750194"/>
                <a:ext cx="1828799" cy="400110"/>
              </a:xfrm>
              <a:prstGeom prst="rect">
                <a:avLst/>
              </a:prstGeom>
              <a:blipFill>
                <a:blip r:embed="rId8"/>
                <a:stretch>
                  <a:fillRect b="-3125"/>
                </a:stretch>
              </a:blipFill>
            </p:spPr>
            <p:txBody>
              <a:bodyPr/>
              <a:lstStyle/>
              <a:p>
                <a:r>
                  <a:rPr lang="en-US">
                    <a:noFill/>
                  </a:rPr>
                  <a:t> </a:t>
                </a:r>
              </a:p>
            </p:txBody>
          </p:sp>
        </mc:Fallback>
      </mc:AlternateContent>
      <p:cxnSp>
        <p:nvCxnSpPr>
          <p:cNvPr id="12" name="Straight Arrow Connector 11"/>
          <p:cNvCxnSpPr>
            <a:cxnSpLocks/>
            <a:stCxn id="7" idx="1"/>
            <a:endCxn id="6" idx="1"/>
          </p:cNvCxnSpPr>
          <p:nvPr/>
        </p:nvCxnSpPr>
        <p:spPr>
          <a:xfrm>
            <a:off x="6750707" y="2058913"/>
            <a:ext cx="665834" cy="31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Rectangle 13"/>
              <p:cNvSpPr/>
              <p:nvPr/>
            </p:nvSpPr>
            <p:spPr>
              <a:xfrm>
                <a:off x="3633691" y="4612502"/>
                <a:ext cx="2264659" cy="1213089"/>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1100" b="0" i="1" smtClean="0">
                          <a:solidFill>
                            <a:schemeClr val="tx1"/>
                          </a:solidFill>
                          <a:latin typeface="Cambria Math" panose="02040503050406030204" pitchFamily="18" charset="0"/>
                          <a:ea typeface="Cambria Math" panose="02040503050406030204" pitchFamily="18" charset="0"/>
                        </a:rPr>
                        <m:t>𝑢</m:t>
                      </m:r>
                      <m:r>
                        <a:rPr lang="en-US" sz="1100" b="0" i="1" smtClean="0">
                          <a:solidFill>
                            <a:schemeClr val="tx1"/>
                          </a:solidFill>
                          <a:latin typeface="Cambria Math" panose="02040503050406030204" pitchFamily="18" charset="0"/>
                          <a:ea typeface="Cambria Math" panose="02040503050406030204" pitchFamily="18" charset="0"/>
                        </a:rPr>
                        <m:t>=</m:t>
                      </m:r>
                      <m:sSup>
                        <m:sSupPr>
                          <m:ctrlPr>
                            <a:rPr lang="en-US" sz="1100" b="0" i="1" smtClean="0">
                              <a:solidFill>
                                <a:srgbClr val="FFFF00"/>
                              </a:solidFill>
                              <a:latin typeface="Cambria Math" panose="02040503050406030204" pitchFamily="18" charset="0"/>
                              <a:ea typeface="Cambria Math" panose="02040503050406030204" pitchFamily="18" charset="0"/>
                            </a:rPr>
                          </m:ctrlPr>
                        </m:sSupPr>
                        <m:e>
                          <m:r>
                            <a:rPr lang="en-US" sz="1100" b="0" i="1" smtClean="0">
                              <a:solidFill>
                                <a:srgbClr val="FFFF00"/>
                              </a:solidFill>
                              <a:latin typeface="Cambria Math" panose="02040503050406030204" pitchFamily="18" charset="0"/>
                              <a:ea typeface="Cambria Math" panose="02040503050406030204" pitchFamily="18" charset="0"/>
                            </a:rPr>
                            <m:t>𝐾</m:t>
                          </m:r>
                        </m:e>
                        <m:sup>
                          <m:r>
                            <a:rPr lang="en-US" sz="1100" b="0" i="1" smtClean="0">
                              <a:solidFill>
                                <a:srgbClr val="FFFF00"/>
                              </a:solidFill>
                              <a:latin typeface="Cambria Math" panose="02040503050406030204" pitchFamily="18" charset="0"/>
                              <a:ea typeface="Cambria Math" panose="02040503050406030204" pitchFamily="18" charset="0"/>
                            </a:rPr>
                            <m:t>−1</m:t>
                          </m:r>
                        </m:sup>
                      </m:sSup>
                      <m:d>
                        <m:dPr>
                          <m:ctrlPr>
                            <a:rPr lang="en-US" sz="1100" b="0" i="1" smtClean="0">
                              <a:solidFill>
                                <a:schemeClr val="tx1"/>
                              </a:solidFill>
                              <a:latin typeface="Cambria Math" panose="02040503050406030204" pitchFamily="18" charset="0"/>
                              <a:ea typeface="Cambria Math" panose="02040503050406030204" pitchFamily="18" charset="0"/>
                            </a:rPr>
                          </m:ctrlPr>
                        </m:dPr>
                        <m:e>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𝑙𝑜𝑔</m:t>
                              </m:r>
                              <m:rad>
                                <m:radPr>
                                  <m:degHide m:val="on"/>
                                  <m:ctrlPr>
                                    <a:rPr lang="en-US" sz="1100" i="1">
                                      <a:solidFill>
                                        <a:schemeClr val="tx1"/>
                                      </a:solidFill>
                                      <a:latin typeface="Cambria Math" panose="02040503050406030204" pitchFamily="18" charset="0"/>
                                      <a:ea typeface="Cambria Math" panose="02040503050406030204" pitchFamily="18" charset="0"/>
                                    </a:rPr>
                                  </m:ctrlPr>
                                </m:radPr>
                                <m:deg/>
                                <m:e>
                                  <m:sSup>
                                    <m:sSupPr>
                                      <m:ctrlPr>
                                        <a:rPr lang="en-US" sz="1100" i="1">
                                          <a:solidFill>
                                            <a:schemeClr val="tx1"/>
                                          </a:solidFill>
                                          <a:latin typeface="Cambria Math" panose="02040503050406030204" pitchFamily="18" charset="0"/>
                                          <a:ea typeface="Cambria Math" panose="02040503050406030204" pitchFamily="18" charset="0"/>
                                        </a:rPr>
                                      </m:ctrlPr>
                                    </m:sSupPr>
                                    <m:e>
                                      <m:r>
                                        <a:rPr lang="en-US" sz="1100" i="1">
                                          <a:solidFill>
                                            <a:schemeClr val="tx1"/>
                                          </a:solidFill>
                                          <a:latin typeface="Cambria Math" panose="02040503050406030204" pitchFamily="18" charset="0"/>
                                          <a:ea typeface="Cambria Math" panose="02040503050406030204" pitchFamily="18" charset="0"/>
                                        </a:rPr>
                                        <m:t>𝑥</m:t>
                                      </m:r>
                                    </m:e>
                                    <m:sup>
                                      <m:r>
                                        <a:rPr lang="en-US" sz="1100" i="1">
                                          <a:solidFill>
                                            <a:schemeClr val="tx1"/>
                                          </a:solidFill>
                                          <a:latin typeface="Cambria Math" panose="02040503050406030204" pitchFamily="18" charset="0"/>
                                          <a:ea typeface="Cambria Math" panose="02040503050406030204" pitchFamily="18" charset="0"/>
                                        </a:rPr>
                                        <m:t>2</m:t>
                                      </m:r>
                                    </m:sup>
                                  </m:sSup>
                                  <m:r>
                                    <a:rPr lang="en-US" sz="1100" i="1">
                                      <a:solidFill>
                                        <a:schemeClr val="tx1"/>
                                      </a:solidFill>
                                      <a:latin typeface="Cambria Math" panose="02040503050406030204" pitchFamily="18" charset="0"/>
                                      <a:ea typeface="Cambria Math" panose="02040503050406030204" pitchFamily="18" charset="0"/>
                                    </a:rPr>
                                    <m:t>+</m:t>
                                  </m:r>
                                  <m:sSup>
                                    <m:sSupPr>
                                      <m:ctrlPr>
                                        <a:rPr lang="en-US" sz="1100" i="1">
                                          <a:solidFill>
                                            <a:schemeClr val="tx1"/>
                                          </a:solidFill>
                                          <a:latin typeface="Cambria Math" panose="02040503050406030204" pitchFamily="18" charset="0"/>
                                          <a:ea typeface="Cambria Math" panose="02040503050406030204" pitchFamily="18" charset="0"/>
                                        </a:rPr>
                                      </m:ctrlPr>
                                    </m:sSupPr>
                                    <m:e>
                                      <m:r>
                                        <a:rPr lang="en-US" sz="1100" i="1">
                                          <a:solidFill>
                                            <a:schemeClr val="tx1"/>
                                          </a:solidFill>
                                          <a:latin typeface="Cambria Math" panose="02040503050406030204" pitchFamily="18" charset="0"/>
                                          <a:ea typeface="Cambria Math" panose="02040503050406030204" pitchFamily="18" charset="0"/>
                                        </a:rPr>
                                        <m:t>𝑦</m:t>
                                      </m:r>
                                    </m:e>
                                    <m:sup>
                                      <m:r>
                                        <a:rPr lang="en-US" sz="1100" i="1">
                                          <a:solidFill>
                                            <a:schemeClr val="tx1"/>
                                          </a:solidFill>
                                          <a:latin typeface="Cambria Math" panose="02040503050406030204" pitchFamily="18" charset="0"/>
                                          <a:ea typeface="Cambria Math" panose="02040503050406030204" pitchFamily="18" charset="0"/>
                                        </a:rPr>
                                        <m:t>2</m:t>
                                      </m:r>
                                    </m:sup>
                                  </m:sSup>
                                </m:e>
                              </m:rad>
                            </m:num>
                            <m:den>
                              <m:r>
                                <a:rPr lang="en-US" sz="1100" i="1">
                                  <a:solidFill>
                                    <a:schemeClr val="tx1"/>
                                  </a:solidFill>
                                  <a:latin typeface="Cambria Math" panose="02040503050406030204" pitchFamily="18" charset="0"/>
                                  <a:ea typeface="Cambria Math" panose="02040503050406030204" pitchFamily="18" charset="0"/>
                                </a:rPr>
                                <m:t>𝐿</m:t>
                              </m:r>
                            </m:den>
                          </m:f>
                        </m:e>
                      </m:d>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𝑤</m:t>
                      </m:r>
                    </m:oMath>
                  </m:oMathPara>
                </a14:m>
                <a:endParaRPr lang="en-US" sz="1100" b="0" i="1" dirty="0">
                  <a:solidFill>
                    <a:schemeClr val="tx1"/>
                  </a:solidFill>
                  <a:latin typeface="Arial" panose="020B0604020202020204" pitchFamily="34" charset="0"/>
                  <a:ea typeface="Cambria Math" panose="02040503050406030204" pitchFamily="18" charset="0"/>
                  <a:cs typeface="Arial" panose="020B0604020202020204" pitchFamily="34" charset="0"/>
                </a:endParaRPr>
              </a:p>
              <a:p>
                <a:endParaRPr lang="en-US" sz="1100" i="1" dirty="0">
                  <a:solidFill>
                    <a:schemeClr val="tx1"/>
                  </a:solidFill>
                  <a:latin typeface="Arial" panose="020B0604020202020204" pitchFamily="34" charset="0"/>
                  <a:ea typeface="Cambria Math" panose="020405030504060302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sz="1100" i="1">
                          <a:solidFill>
                            <a:schemeClr val="tx1"/>
                          </a:solidFill>
                          <a:latin typeface="Cambria Math" panose="02040503050406030204" pitchFamily="18" charset="0"/>
                          <a:ea typeface="Cambria Math" panose="02040503050406030204" pitchFamily="18" charset="0"/>
                        </a:rPr>
                        <m:t>𝑣</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𝑎𝑟𝑐𝑡𝑎𝑛</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𝑦</m:t>
                              </m:r>
                            </m:num>
                            <m:den>
                              <m:r>
                                <a:rPr lang="en-US" sz="1100" i="1">
                                  <a:solidFill>
                                    <a:schemeClr val="tx1"/>
                                  </a:solidFill>
                                  <a:latin typeface="Cambria Math" panose="02040503050406030204" pitchFamily="18" charset="0"/>
                                  <a:ea typeface="Cambria Math" panose="02040503050406030204" pitchFamily="18" charset="0"/>
                                </a:rPr>
                                <m:t>𝑥</m:t>
                              </m:r>
                            </m:den>
                          </m:f>
                          <m:r>
                            <a:rPr lang="en-US" sz="1100" i="1">
                              <a:solidFill>
                                <a:schemeClr val="tx1"/>
                              </a:solidFill>
                              <a:latin typeface="Cambria Math" panose="02040503050406030204" pitchFamily="18" charset="0"/>
                              <a:ea typeface="Cambria Math" panose="02040503050406030204" pitchFamily="18" charset="0"/>
                            </a:rPr>
                            <m:t>+</m:t>
                          </m:r>
                          <m:r>
                            <a:rPr lang="en-US" sz="1100" b="1" i="1">
                              <a:solidFill>
                                <a:schemeClr val="tx1"/>
                              </a:solidFill>
                              <a:latin typeface="Cambria Math" panose="02040503050406030204" pitchFamily="18" charset="0"/>
                              <a:ea typeface="Cambria Math" panose="02040503050406030204" pitchFamily="18" charset="0"/>
                            </a:rPr>
                            <m:t>𝟏</m:t>
                          </m:r>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𝑦</m:t>
                          </m:r>
                          <m:r>
                            <a:rPr lang="en-US" sz="1100" i="1">
                              <a:solidFill>
                                <a:schemeClr val="tx1"/>
                              </a:solidFill>
                              <a:latin typeface="Cambria Math" panose="02040503050406030204" pitchFamily="18" charset="0"/>
                              <a:ea typeface="Cambria Math" panose="02040503050406030204" pitchFamily="18" charset="0"/>
                            </a:rPr>
                            <m:t>−0]∙2</m:t>
                          </m:r>
                          <m:r>
                            <a:rPr lang="en-US" sz="1100" i="1">
                              <a:solidFill>
                                <a:schemeClr val="tx1"/>
                              </a:solidFill>
                              <a:latin typeface="Cambria Math" panose="02040503050406030204" pitchFamily="18" charset="0"/>
                              <a:ea typeface="Cambria Math" panose="02040503050406030204" pitchFamily="18" charset="0"/>
                            </a:rPr>
                            <m:t>𝜋</m:t>
                          </m:r>
                          <m:r>
                            <a:rPr lang="en-US" sz="1100" i="1">
                              <a:solidFill>
                                <a:schemeClr val="tx1"/>
                              </a:solidFill>
                              <a:latin typeface="Cambria Math" panose="02040503050406030204" pitchFamily="18" charset="0"/>
                              <a:ea typeface="Cambria Math" panose="02040503050406030204" pitchFamily="18" charset="0"/>
                            </a:rPr>
                            <m:t>)</m:t>
                          </m:r>
                        </m:num>
                        <m:den>
                          <m:r>
                            <a:rPr lang="en-US" sz="1100" i="1">
                              <a:solidFill>
                                <a:schemeClr val="tx1"/>
                              </a:solidFill>
                              <a:latin typeface="Cambria Math" panose="02040503050406030204" pitchFamily="18" charset="0"/>
                              <a:ea typeface="Cambria Math" panose="02040503050406030204" pitchFamily="18" charset="0"/>
                            </a:rPr>
                            <m:t>2</m:t>
                          </m:r>
                          <m:r>
                            <a:rPr lang="en-US" sz="1100" i="1">
                              <a:solidFill>
                                <a:schemeClr val="tx1"/>
                              </a:solidFill>
                              <a:latin typeface="Cambria Math" panose="02040503050406030204" pitchFamily="18" charset="0"/>
                              <a:ea typeface="Cambria Math" panose="02040503050406030204" pitchFamily="18" charset="0"/>
                            </a:rPr>
                            <m:t>𝜋</m:t>
                          </m:r>
                        </m:den>
                      </m:f>
                      <m:r>
                        <a:rPr lang="en-US" sz="1100" i="1">
                          <a:solidFill>
                            <a:schemeClr val="tx1"/>
                          </a:solidFill>
                          <a:latin typeface="Cambria Math" panose="02040503050406030204" pitchFamily="18" charset="0"/>
                          <a:ea typeface="Cambria Math" panose="02040503050406030204" pitchFamily="18" charset="0"/>
                        </a:rPr>
                        <m:t>∙</m:t>
                      </m:r>
                      <m:r>
                        <a:rPr lang="en-US" sz="1100" i="1">
                          <a:solidFill>
                            <a:schemeClr val="tx1"/>
                          </a:solidFill>
                          <a:latin typeface="Cambria Math" panose="02040503050406030204" pitchFamily="18" charset="0"/>
                          <a:ea typeface="Cambria Math" panose="02040503050406030204" pitchFamily="18" charset="0"/>
                        </a:rPr>
                        <m:t>h</m:t>
                      </m:r>
                    </m:oMath>
                  </m:oMathPara>
                </a14:m>
                <a:endParaRPr lang="en-US" sz="1100" dirty="0">
                  <a:solidFill>
                    <a:schemeClr val="tx1"/>
                  </a:solidFill>
                  <a:latin typeface="Arial" panose="020B0604020202020204" pitchFamily="34" charset="0"/>
                  <a:cs typeface="Arial" panose="020B0604020202020204" pitchFamily="34" charset="0"/>
                </a:endParaRPr>
              </a:p>
              <a:p>
                <a:endParaRPr lang="en-US" sz="1100" dirty="0">
                  <a:solidFill>
                    <a:schemeClr val="tx1"/>
                  </a:solidFill>
                  <a:latin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3633691" y="4612502"/>
                <a:ext cx="2264659" cy="1213089"/>
              </a:xfrm>
              <a:prstGeom prst="rect">
                <a:avLst/>
              </a:prstGeom>
              <a:blipFill>
                <a:blip r:embed="rId9"/>
                <a:stretch>
                  <a:fillRect/>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D3FABAC-FA63-4425-8B44-F3EAA7C2B502}" type="slidenum">
              <a:rPr lang="zh-CN" altLang="en-US" smtClean="0"/>
              <a:t>28</a:t>
            </a:fld>
            <a:endParaRPr lang="zh-CN" altLang="en-US" dirty="0"/>
          </a:p>
        </p:txBody>
      </p:sp>
      <p:sp>
        <p:nvSpPr>
          <p:cNvPr id="22" name="Rounded Rectangle 21">
            <a:extLst>
              <a:ext uri="{FF2B5EF4-FFF2-40B4-BE49-F238E27FC236}">
                <a16:creationId xmlns:a16="http://schemas.microsoft.com/office/drawing/2014/main" id="{7FA38C53-9EF8-6841-8A6D-D51565AAE6A9}"/>
              </a:ext>
            </a:extLst>
          </p:cNvPr>
          <p:cNvSpPr/>
          <p:nvPr/>
        </p:nvSpPr>
        <p:spPr>
          <a:xfrm>
            <a:off x="3229992" y="4254283"/>
            <a:ext cx="5758107" cy="2460386"/>
          </a:xfrm>
          <a:prstGeom prst="roundRect">
            <a:avLst>
              <a:gd name="adj" fmla="val 7060"/>
            </a:avLst>
          </a:prstGeom>
          <a:solidFill>
            <a:schemeClr val="tx1">
              <a:alpha val="2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37C7127-FCCE-B941-88B0-E68EA23D6150}"/>
                  </a:ext>
                </a:extLst>
              </p:cNvPr>
              <p:cNvSpPr txBox="1"/>
              <p:nvPr/>
            </p:nvSpPr>
            <p:spPr>
              <a:xfrm>
                <a:off x="3601630" y="5789800"/>
                <a:ext cx="3469470" cy="875111"/>
              </a:xfrm>
              <a:prstGeom prst="rect">
                <a:avLst/>
              </a:prstGeom>
              <a:noFill/>
            </p:spPr>
            <p:txBody>
              <a:bodyPr wrap="square" rtlCol="0">
                <a:spAutoFit/>
              </a:bodyPr>
              <a:lstStyle/>
              <a:p>
                <a:pPr marL="171450" indent="-171450">
                  <a:buFont typeface="Arial" panose="020B0604020202020204" pitchFamily="34" charset="0"/>
                  <a:buChar char="•"/>
                </a:pPr>
                <a14:m>
                  <m:oMath xmlns:m="http://schemas.openxmlformats.org/officeDocument/2006/math">
                    <m:r>
                      <a:rPr lang="en-US" sz="900" b="0" i="1" smtClean="0">
                        <a:solidFill>
                          <a:schemeClr val="tx1"/>
                        </a:solidFill>
                        <a:latin typeface="Cambria Math" panose="02040503050406030204" pitchFamily="18" charset="0"/>
                      </a:rPr>
                      <m:t>𝑊</m:t>
                    </m:r>
                    <m:r>
                      <a:rPr lang="en-US" sz="900" b="0" i="1" smtClean="0">
                        <a:solidFill>
                          <a:schemeClr val="tx1"/>
                        </a:solidFill>
                        <a:latin typeface="Cambria Math" panose="02040503050406030204" pitchFamily="18" charset="0"/>
                      </a:rPr>
                      <m:t>:</m:t>
                    </m:r>
                    <m:r>
                      <a:rPr lang="en-US" sz="900" b="0" i="1" smtClean="0">
                        <a:solidFill>
                          <a:schemeClr val="tx1"/>
                        </a:solidFill>
                        <a:latin typeface="Cambria Math" panose="02040503050406030204" pitchFamily="18" charset="0"/>
                      </a:rPr>
                      <m:t>𝑠𝑐𝑟𝑒𝑒𝑛</m:t>
                    </m:r>
                    <m:r>
                      <a:rPr lang="en-US" sz="900" b="0" i="1" smtClean="0">
                        <a:solidFill>
                          <a:schemeClr val="tx1"/>
                        </a:solidFill>
                        <a:latin typeface="Cambria Math" panose="02040503050406030204" pitchFamily="18" charset="0"/>
                      </a:rPr>
                      <m:t> </m:t>
                    </m:r>
                    <m:r>
                      <a:rPr lang="en-US" sz="900" b="0" i="1" smtClean="0">
                        <a:solidFill>
                          <a:schemeClr val="tx1"/>
                        </a:solidFill>
                        <a:latin typeface="Cambria Math" panose="02040503050406030204" pitchFamily="18" charset="0"/>
                      </a:rPr>
                      <m:t>𝑤𝑖𝑑𝑡h</m:t>
                    </m:r>
                    <m:r>
                      <a:rPr lang="en-US" sz="900" b="0" i="1" smtClean="0">
                        <a:solidFill>
                          <a:schemeClr val="tx1"/>
                        </a:solidFill>
                        <a:latin typeface="Cambria Math" panose="02040503050406030204" pitchFamily="18" charset="0"/>
                      </a:rPr>
                      <m:t>      </m:t>
                    </m:r>
                    <m:r>
                      <a:rPr lang="en-US" sz="900" b="0" i="1" smtClean="0">
                        <a:solidFill>
                          <a:schemeClr val="tx1"/>
                        </a:solidFill>
                        <a:latin typeface="Cambria Math" panose="02040503050406030204" pitchFamily="18" charset="0"/>
                      </a:rPr>
                      <m:t>𝐻</m:t>
                    </m:r>
                    <m:r>
                      <a:rPr lang="en-US" sz="900" b="0" i="1" smtClean="0">
                        <a:solidFill>
                          <a:schemeClr val="tx1"/>
                        </a:solidFill>
                        <a:latin typeface="Cambria Math" panose="02040503050406030204" pitchFamily="18" charset="0"/>
                      </a:rPr>
                      <m:t>:</m:t>
                    </m:r>
                    <m:r>
                      <a:rPr lang="en-US" sz="900" b="0" i="1" smtClean="0">
                        <a:solidFill>
                          <a:schemeClr val="tx1"/>
                        </a:solidFill>
                        <a:latin typeface="Cambria Math" panose="02040503050406030204" pitchFamily="18" charset="0"/>
                      </a:rPr>
                      <m:t>𝑠𝑐𝑟𝑒𝑒𝑛</m:t>
                    </m:r>
                    <m:r>
                      <a:rPr lang="en-US" sz="900" b="0" i="1" smtClean="0">
                        <a:solidFill>
                          <a:schemeClr val="tx1"/>
                        </a:solidFill>
                        <a:latin typeface="Cambria Math" panose="02040503050406030204" pitchFamily="18" charset="0"/>
                      </a:rPr>
                      <m:t> </m:t>
                    </m:r>
                    <m:r>
                      <a:rPr lang="en-US" sz="900" b="0" i="1" smtClean="0">
                        <a:solidFill>
                          <a:schemeClr val="tx1"/>
                        </a:solidFill>
                        <a:latin typeface="Cambria Math" panose="02040503050406030204" pitchFamily="18" charset="0"/>
                      </a:rPr>
                      <m:t>h𝑒𝑖𝑔h𝑡</m:t>
                    </m:r>
                    <m:r>
                      <a:rPr lang="en-US" sz="900" b="0" i="1" smtClean="0">
                        <a:solidFill>
                          <a:schemeClr val="tx1"/>
                        </a:solidFill>
                        <a:latin typeface="Cambria Math" panose="02040503050406030204" pitchFamily="18" charset="0"/>
                      </a:rPr>
                      <m:t>      </m:t>
                    </m:r>
                    <m:r>
                      <a:rPr lang="en-US" sz="900" b="0" i="1" smtClean="0">
                        <a:solidFill>
                          <a:schemeClr val="tx1"/>
                        </a:solidFill>
                        <a:latin typeface="Cambria Math" panose="02040503050406030204" pitchFamily="18" charset="0"/>
                      </a:rPr>
                      <m:t>𝑤</m:t>
                    </m:r>
                    <m:r>
                      <a:rPr lang="en-US" sz="900" b="0" i="1" smtClean="0">
                        <a:solidFill>
                          <a:schemeClr val="tx1"/>
                        </a:solidFill>
                        <a:latin typeface="Cambria Math" panose="02040503050406030204" pitchFamily="18" charset="0"/>
                      </a:rPr>
                      <m:t>:</m:t>
                    </m:r>
                    <m:r>
                      <a:rPr lang="en-US" sz="900" b="0" i="1" smtClean="0">
                        <a:solidFill>
                          <a:schemeClr val="tx1"/>
                        </a:solidFill>
                        <a:latin typeface="Cambria Math" panose="02040503050406030204" pitchFamily="18" charset="0"/>
                      </a:rPr>
                      <m:t>𝑏𝑢𝑓𝑓𝑒𝑟</m:t>
                    </m:r>
                    <m:r>
                      <a:rPr lang="en-US" sz="900" b="0" i="1" smtClean="0">
                        <a:solidFill>
                          <a:schemeClr val="tx1"/>
                        </a:solidFill>
                        <a:latin typeface="Cambria Math" panose="02040503050406030204" pitchFamily="18" charset="0"/>
                      </a:rPr>
                      <m:t> </m:t>
                    </m:r>
                    <m:r>
                      <a:rPr lang="en-US" sz="900" b="0" i="1" smtClean="0">
                        <a:solidFill>
                          <a:schemeClr val="tx1"/>
                        </a:solidFill>
                        <a:latin typeface="Cambria Math" panose="02040503050406030204" pitchFamily="18" charset="0"/>
                      </a:rPr>
                      <m:t>𝑤𝑖𝑑𝑡h</m:t>
                    </m:r>
                    <m:r>
                      <a:rPr lang="en-US" sz="900" b="0" i="1" smtClean="0">
                        <a:solidFill>
                          <a:schemeClr val="tx1"/>
                        </a:solidFill>
                        <a:latin typeface="Cambria Math" panose="02040503050406030204" pitchFamily="18" charset="0"/>
                      </a:rPr>
                      <m:t>      </m:t>
                    </m:r>
                    <m:r>
                      <a:rPr lang="en-US" sz="900" b="0" i="1" smtClean="0">
                        <a:solidFill>
                          <a:schemeClr val="tx1"/>
                        </a:solidFill>
                        <a:latin typeface="Cambria Math" panose="02040503050406030204" pitchFamily="18" charset="0"/>
                      </a:rPr>
                      <m:t>h</m:t>
                    </m:r>
                    <m:r>
                      <a:rPr lang="en-US" sz="900" b="0" i="1" smtClean="0">
                        <a:solidFill>
                          <a:schemeClr val="tx1"/>
                        </a:solidFill>
                        <a:latin typeface="Cambria Math" panose="02040503050406030204" pitchFamily="18" charset="0"/>
                      </a:rPr>
                      <m:t>:</m:t>
                    </m:r>
                    <m:r>
                      <a:rPr lang="en-US" sz="900" b="0" i="1" smtClean="0">
                        <a:solidFill>
                          <a:schemeClr val="tx1"/>
                        </a:solidFill>
                        <a:latin typeface="Cambria Math" panose="02040503050406030204" pitchFamily="18" charset="0"/>
                      </a:rPr>
                      <m:t>𝑏𝑢𝑓𝑓𝑒𝑟</m:t>
                    </m:r>
                    <m:r>
                      <a:rPr lang="en-US" sz="900" b="0" i="1" smtClean="0">
                        <a:solidFill>
                          <a:schemeClr val="tx1"/>
                        </a:solidFill>
                        <a:latin typeface="Cambria Math" panose="02040503050406030204" pitchFamily="18" charset="0"/>
                      </a:rPr>
                      <m:t> </m:t>
                    </m:r>
                    <m:r>
                      <a:rPr lang="en-US" sz="900" b="0" i="1" smtClean="0">
                        <a:solidFill>
                          <a:schemeClr val="tx1"/>
                        </a:solidFill>
                        <a:latin typeface="Cambria Math" panose="02040503050406030204" pitchFamily="18" charset="0"/>
                      </a:rPr>
                      <m:t>h𝑒𝑖𝑔h𝑡</m:t>
                    </m:r>
                  </m:oMath>
                </a14:m>
                <a:endParaRPr lang="en-US" sz="900" b="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14:m>
                  <m:oMath xmlns:m="http://schemas.openxmlformats.org/officeDocument/2006/math">
                    <m:r>
                      <a:rPr lang="en-US" sz="900" b="1" i="1">
                        <a:solidFill>
                          <a:schemeClr val="tx1"/>
                        </a:solidFill>
                        <a:latin typeface="Cambria Math" panose="02040503050406030204" pitchFamily="18" charset="0"/>
                      </a:rPr>
                      <m:t>𝟏</m:t>
                    </m:r>
                    <m:r>
                      <a:rPr lang="en-US" sz="900" b="1" i="1" smtClean="0">
                        <a:solidFill>
                          <a:schemeClr val="tx1"/>
                        </a:solidFill>
                        <a:latin typeface="Cambria Math" panose="02040503050406030204" pitchFamily="18" charset="0"/>
                      </a:rPr>
                      <m:t> </m:t>
                    </m:r>
                    <m:d>
                      <m:dPr>
                        <m:begChr m:val="["/>
                        <m:endChr m:val="]"/>
                        <m:ctrlPr>
                          <a:rPr lang="en-US" sz="900" i="1">
                            <a:solidFill>
                              <a:schemeClr val="tx1"/>
                            </a:solidFill>
                            <a:latin typeface="Cambria Math" panose="02040503050406030204" pitchFamily="18" charset="0"/>
                          </a:rPr>
                        </m:ctrlPr>
                      </m:dPr>
                      <m:e>
                        <m:r>
                          <a:rPr lang="en-US" sz="900" i="1">
                            <a:solidFill>
                              <a:schemeClr val="tx1"/>
                            </a:solidFill>
                            <a:latin typeface="Cambria Math" panose="02040503050406030204" pitchFamily="18" charset="0"/>
                          </a:rPr>
                          <m:t>𝑦</m:t>
                        </m:r>
                        <m:r>
                          <a:rPr lang="en-US" sz="900" i="1">
                            <a:solidFill>
                              <a:schemeClr val="tx1"/>
                            </a:solidFill>
                            <a:latin typeface="Cambria Math" panose="02040503050406030204" pitchFamily="18" charset="0"/>
                          </a:rPr>
                          <m:t>&lt;0</m:t>
                        </m:r>
                      </m:e>
                    </m:d>
                    <m:r>
                      <a:rPr lang="en-US" sz="900" i="1">
                        <a:solidFill>
                          <a:schemeClr val="tx1"/>
                        </a:solidFill>
                        <a:latin typeface="Cambria Math" panose="02040503050406030204" pitchFamily="18" charset="0"/>
                      </a:rPr>
                      <m:t>=</m:t>
                    </m:r>
                    <m:d>
                      <m:dPr>
                        <m:begChr m:val="{"/>
                        <m:endChr m:val=""/>
                        <m:ctrlPr>
                          <a:rPr lang="en-US" sz="900" i="1">
                            <a:solidFill>
                              <a:schemeClr val="tx1"/>
                            </a:solidFill>
                            <a:latin typeface="Cambria Math" panose="02040503050406030204" pitchFamily="18" charset="0"/>
                          </a:rPr>
                        </m:ctrlPr>
                      </m:dPr>
                      <m:e>
                        <m:eqArr>
                          <m:eqArrPr>
                            <m:ctrlPr>
                              <a:rPr lang="en-US" sz="900" i="1">
                                <a:solidFill>
                                  <a:schemeClr val="tx1"/>
                                </a:solidFill>
                                <a:latin typeface="Cambria Math" panose="02040503050406030204" pitchFamily="18" charset="0"/>
                              </a:rPr>
                            </m:ctrlPr>
                          </m:eqArrPr>
                          <m:e>
                            <m:r>
                              <a:rPr lang="en-US" sz="900" i="1">
                                <a:solidFill>
                                  <a:schemeClr val="tx1"/>
                                </a:solidFill>
                                <a:latin typeface="Cambria Math" panose="02040503050406030204" pitchFamily="18" charset="0"/>
                              </a:rPr>
                              <m:t>1  </m:t>
                            </m:r>
                            <m:r>
                              <a:rPr lang="en-US" sz="900" i="1">
                                <a:solidFill>
                                  <a:schemeClr val="tx1"/>
                                </a:solidFill>
                                <a:latin typeface="Cambria Math" panose="02040503050406030204" pitchFamily="18" charset="0"/>
                              </a:rPr>
                              <m:t>𝑦</m:t>
                            </m:r>
                            <m:r>
                              <a:rPr lang="en-US" sz="900" i="1">
                                <a:solidFill>
                                  <a:schemeClr val="tx1"/>
                                </a:solidFill>
                                <a:latin typeface="Cambria Math" panose="02040503050406030204" pitchFamily="18" charset="0"/>
                              </a:rPr>
                              <m:t>&lt;0</m:t>
                            </m:r>
                          </m:e>
                          <m:e>
                            <m:r>
                              <a:rPr lang="en-US" sz="900" i="1">
                                <a:solidFill>
                                  <a:schemeClr val="tx1"/>
                                </a:solidFill>
                                <a:latin typeface="Cambria Math" panose="02040503050406030204" pitchFamily="18" charset="0"/>
                              </a:rPr>
                              <m:t>0  </m:t>
                            </m:r>
                            <m:r>
                              <a:rPr lang="en-US" sz="900" i="1">
                                <a:solidFill>
                                  <a:schemeClr val="tx1"/>
                                </a:solidFill>
                                <a:latin typeface="Cambria Math" panose="02040503050406030204" pitchFamily="18" charset="0"/>
                              </a:rPr>
                              <m:t>𝑦</m:t>
                            </m:r>
                            <m:r>
                              <a:rPr lang="en-US" sz="900" i="1">
                                <a:solidFill>
                                  <a:schemeClr val="tx1"/>
                                </a:solidFill>
                                <a:latin typeface="Cambria Math" panose="02040503050406030204" pitchFamily="18" charset="0"/>
                              </a:rPr>
                              <m:t>&gt;0</m:t>
                            </m:r>
                          </m:e>
                        </m:eqArr>
                      </m:e>
                    </m:d>
                  </m:oMath>
                </a14:m>
                <a:endParaRPr lang="en-US" sz="100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14:m>
                  <m:oMath xmlns:m="http://schemas.openxmlformats.org/officeDocument/2006/math">
                    <m:r>
                      <a:rPr lang="en-US" sz="1000" i="1">
                        <a:solidFill>
                          <a:schemeClr val="tx1"/>
                        </a:solidFill>
                        <a:latin typeface="Cambria Math" panose="02040503050406030204" pitchFamily="18" charset="0"/>
                      </a:rPr>
                      <m:t>𝐿</m:t>
                    </m:r>
                    <m:r>
                      <a:rPr lang="en-US" sz="1000">
                        <a:solidFill>
                          <a:schemeClr val="tx1"/>
                        </a:solidFill>
                        <a:latin typeface="Cambria Math" panose="02040503050406030204" pitchFamily="18" charset="0"/>
                      </a:rPr>
                      <m:t>=</m:t>
                    </m:r>
                    <m:r>
                      <m:rPr>
                        <m:sty m:val="p"/>
                      </m:rPr>
                      <a:rPr lang="en-US" sz="1000">
                        <a:solidFill>
                          <a:schemeClr val="tx1"/>
                        </a:solidFill>
                        <a:latin typeface="Cambria Math" panose="02040503050406030204" pitchFamily="18" charset="0"/>
                      </a:rPr>
                      <m:t>log</m:t>
                    </m:r>
                    <m:rad>
                      <m:radPr>
                        <m:degHide m:val="on"/>
                        <m:ctrlPr>
                          <a:rPr lang="en-US" sz="1000" i="1">
                            <a:solidFill>
                              <a:schemeClr val="tx1"/>
                            </a:solidFill>
                            <a:latin typeface="Cambria Math" panose="02040503050406030204" pitchFamily="18" charset="0"/>
                          </a:rPr>
                        </m:ctrlPr>
                      </m:radPr>
                      <m:deg/>
                      <m:e>
                        <m:sSup>
                          <m:sSupPr>
                            <m:ctrlPr>
                              <a:rPr lang="en-US" sz="1000" i="1">
                                <a:solidFill>
                                  <a:schemeClr val="tx1"/>
                                </a:solidFill>
                                <a:latin typeface="Cambria Math" panose="02040503050406030204" pitchFamily="18" charset="0"/>
                              </a:rPr>
                            </m:ctrlPr>
                          </m:sSupPr>
                          <m:e>
                            <m:r>
                              <a:rPr lang="en-US" sz="1000" i="1">
                                <a:solidFill>
                                  <a:schemeClr val="tx1"/>
                                </a:solidFill>
                                <a:latin typeface="Cambria Math" panose="02040503050406030204" pitchFamily="18" charset="0"/>
                              </a:rPr>
                              <m:t>𝑊</m:t>
                            </m:r>
                          </m:e>
                          <m:sup>
                            <m:r>
                              <a:rPr lang="en-US" sz="1000" i="1">
                                <a:solidFill>
                                  <a:schemeClr val="tx1"/>
                                </a:solidFill>
                                <a:latin typeface="Cambria Math" panose="02040503050406030204" pitchFamily="18" charset="0"/>
                              </a:rPr>
                              <m:t>2</m:t>
                            </m:r>
                          </m:sup>
                        </m:sSup>
                        <m:r>
                          <a:rPr lang="en-US" sz="1000" i="1">
                            <a:solidFill>
                              <a:schemeClr val="tx1"/>
                            </a:solidFill>
                            <a:latin typeface="Cambria Math" panose="02040503050406030204" pitchFamily="18" charset="0"/>
                          </a:rPr>
                          <m:t>+</m:t>
                        </m:r>
                        <m:sSup>
                          <m:sSupPr>
                            <m:ctrlPr>
                              <a:rPr lang="en-US" sz="1000" i="1">
                                <a:solidFill>
                                  <a:schemeClr val="tx1"/>
                                </a:solidFill>
                                <a:latin typeface="Cambria Math" panose="02040503050406030204" pitchFamily="18" charset="0"/>
                              </a:rPr>
                            </m:ctrlPr>
                          </m:sSupPr>
                          <m:e>
                            <m:r>
                              <a:rPr lang="en-US" sz="1000" i="1">
                                <a:solidFill>
                                  <a:schemeClr val="tx1"/>
                                </a:solidFill>
                                <a:latin typeface="Cambria Math" panose="02040503050406030204" pitchFamily="18" charset="0"/>
                              </a:rPr>
                              <m:t>𝐻</m:t>
                            </m:r>
                          </m:e>
                          <m:sup>
                            <m:r>
                              <a:rPr lang="en-US" sz="1000" i="1">
                                <a:solidFill>
                                  <a:schemeClr val="tx1"/>
                                </a:solidFill>
                                <a:latin typeface="Cambria Math" panose="02040503050406030204" pitchFamily="18" charset="0"/>
                              </a:rPr>
                              <m:t>2</m:t>
                            </m:r>
                          </m:sup>
                        </m:sSup>
                      </m:e>
                    </m:rad>
                  </m:oMath>
                </a14:m>
                <a:endParaRPr lang="en-US" sz="1000" b="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14:m>
                  <m:oMath xmlns:m="http://schemas.openxmlformats.org/officeDocument/2006/math">
                    <m:r>
                      <a:rPr lang="en-US" sz="1000" i="1">
                        <a:latin typeface="Cambria Math" panose="02040503050406030204" pitchFamily="18" charset="0"/>
                      </a:rPr>
                      <m:t>𝐾</m:t>
                    </m:r>
                    <m:d>
                      <m:dPr>
                        <m:ctrlPr>
                          <a:rPr lang="en-US" sz="1000" i="1">
                            <a:latin typeface="Cambria Math" panose="02040503050406030204" pitchFamily="18" charset="0"/>
                          </a:rPr>
                        </m:ctrlPr>
                      </m:dPr>
                      <m:e>
                        <m:r>
                          <a:rPr lang="en-US" sz="1000" i="1">
                            <a:latin typeface="Cambria Math" panose="02040503050406030204" pitchFamily="18" charset="0"/>
                          </a:rPr>
                          <m:t>𝑥</m:t>
                        </m:r>
                      </m:e>
                    </m:d>
                    <m:r>
                      <a:rPr lang="en-US" sz="1000" i="1">
                        <a:latin typeface="Cambria Math" panose="02040503050406030204" pitchFamily="18" charset="0"/>
                      </a:rPr>
                      <m:t>=</m:t>
                    </m:r>
                    <m:nary>
                      <m:naryPr>
                        <m:chr m:val="∑"/>
                        <m:ctrlPr>
                          <a:rPr lang="en-US" sz="1000" i="1">
                            <a:latin typeface="Cambria Math" panose="02040503050406030204" pitchFamily="18" charset="0"/>
                          </a:rPr>
                        </m:ctrlPr>
                      </m:naryPr>
                      <m:sub>
                        <m:r>
                          <m:rPr>
                            <m:brk m:alnAt="23"/>
                          </m:rPr>
                          <a:rPr lang="en-US" sz="1000" i="1">
                            <a:latin typeface="Cambria Math" panose="02040503050406030204" pitchFamily="18" charset="0"/>
                          </a:rPr>
                          <m:t>𝑖</m:t>
                        </m:r>
                        <m:r>
                          <a:rPr lang="en-US" sz="1000" i="1">
                            <a:latin typeface="Cambria Math" panose="02040503050406030204" pitchFamily="18" charset="0"/>
                          </a:rPr>
                          <m:t>=0</m:t>
                        </m:r>
                      </m:sub>
                      <m:sup>
                        <m:r>
                          <a:rPr lang="en-US" sz="1000" i="1">
                            <a:latin typeface="Cambria Math" panose="02040503050406030204" pitchFamily="18" charset="0"/>
                            <a:ea typeface="Cambria Math" panose="02040503050406030204" pitchFamily="18" charset="0"/>
                          </a:rPr>
                          <m:t>∞</m:t>
                        </m:r>
                      </m:sup>
                      <m:e>
                        <m:sSub>
                          <m:sSubPr>
                            <m:ctrlPr>
                              <a:rPr lang="en-US" sz="1000" i="1">
                                <a:latin typeface="Cambria Math" panose="02040503050406030204" pitchFamily="18" charset="0"/>
                                <a:ea typeface="Cambria Math" panose="02040503050406030204" pitchFamily="18" charset="0"/>
                              </a:rPr>
                            </m:ctrlPr>
                          </m:sSubPr>
                          <m:e>
                            <m:r>
                              <a:rPr lang="en-US" sz="1000" i="1">
                                <a:latin typeface="Cambria Math" panose="02040503050406030204" pitchFamily="18" charset="0"/>
                                <a:ea typeface="Cambria Math" panose="02040503050406030204" pitchFamily="18" charset="0"/>
                              </a:rPr>
                              <m:t>𝛽</m:t>
                            </m:r>
                          </m:e>
                          <m:sub>
                            <m:r>
                              <a:rPr lang="en-US" sz="1000" i="1">
                                <a:latin typeface="Cambria Math" panose="02040503050406030204" pitchFamily="18" charset="0"/>
                                <a:ea typeface="Cambria Math" panose="02040503050406030204" pitchFamily="18" charset="0"/>
                              </a:rPr>
                              <m:t>𝑖</m:t>
                            </m:r>
                          </m:sub>
                        </m:sSub>
                        <m:sSup>
                          <m:sSupPr>
                            <m:ctrlPr>
                              <a:rPr lang="en-US" sz="1000" i="1">
                                <a:latin typeface="Cambria Math" panose="02040503050406030204" pitchFamily="18" charset="0"/>
                                <a:ea typeface="Cambria Math" panose="02040503050406030204" pitchFamily="18" charset="0"/>
                              </a:rPr>
                            </m:ctrlPr>
                          </m:sSupPr>
                          <m:e>
                            <m:r>
                              <a:rPr lang="en-US" sz="1000" i="1">
                                <a:latin typeface="Cambria Math" panose="02040503050406030204" pitchFamily="18" charset="0"/>
                                <a:ea typeface="Cambria Math" panose="02040503050406030204" pitchFamily="18" charset="0"/>
                              </a:rPr>
                              <m:t>𝑥</m:t>
                            </m:r>
                          </m:e>
                          <m:sup>
                            <m:r>
                              <a:rPr lang="en-US" sz="1000" i="1">
                                <a:latin typeface="Cambria Math" panose="02040503050406030204" pitchFamily="18" charset="0"/>
                                <a:ea typeface="Cambria Math" panose="02040503050406030204" pitchFamily="18" charset="0"/>
                              </a:rPr>
                              <m:t>𝑖</m:t>
                            </m:r>
                          </m:sup>
                        </m:sSup>
                      </m:e>
                    </m:nary>
                    <m:r>
                      <a:rPr lang="en-US" sz="1000" i="1">
                        <a:latin typeface="Cambria Math" panose="02040503050406030204" pitchFamily="18" charset="0"/>
                        <a:ea typeface="Cambria Math" panose="02040503050406030204" pitchFamily="18" charset="0"/>
                      </a:rPr>
                      <m:t>,  </m:t>
                    </m:r>
                    <m:r>
                      <a:rPr lang="en-US" sz="1000" i="1">
                        <a:latin typeface="Cambria Math" panose="02040503050406030204" pitchFamily="18" charset="0"/>
                      </a:rPr>
                      <m:t>𝑤h𝑒𝑟𝑒</m:t>
                    </m:r>
                    <m:nary>
                      <m:naryPr>
                        <m:chr m:val="∑"/>
                        <m:ctrlPr>
                          <a:rPr lang="en-US" sz="1000" i="1">
                            <a:latin typeface="Cambria Math" panose="02040503050406030204" pitchFamily="18" charset="0"/>
                          </a:rPr>
                        </m:ctrlPr>
                      </m:naryPr>
                      <m:sub>
                        <m:r>
                          <m:rPr>
                            <m:brk m:alnAt="23"/>
                          </m:rPr>
                          <a:rPr lang="en-US" sz="1000" i="1">
                            <a:latin typeface="Cambria Math" panose="02040503050406030204" pitchFamily="18" charset="0"/>
                          </a:rPr>
                          <m:t>𝑖</m:t>
                        </m:r>
                        <m:r>
                          <a:rPr lang="en-US" sz="1000" i="1">
                            <a:latin typeface="Cambria Math" panose="02040503050406030204" pitchFamily="18" charset="0"/>
                          </a:rPr>
                          <m:t>=0</m:t>
                        </m:r>
                      </m:sub>
                      <m:sup>
                        <m:r>
                          <a:rPr lang="en-US" sz="1000" i="1">
                            <a:latin typeface="Cambria Math" panose="02040503050406030204" pitchFamily="18" charset="0"/>
                            <a:ea typeface="Cambria Math" panose="02040503050406030204" pitchFamily="18" charset="0"/>
                          </a:rPr>
                          <m:t>∞</m:t>
                        </m:r>
                      </m:sup>
                      <m:e>
                        <m:sSub>
                          <m:sSubPr>
                            <m:ctrlPr>
                              <a:rPr lang="en-US" sz="1000" i="1">
                                <a:latin typeface="Cambria Math" panose="02040503050406030204" pitchFamily="18" charset="0"/>
                                <a:ea typeface="Cambria Math" panose="02040503050406030204" pitchFamily="18" charset="0"/>
                              </a:rPr>
                            </m:ctrlPr>
                          </m:sSubPr>
                          <m:e>
                            <m:r>
                              <a:rPr lang="en-US" sz="1000" i="1">
                                <a:latin typeface="Cambria Math" panose="02040503050406030204" pitchFamily="18" charset="0"/>
                                <a:ea typeface="Cambria Math" panose="02040503050406030204" pitchFamily="18" charset="0"/>
                              </a:rPr>
                              <m:t>𝛽</m:t>
                            </m:r>
                          </m:e>
                          <m:sub>
                            <m:r>
                              <a:rPr lang="en-US" sz="1000" i="1">
                                <a:latin typeface="Cambria Math" panose="02040503050406030204" pitchFamily="18" charset="0"/>
                                <a:ea typeface="Cambria Math" panose="02040503050406030204" pitchFamily="18" charset="0"/>
                              </a:rPr>
                              <m:t>𝑖</m:t>
                            </m:r>
                          </m:sub>
                        </m:sSub>
                        <m:r>
                          <a:rPr lang="en-US" sz="1000" i="1">
                            <a:latin typeface="Cambria Math" panose="02040503050406030204" pitchFamily="18" charset="0"/>
                            <a:ea typeface="Cambria Math" panose="02040503050406030204" pitchFamily="18" charset="0"/>
                          </a:rPr>
                          <m:t>=1</m:t>
                        </m:r>
                      </m:e>
                    </m:nary>
                  </m:oMath>
                </a14:m>
                <a:endParaRPr lang="en-US" sz="1000" b="0" i="1" dirty="0">
                  <a:solidFill>
                    <a:schemeClr val="tx1"/>
                  </a:solidFill>
                  <a:latin typeface="Arial" panose="020B0604020202020204" pitchFamily="34" charset="0"/>
                  <a:cs typeface="Arial" panose="020B0604020202020204" pitchFamily="34" charset="0"/>
                </a:endParaRPr>
              </a:p>
            </p:txBody>
          </p:sp>
        </mc:Choice>
        <mc:Fallback xmlns="">
          <p:sp>
            <p:nvSpPr>
              <p:cNvPr id="27" name="TextBox 26">
                <a:extLst>
                  <a:ext uri="{FF2B5EF4-FFF2-40B4-BE49-F238E27FC236}">
                    <a16:creationId xmlns:a16="http://schemas.microsoft.com/office/drawing/2014/main" id="{937C7127-FCCE-B941-88B0-E68EA23D6150}"/>
                  </a:ext>
                </a:extLst>
              </p:cNvPr>
              <p:cNvSpPr txBox="1">
                <a:spLocks noRot="1" noChangeAspect="1" noMove="1" noResize="1" noEditPoints="1" noAdjustHandles="1" noChangeArrowheads="1" noChangeShapeType="1" noTextEdit="1"/>
              </p:cNvSpPr>
              <p:nvPr/>
            </p:nvSpPr>
            <p:spPr>
              <a:xfrm>
                <a:off x="3601630" y="5789800"/>
                <a:ext cx="3469470" cy="875111"/>
              </a:xfrm>
              <a:prstGeom prst="rect">
                <a:avLst/>
              </a:prstGeom>
              <a:blipFill>
                <a:blip r:embed="rId10"/>
                <a:stretch>
                  <a:fillRect t="-62238" r="-18629" b="-73427"/>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32C5542D-1D4A-FC48-BF90-A1BA8E415613}"/>
              </a:ext>
            </a:extLst>
          </p:cNvPr>
          <p:cNvSpPr txBox="1"/>
          <p:nvPr/>
        </p:nvSpPr>
        <p:spPr>
          <a:xfrm>
            <a:off x="3229993" y="4254283"/>
            <a:ext cx="5758106" cy="246221"/>
          </a:xfrm>
          <a:prstGeom prst="rect">
            <a:avLst/>
          </a:prstGeom>
          <a:noFill/>
        </p:spPr>
        <p:txBody>
          <a:bodyPr wrap="square" rtlCol="0">
            <a:spAutoFit/>
          </a:bodyPr>
          <a:lstStyle/>
          <a:p>
            <a:pPr algn="ctr"/>
            <a:r>
              <a:rPr lang="en-US" altLang="zh-Hans" sz="1000" i="1" dirty="0">
                <a:latin typeface="Arial" panose="020B0604020202020204" pitchFamily="34" charset="0"/>
                <a:cs typeface="Arial" panose="020B0604020202020204" pitchFamily="34" charset="0"/>
              </a:rPr>
              <a:t>Kernel</a:t>
            </a:r>
            <a:r>
              <a:rPr lang="zh-Hans" altLang="en-US" sz="1000" i="1" dirty="0">
                <a:latin typeface="Arial" panose="020B0604020202020204" pitchFamily="34" charset="0"/>
                <a:cs typeface="Arial" panose="020B0604020202020204" pitchFamily="34" charset="0"/>
              </a:rPr>
              <a:t> </a:t>
            </a:r>
            <a:r>
              <a:rPr lang="en-US" sz="1000" i="1" dirty="0">
                <a:latin typeface="Arial" panose="020B0604020202020204" pitchFamily="34" charset="0"/>
                <a:cs typeface="Arial" panose="020B0604020202020204" pitchFamily="34" charset="0"/>
              </a:rPr>
              <a:t>Log-polar Mapping</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9A24F99-C047-1540-B592-B96274EBC9DB}"/>
                  </a:ext>
                </a:extLst>
              </p:cNvPr>
              <p:cNvSpPr txBox="1"/>
              <p:nvPr/>
            </p:nvSpPr>
            <p:spPr>
              <a:xfrm>
                <a:off x="6750707" y="4708327"/>
                <a:ext cx="1546962" cy="929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i="1" smtClean="0">
                          <a:solidFill>
                            <a:schemeClr val="tx1"/>
                          </a:solidFill>
                          <a:latin typeface="Cambria Math" panose="02040503050406030204" pitchFamily="18" charset="0"/>
                        </a:rPr>
                        <m:t>𝑥</m:t>
                      </m:r>
                      <m:r>
                        <a:rPr lang="en-US" sz="1100" i="1" smtClean="0">
                          <a:solidFill>
                            <a:schemeClr val="tx1"/>
                          </a:solidFill>
                          <a:latin typeface="Cambria Math" panose="02040503050406030204" pitchFamily="18" charset="0"/>
                        </a:rPr>
                        <m:t>=</m:t>
                      </m:r>
                      <m:sSup>
                        <m:sSupPr>
                          <m:ctrlPr>
                            <a:rPr lang="en-US" sz="1100" i="1" smtClean="0">
                              <a:solidFill>
                                <a:srgbClr val="FFFF00"/>
                              </a:solidFill>
                              <a:latin typeface="Cambria Math" panose="02040503050406030204" pitchFamily="18" charset="0"/>
                            </a:rPr>
                          </m:ctrlPr>
                        </m:sSupPr>
                        <m:e>
                          <m:r>
                            <a:rPr lang="en-US" sz="1100" i="1">
                              <a:solidFill>
                                <a:srgbClr val="FFFF00"/>
                              </a:solidFill>
                              <a:latin typeface="Cambria Math" panose="02040503050406030204" pitchFamily="18" charset="0"/>
                            </a:rPr>
                            <m:t>𝑒</m:t>
                          </m:r>
                        </m:e>
                        <m:sup>
                          <m:r>
                            <a:rPr lang="en-US" sz="1100" b="0" i="1" smtClean="0">
                              <a:solidFill>
                                <a:srgbClr val="FFFF00"/>
                              </a:solidFill>
                              <a:latin typeface="Cambria Math" panose="02040503050406030204" pitchFamily="18" charset="0"/>
                            </a:rPr>
                            <m:t>𝐿</m:t>
                          </m:r>
                          <m:r>
                            <a:rPr lang="en-US" sz="1100" i="1">
                              <a:solidFill>
                                <a:srgbClr val="FFFF00"/>
                              </a:solidFill>
                              <a:latin typeface="Cambria Math" panose="02040503050406030204" pitchFamily="18" charset="0"/>
                              <a:ea typeface="Cambria Math" panose="02040503050406030204" pitchFamily="18" charset="0"/>
                            </a:rPr>
                            <m:t>∙</m:t>
                          </m:r>
                          <m:r>
                            <a:rPr lang="en-US" sz="1100" b="0" i="1" smtClean="0">
                              <a:solidFill>
                                <a:srgbClr val="FFFF00"/>
                              </a:solidFill>
                              <a:latin typeface="Cambria Math" panose="02040503050406030204" pitchFamily="18" charset="0"/>
                              <a:ea typeface="Cambria Math" panose="02040503050406030204" pitchFamily="18" charset="0"/>
                            </a:rPr>
                            <m:t>𝐾</m:t>
                          </m:r>
                          <m:r>
                            <a:rPr lang="en-US" sz="1100" b="0" i="1" smtClean="0">
                              <a:solidFill>
                                <a:srgbClr val="FFFF00"/>
                              </a:solidFill>
                              <a:latin typeface="Cambria Math" panose="02040503050406030204" pitchFamily="18" charset="0"/>
                              <a:ea typeface="Cambria Math" panose="02040503050406030204" pitchFamily="18" charset="0"/>
                            </a:rPr>
                            <m:t>(</m:t>
                          </m:r>
                          <m:f>
                            <m:fPr>
                              <m:ctrlPr>
                                <a:rPr lang="en-US" sz="1100" b="0" i="1" smtClean="0">
                                  <a:solidFill>
                                    <a:srgbClr val="FFFF00"/>
                                  </a:solidFill>
                                  <a:latin typeface="Cambria Math" panose="02040503050406030204" pitchFamily="18" charset="0"/>
                                  <a:ea typeface="Cambria Math" panose="02040503050406030204" pitchFamily="18" charset="0"/>
                                </a:rPr>
                              </m:ctrlPr>
                            </m:fPr>
                            <m:num>
                              <m:r>
                                <a:rPr lang="en-US" sz="1100" b="0" i="1" smtClean="0">
                                  <a:solidFill>
                                    <a:srgbClr val="FFFF00"/>
                                  </a:solidFill>
                                  <a:latin typeface="Cambria Math" panose="02040503050406030204" pitchFamily="18" charset="0"/>
                                  <a:ea typeface="Cambria Math" panose="02040503050406030204" pitchFamily="18" charset="0"/>
                                </a:rPr>
                                <m:t>𝑢</m:t>
                              </m:r>
                            </m:num>
                            <m:den>
                              <m:r>
                                <a:rPr lang="en-US" sz="1100" b="0" i="1" smtClean="0">
                                  <a:solidFill>
                                    <a:srgbClr val="FFFF00"/>
                                  </a:solidFill>
                                  <a:latin typeface="Cambria Math" panose="02040503050406030204" pitchFamily="18" charset="0"/>
                                  <a:ea typeface="Cambria Math" panose="02040503050406030204" pitchFamily="18" charset="0"/>
                                </a:rPr>
                                <m:t>𝑤</m:t>
                              </m:r>
                            </m:den>
                          </m:f>
                          <m:r>
                            <a:rPr lang="en-US" sz="1100" b="0" i="1" smtClean="0">
                              <a:solidFill>
                                <a:srgbClr val="FFFF00"/>
                              </a:solidFill>
                              <a:latin typeface="Cambria Math" panose="02040503050406030204" pitchFamily="18" charset="0"/>
                              <a:ea typeface="Cambria Math" panose="02040503050406030204" pitchFamily="18" charset="0"/>
                            </a:rPr>
                            <m:t>)</m:t>
                          </m:r>
                        </m:sup>
                      </m:sSup>
                      <m:func>
                        <m:funcPr>
                          <m:ctrlPr>
                            <a:rPr lang="en-US" sz="1100" i="1">
                              <a:solidFill>
                                <a:schemeClr val="tx1"/>
                              </a:solidFill>
                              <a:latin typeface="Cambria Math" panose="02040503050406030204" pitchFamily="18" charset="0"/>
                            </a:rPr>
                          </m:ctrlPr>
                        </m:funcPr>
                        <m:fName>
                          <m:r>
                            <m:rPr>
                              <m:sty m:val="p"/>
                            </m:rPr>
                            <a:rPr lang="en-US" sz="1100">
                              <a:solidFill>
                                <a:schemeClr val="tx1"/>
                              </a:solidFill>
                              <a:latin typeface="Cambria Math" panose="02040503050406030204" pitchFamily="18" charset="0"/>
                            </a:rPr>
                            <m:t>cos</m:t>
                          </m:r>
                        </m:fName>
                        <m:e>
                          <m:d>
                            <m:dPr>
                              <m:ctrlPr>
                                <a:rPr lang="en-US" sz="1100" i="1">
                                  <a:solidFill>
                                    <a:schemeClr val="tx1"/>
                                  </a:solidFill>
                                  <a:latin typeface="Cambria Math" panose="02040503050406030204" pitchFamily="18" charset="0"/>
                                </a:rPr>
                              </m:ctrlPr>
                            </m:dPr>
                            <m:e>
                              <m:r>
                                <a:rPr lang="en-US" sz="1100" i="1">
                                  <a:solidFill>
                                    <a:schemeClr val="tx1"/>
                                  </a:solidFill>
                                  <a:latin typeface="Cambria Math" panose="02040503050406030204" pitchFamily="18" charset="0"/>
                                </a:rPr>
                                <m:t>𝑣</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2</m:t>
                                  </m:r>
                                  <m:r>
                                    <a:rPr lang="en-US" sz="1100" i="1">
                                      <a:solidFill>
                                        <a:schemeClr val="tx1"/>
                                      </a:solidFill>
                                      <a:latin typeface="Cambria Math" panose="02040503050406030204" pitchFamily="18" charset="0"/>
                                      <a:ea typeface="Cambria Math" panose="02040503050406030204" pitchFamily="18" charset="0"/>
                                    </a:rPr>
                                    <m:t>𝜋</m:t>
                                  </m:r>
                                </m:num>
                                <m:den>
                                  <m:r>
                                    <a:rPr lang="en-US" sz="1100" i="1">
                                      <a:solidFill>
                                        <a:schemeClr val="tx1"/>
                                      </a:solidFill>
                                      <a:latin typeface="Cambria Math" panose="02040503050406030204" pitchFamily="18" charset="0"/>
                                      <a:ea typeface="Cambria Math" panose="02040503050406030204" pitchFamily="18" charset="0"/>
                                    </a:rPr>
                                    <m:t>h</m:t>
                                  </m:r>
                                </m:den>
                              </m:f>
                            </m:e>
                          </m:d>
                        </m:e>
                      </m:func>
                    </m:oMath>
                  </m:oMathPara>
                </a14:m>
                <a:endParaRPr lang="en-US" sz="1100" dirty="0">
                  <a:solidFill>
                    <a:schemeClr val="tx1"/>
                  </a:solidFill>
                  <a:latin typeface="Arial" panose="020B0604020202020204" pitchFamily="34" charset="0"/>
                  <a:cs typeface="Arial" panose="020B0604020202020204" pitchFamily="34" charset="0"/>
                </a:endParaRPr>
              </a:p>
              <a:p>
                <a:endParaRPr lang="en-US" sz="1100" i="1" dirty="0">
                  <a:solidFill>
                    <a:schemeClr val="tx1"/>
                  </a:solidFill>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US" sz="1100" i="1">
                          <a:solidFill>
                            <a:schemeClr val="tx1"/>
                          </a:solidFill>
                          <a:latin typeface="Cambria Math" panose="02040503050406030204" pitchFamily="18" charset="0"/>
                        </a:rPr>
                        <m:t>𝑦</m:t>
                      </m:r>
                      <m:r>
                        <a:rPr lang="en-US" sz="1100" i="1">
                          <a:solidFill>
                            <a:schemeClr val="tx1"/>
                          </a:solidFill>
                          <a:latin typeface="Cambria Math" panose="02040503050406030204" pitchFamily="18" charset="0"/>
                        </a:rPr>
                        <m:t>=</m:t>
                      </m:r>
                      <m:sSup>
                        <m:sSupPr>
                          <m:ctrlPr>
                            <a:rPr lang="en-US" sz="1100" i="1" smtClean="0">
                              <a:solidFill>
                                <a:srgbClr val="FFFF00"/>
                              </a:solidFill>
                              <a:latin typeface="Cambria Math" panose="02040503050406030204" pitchFamily="18" charset="0"/>
                            </a:rPr>
                          </m:ctrlPr>
                        </m:sSupPr>
                        <m:e>
                          <m:r>
                            <a:rPr lang="en-US" sz="1100" i="1">
                              <a:solidFill>
                                <a:srgbClr val="FFFF00"/>
                              </a:solidFill>
                              <a:latin typeface="Cambria Math" panose="02040503050406030204" pitchFamily="18" charset="0"/>
                            </a:rPr>
                            <m:t>𝑒</m:t>
                          </m:r>
                        </m:e>
                        <m:sup>
                          <m:r>
                            <a:rPr lang="en-US" sz="1100" b="0" i="1" smtClean="0">
                              <a:solidFill>
                                <a:srgbClr val="FFFF00"/>
                              </a:solidFill>
                              <a:latin typeface="Cambria Math" panose="02040503050406030204" pitchFamily="18" charset="0"/>
                            </a:rPr>
                            <m:t>𝐿</m:t>
                          </m:r>
                          <m:r>
                            <a:rPr lang="en-US" sz="1100" i="1">
                              <a:solidFill>
                                <a:srgbClr val="FFFF00"/>
                              </a:solidFill>
                              <a:latin typeface="Cambria Math" panose="02040503050406030204" pitchFamily="18" charset="0"/>
                              <a:ea typeface="Cambria Math" panose="02040503050406030204" pitchFamily="18" charset="0"/>
                            </a:rPr>
                            <m:t>∙</m:t>
                          </m:r>
                          <m:r>
                            <a:rPr lang="en-US" sz="1100" b="0" i="1" smtClean="0">
                              <a:solidFill>
                                <a:srgbClr val="FFFF00"/>
                              </a:solidFill>
                              <a:latin typeface="Cambria Math" panose="02040503050406030204" pitchFamily="18" charset="0"/>
                              <a:ea typeface="Cambria Math" panose="02040503050406030204" pitchFamily="18" charset="0"/>
                            </a:rPr>
                            <m:t>𝐾</m:t>
                          </m:r>
                          <m:r>
                            <a:rPr lang="en-US" sz="1100" b="0" i="1" smtClean="0">
                              <a:solidFill>
                                <a:srgbClr val="FFFF00"/>
                              </a:solidFill>
                              <a:latin typeface="Cambria Math" panose="02040503050406030204" pitchFamily="18" charset="0"/>
                              <a:ea typeface="Cambria Math" panose="02040503050406030204" pitchFamily="18" charset="0"/>
                            </a:rPr>
                            <m:t>(</m:t>
                          </m:r>
                          <m:f>
                            <m:fPr>
                              <m:ctrlPr>
                                <a:rPr lang="en-US" sz="1100" b="0" i="1" smtClean="0">
                                  <a:solidFill>
                                    <a:srgbClr val="FFFF00"/>
                                  </a:solidFill>
                                  <a:latin typeface="Cambria Math" panose="02040503050406030204" pitchFamily="18" charset="0"/>
                                  <a:ea typeface="Cambria Math" panose="02040503050406030204" pitchFamily="18" charset="0"/>
                                </a:rPr>
                              </m:ctrlPr>
                            </m:fPr>
                            <m:num>
                              <m:r>
                                <a:rPr lang="en-US" sz="1100" b="0" i="1" smtClean="0">
                                  <a:solidFill>
                                    <a:srgbClr val="FFFF00"/>
                                  </a:solidFill>
                                  <a:latin typeface="Cambria Math" panose="02040503050406030204" pitchFamily="18" charset="0"/>
                                  <a:ea typeface="Cambria Math" panose="02040503050406030204" pitchFamily="18" charset="0"/>
                                </a:rPr>
                                <m:t>𝑢</m:t>
                              </m:r>
                            </m:num>
                            <m:den>
                              <m:r>
                                <a:rPr lang="en-US" sz="1100" b="0" i="1" smtClean="0">
                                  <a:solidFill>
                                    <a:srgbClr val="FFFF00"/>
                                  </a:solidFill>
                                  <a:latin typeface="Cambria Math" panose="02040503050406030204" pitchFamily="18" charset="0"/>
                                  <a:ea typeface="Cambria Math" panose="02040503050406030204" pitchFamily="18" charset="0"/>
                                </a:rPr>
                                <m:t>𝑤</m:t>
                              </m:r>
                            </m:den>
                          </m:f>
                          <m:r>
                            <a:rPr lang="en-US" sz="1100" b="0" i="1" smtClean="0">
                              <a:solidFill>
                                <a:srgbClr val="FFFF00"/>
                              </a:solidFill>
                              <a:latin typeface="Cambria Math" panose="02040503050406030204" pitchFamily="18" charset="0"/>
                              <a:ea typeface="Cambria Math" panose="02040503050406030204" pitchFamily="18" charset="0"/>
                            </a:rPr>
                            <m:t>)</m:t>
                          </m:r>
                        </m:sup>
                      </m:sSup>
                      <m:func>
                        <m:funcPr>
                          <m:ctrlPr>
                            <a:rPr lang="en-US" sz="1100" i="1">
                              <a:solidFill>
                                <a:schemeClr val="tx1"/>
                              </a:solidFill>
                              <a:latin typeface="Cambria Math" panose="02040503050406030204" pitchFamily="18" charset="0"/>
                            </a:rPr>
                          </m:ctrlPr>
                        </m:funcPr>
                        <m:fName>
                          <m:r>
                            <m:rPr>
                              <m:sty m:val="p"/>
                            </m:rPr>
                            <a:rPr lang="en-US" sz="1100">
                              <a:solidFill>
                                <a:schemeClr val="tx1"/>
                              </a:solidFill>
                              <a:latin typeface="Cambria Math" panose="02040503050406030204" pitchFamily="18" charset="0"/>
                            </a:rPr>
                            <m:t>sin</m:t>
                          </m:r>
                        </m:fName>
                        <m:e>
                          <m:d>
                            <m:dPr>
                              <m:ctrlPr>
                                <a:rPr lang="en-US" sz="1100" i="1">
                                  <a:solidFill>
                                    <a:schemeClr val="tx1"/>
                                  </a:solidFill>
                                  <a:latin typeface="Cambria Math" panose="02040503050406030204" pitchFamily="18" charset="0"/>
                                </a:rPr>
                              </m:ctrlPr>
                            </m:dPr>
                            <m:e>
                              <m:r>
                                <a:rPr lang="en-US" sz="1100" i="1">
                                  <a:solidFill>
                                    <a:schemeClr val="tx1"/>
                                  </a:solidFill>
                                  <a:latin typeface="Cambria Math" panose="02040503050406030204" pitchFamily="18" charset="0"/>
                                  <a:ea typeface="Cambria Math" panose="02040503050406030204" pitchFamily="18" charset="0"/>
                                </a:rPr>
                                <m:t>𝑣</m:t>
                              </m:r>
                              <m:r>
                                <a:rPr lang="en-US" sz="1100" i="1">
                                  <a:solidFill>
                                    <a:schemeClr val="tx1"/>
                                  </a:solidFill>
                                  <a:latin typeface="Cambria Math" panose="02040503050406030204" pitchFamily="18" charset="0"/>
                                  <a:ea typeface="Cambria Math" panose="02040503050406030204" pitchFamily="18" charset="0"/>
                                </a:rPr>
                                <m:t>∙</m:t>
                              </m:r>
                              <m:f>
                                <m:fPr>
                                  <m:ctrlPr>
                                    <a:rPr lang="en-US" sz="1100" i="1">
                                      <a:solidFill>
                                        <a:schemeClr val="tx1"/>
                                      </a:solidFill>
                                      <a:latin typeface="Cambria Math" panose="02040503050406030204" pitchFamily="18" charset="0"/>
                                      <a:ea typeface="Cambria Math" panose="02040503050406030204" pitchFamily="18" charset="0"/>
                                    </a:rPr>
                                  </m:ctrlPr>
                                </m:fPr>
                                <m:num>
                                  <m:r>
                                    <a:rPr lang="en-US" sz="1100" i="1">
                                      <a:solidFill>
                                        <a:schemeClr val="tx1"/>
                                      </a:solidFill>
                                      <a:latin typeface="Cambria Math" panose="02040503050406030204" pitchFamily="18" charset="0"/>
                                      <a:ea typeface="Cambria Math" panose="02040503050406030204" pitchFamily="18" charset="0"/>
                                    </a:rPr>
                                    <m:t>2</m:t>
                                  </m:r>
                                  <m:r>
                                    <a:rPr lang="en-US" sz="1100" i="1">
                                      <a:solidFill>
                                        <a:schemeClr val="tx1"/>
                                      </a:solidFill>
                                      <a:latin typeface="Cambria Math" panose="02040503050406030204" pitchFamily="18" charset="0"/>
                                      <a:ea typeface="Cambria Math" panose="02040503050406030204" pitchFamily="18" charset="0"/>
                                    </a:rPr>
                                    <m:t>𝜋</m:t>
                                  </m:r>
                                </m:num>
                                <m:den>
                                  <m:r>
                                    <a:rPr lang="en-US" sz="1100" i="1">
                                      <a:solidFill>
                                        <a:schemeClr val="tx1"/>
                                      </a:solidFill>
                                      <a:latin typeface="Cambria Math" panose="02040503050406030204" pitchFamily="18" charset="0"/>
                                      <a:ea typeface="Cambria Math" panose="02040503050406030204" pitchFamily="18" charset="0"/>
                                    </a:rPr>
                                    <m:t>h</m:t>
                                  </m:r>
                                </m:den>
                              </m:f>
                            </m:e>
                          </m:d>
                        </m:e>
                      </m:func>
                    </m:oMath>
                  </m:oMathPara>
                </a14:m>
                <a:endParaRPr lang="en-US" sz="1100" dirty="0">
                  <a:solidFill>
                    <a:schemeClr val="tx1"/>
                  </a:solidFill>
                  <a:latin typeface="Arial" panose="020B0604020202020204" pitchFamily="34" charset="0"/>
                  <a:cs typeface="Arial" panose="020B0604020202020204" pitchFamily="34" charset="0"/>
                </a:endParaRPr>
              </a:p>
            </p:txBody>
          </p:sp>
        </mc:Choice>
        <mc:Fallback xmlns="">
          <p:sp>
            <p:nvSpPr>
              <p:cNvPr id="29" name="TextBox 28">
                <a:extLst>
                  <a:ext uri="{FF2B5EF4-FFF2-40B4-BE49-F238E27FC236}">
                    <a16:creationId xmlns:a16="http://schemas.microsoft.com/office/drawing/2014/main" id="{A9A24F99-C047-1540-B592-B96274EBC9DB}"/>
                  </a:ext>
                </a:extLst>
              </p:cNvPr>
              <p:cNvSpPr txBox="1">
                <a:spLocks noRot="1" noChangeAspect="1" noMove="1" noResize="1" noEditPoints="1" noAdjustHandles="1" noChangeArrowheads="1" noChangeShapeType="1" noTextEdit="1"/>
              </p:cNvSpPr>
              <p:nvPr/>
            </p:nvSpPr>
            <p:spPr>
              <a:xfrm>
                <a:off x="6750707" y="4708327"/>
                <a:ext cx="1546962" cy="929998"/>
              </a:xfrm>
              <a:prstGeom prst="rect">
                <a:avLst/>
              </a:prstGeom>
              <a:blipFill>
                <a:blip r:embed="rId11"/>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1E8A6D55-940D-D44F-9C0E-AEE56ADB57B3}"/>
              </a:ext>
            </a:extLst>
          </p:cNvPr>
          <p:cNvSpPr txBox="1"/>
          <p:nvPr/>
        </p:nvSpPr>
        <p:spPr>
          <a:xfrm>
            <a:off x="-3413760" y="-1965960"/>
            <a:ext cx="184731" cy="369332"/>
          </a:xfrm>
          <a:prstGeom prst="rect">
            <a:avLst/>
          </a:prstGeom>
          <a:noFill/>
        </p:spPr>
        <p:txBody>
          <a:bodyPr wrap="none" rtlCol="0">
            <a:spAutoFit/>
          </a:bodyPr>
          <a:lstStyle/>
          <a:p>
            <a:endParaRPr lang="en-US"/>
          </a:p>
        </p:txBody>
      </p:sp>
      <p:sp>
        <p:nvSpPr>
          <p:cNvPr id="17" name="Rectangle 16">
            <a:extLst>
              <a:ext uri="{FF2B5EF4-FFF2-40B4-BE49-F238E27FC236}">
                <a16:creationId xmlns:a16="http://schemas.microsoft.com/office/drawing/2014/main" id="{83AF9F32-55C2-8946-A95B-89C4842756F9}"/>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09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01196-0A17-E54A-9D5C-C28EE6B683D4}"/>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Kernel </a:t>
            </a:r>
            <a:r>
              <a:rPr lang="en-US" altLang="zh-Hans" b="1" dirty="0" err="1">
                <a:latin typeface="Arial" panose="020B0604020202020204" pitchFamily="34" charset="0"/>
                <a:cs typeface="Arial" panose="020B0604020202020204" pitchFamily="34" charset="0"/>
              </a:rPr>
              <a:t>Foveated</a:t>
            </a:r>
            <a:r>
              <a:rPr lang="zh-Hans" altLang="en-US" b="1" dirty="0">
                <a:latin typeface="Arial" panose="020B0604020202020204" pitchFamily="34" charset="0"/>
                <a:cs typeface="Arial" panose="020B0604020202020204" pitchFamily="34" charset="0"/>
              </a:rPr>
              <a:t> </a:t>
            </a:r>
            <a:r>
              <a:rPr lang="en-US" altLang="zh-Hans" b="1" dirty="0">
                <a:latin typeface="Arial" panose="020B0604020202020204" pitchFamily="34" charset="0"/>
                <a:cs typeface="Arial" panose="020B0604020202020204" pitchFamily="34" charset="0"/>
              </a:rPr>
              <a:t>Rendering</a:t>
            </a:r>
            <a:endParaRPr lang="en-US" b="1" dirty="0"/>
          </a:p>
        </p:txBody>
      </p:sp>
      <p:sp>
        <p:nvSpPr>
          <p:cNvPr id="4" name="Slide Number Placeholder 3">
            <a:extLst>
              <a:ext uri="{FF2B5EF4-FFF2-40B4-BE49-F238E27FC236}">
                <a16:creationId xmlns:a16="http://schemas.microsoft.com/office/drawing/2014/main" id="{249DE96A-DA48-5640-836F-E02FEAB07555}"/>
              </a:ext>
            </a:extLst>
          </p:cNvPr>
          <p:cNvSpPr>
            <a:spLocks noGrp="1"/>
          </p:cNvSpPr>
          <p:nvPr>
            <p:ph type="sldNum" sz="quarter" idx="12"/>
          </p:nvPr>
        </p:nvSpPr>
        <p:spPr/>
        <p:txBody>
          <a:bodyPr/>
          <a:lstStyle/>
          <a:p>
            <a:fld id="{AD3FABAC-FA63-4425-8B44-F3EAA7C2B502}" type="slidenum">
              <a:rPr lang="zh-CN" altLang="en-US" smtClean="0"/>
              <a:t>29</a:t>
            </a:fld>
            <a:endParaRPr lang="zh-CN" altLang="en-US" dirty="0"/>
          </a:p>
        </p:txBody>
      </p:sp>
      <p:pic>
        <p:nvPicPr>
          <p:cNvPr id="5" name="Picture 4">
            <a:extLst>
              <a:ext uri="{FF2B5EF4-FFF2-40B4-BE49-F238E27FC236}">
                <a16:creationId xmlns:a16="http://schemas.microsoft.com/office/drawing/2014/main" id="{EBE9D222-CBA5-D845-BE0A-A49E76C462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57244" y="1915517"/>
            <a:ext cx="4277356" cy="3484979"/>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D587DFE-FAE5-E84C-96FF-4BF41FB8257E}"/>
                  </a:ext>
                </a:extLst>
              </p:cNvPr>
              <p:cNvSpPr txBox="1"/>
              <p:nvPr/>
            </p:nvSpPr>
            <p:spPr>
              <a:xfrm>
                <a:off x="1" y="5763272"/>
                <a:ext cx="12192000" cy="5165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Hans" sz="2000" i="1" dirty="0" smtClean="0">
                          <a:latin typeface="Cambria Math" panose="02040503050406030204" pitchFamily="18" charset="0"/>
                        </a:rPr>
                        <m:t>𝐷𝑖𝑠𝑡𝑟𝑖𝑏𝑢𝑡𝑖𝑜𝑛</m:t>
                      </m:r>
                      <m:r>
                        <a:rPr lang="zh-Hans" altLang="en-US" sz="2000" i="1" dirty="0" smtClean="0">
                          <a:latin typeface="Cambria Math" panose="02040503050406030204" pitchFamily="18" charset="0"/>
                        </a:rPr>
                        <m:t> </m:t>
                      </m:r>
                      <m:r>
                        <a:rPr lang="en-US" altLang="zh-Hans" sz="2000" i="1" dirty="0" smtClean="0">
                          <a:latin typeface="Cambria Math" panose="02040503050406030204" pitchFamily="18" charset="0"/>
                        </a:rPr>
                        <m:t>𝑜𝑓</m:t>
                      </m:r>
                      <m:r>
                        <a:rPr lang="zh-Hans" altLang="en-US" sz="2000" i="1" dirty="0" smtClean="0">
                          <a:latin typeface="Cambria Math" panose="02040503050406030204" pitchFamily="18" charset="0"/>
                        </a:rPr>
                        <m:t> </m:t>
                      </m:r>
                      <m:r>
                        <a:rPr lang="en-US" altLang="zh-Hans" sz="2000" i="1" dirty="0" smtClean="0">
                          <a:latin typeface="Cambria Math" panose="02040503050406030204" pitchFamily="18" charset="0"/>
                        </a:rPr>
                        <m:t>𝑝𝑖𝑥𝑒𝑙𝑠</m:t>
                      </m:r>
                      <m:r>
                        <a:rPr lang="zh-Hans" altLang="en-US" sz="2000" b="0" i="1" dirty="0" smtClean="0">
                          <a:latin typeface="Cambria Math" panose="02040503050406030204" pitchFamily="18" charset="0"/>
                        </a:rPr>
                        <m:t>  </m:t>
                      </m:r>
                      <m:groupChr>
                        <m:groupChrPr>
                          <m:chr m:val="→"/>
                          <m:vertJc m:val="bot"/>
                          <m:ctrlPr>
                            <a:rPr lang="en-US" altLang="zh-Hans" sz="2000" i="1" dirty="0" smtClean="0">
                              <a:latin typeface="Cambria Math" panose="02040503050406030204" pitchFamily="18" charset="0"/>
                            </a:rPr>
                          </m:ctrlPr>
                        </m:groupChrPr>
                        <m:e>
                          <m:r>
                            <m:rPr>
                              <m:brk m:alnAt="2"/>
                            </m:rPr>
                            <a:rPr lang="en-US" altLang="zh-Hans" sz="2000" b="0" i="1" dirty="0" smtClean="0">
                              <a:latin typeface="Cambria Math" panose="02040503050406030204" pitchFamily="18" charset="0"/>
                            </a:rPr>
                            <m:t>𝑚</m:t>
                          </m:r>
                          <m:r>
                            <a:rPr lang="en-US" altLang="zh-Hans" sz="2000" b="0" i="1" dirty="0" smtClean="0">
                              <a:latin typeface="Cambria Math" panose="02040503050406030204" pitchFamily="18" charset="0"/>
                            </a:rPr>
                            <m:t>𝑖𝑚𝑖𝑐</m:t>
                          </m:r>
                        </m:e>
                      </m:groupChr>
                      <m:r>
                        <a:rPr lang="zh-Hans" altLang="en-US" sz="2000" b="0" i="1" dirty="0" smtClean="0">
                          <a:latin typeface="Cambria Math" panose="02040503050406030204" pitchFamily="18" charset="0"/>
                        </a:rPr>
                        <m:t>  </m:t>
                      </m:r>
                      <m:r>
                        <a:rPr lang="en-US" altLang="zh-Hans" sz="2000" b="0" i="1" dirty="0" smtClean="0">
                          <a:latin typeface="Cambria Math" panose="02040503050406030204" pitchFamily="18" charset="0"/>
                        </a:rPr>
                        <m:t>𝐷𝑖𝑠𝑡𝑟𝑖𝑏𝑢𝑡𝑖𝑜𝑛</m:t>
                      </m:r>
                      <m:r>
                        <a:rPr lang="zh-Hans" altLang="en-US" sz="2000" b="0" i="1" dirty="0" smtClean="0">
                          <a:latin typeface="Cambria Math" panose="02040503050406030204" pitchFamily="18" charset="0"/>
                        </a:rPr>
                        <m:t> </m:t>
                      </m:r>
                      <m:r>
                        <a:rPr lang="en-US" altLang="zh-Hans" sz="2000" b="0" i="1" dirty="0" smtClean="0">
                          <a:latin typeface="Cambria Math" panose="02040503050406030204" pitchFamily="18" charset="0"/>
                        </a:rPr>
                        <m:t>𝑜𝑓</m:t>
                      </m:r>
                      <m:r>
                        <a:rPr lang="zh-Hans" altLang="en-US" sz="2000" b="0" i="1" dirty="0" smtClean="0">
                          <a:latin typeface="Cambria Math" panose="02040503050406030204" pitchFamily="18" charset="0"/>
                        </a:rPr>
                        <m:t> </m:t>
                      </m:r>
                      <m:r>
                        <a:rPr lang="en-US" altLang="zh-Hans" sz="2000" b="0" i="1" dirty="0" smtClean="0">
                          <a:latin typeface="Cambria Math" panose="02040503050406030204" pitchFamily="18" charset="0"/>
                        </a:rPr>
                        <m:t>𝑝h𝑜𝑡𝑜𝑟𝑒𝑐𝑒𝑝𝑡𝑜𝑟𝑠</m:t>
                      </m:r>
                      <m:r>
                        <a:rPr lang="zh-Hans" altLang="en-US" sz="2000" b="0" i="1" dirty="0" smtClean="0">
                          <a:latin typeface="Cambria Math" panose="02040503050406030204" pitchFamily="18" charset="0"/>
                        </a:rPr>
                        <m:t> </m:t>
                      </m:r>
                      <m:r>
                        <a:rPr lang="en-US" altLang="zh-Hans" sz="2000" b="0" i="1" dirty="0" smtClean="0">
                          <a:latin typeface="Cambria Math" panose="02040503050406030204" pitchFamily="18" charset="0"/>
                        </a:rPr>
                        <m:t>𝑖𝑛</m:t>
                      </m:r>
                      <m:r>
                        <a:rPr lang="zh-Hans" altLang="en-US" sz="2000" b="0" i="1" dirty="0" smtClean="0">
                          <a:latin typeface="Cambria Math" panose="02040503050406030204" pitchFamily="18" charset="0"/>
                        </a:rPr>
                        <m:t> </m:t>
                      </m:r>
                      <m:r>
                        <a:rPr lang="en-US" altLang="zh-Hans" sz="2000" b="0" i="1" dirty="0" smtClean="0">
                          <a:latin typeface="Cambria Math" panose="02040503050406030204" pitchFamily="18" charset="0"/>
                        </a:rPr>
                        <m:t>𝑡h𝑒</m:t>
                      </m:r>
                      <m:r>
                        <a:rPr lang="zh-Hans" altLang="en-US" sz="2000" b="0" i="1" dirty="0" smtClean="0">
                          <a:latin typeface="Cambria Math" panose="02040503050406030204" pitchFamily="18" charset="0"/>
                        </a:rPr>
                        <m:t> </m:t>
                      </m:r>
                      <m:r>
                        <a:rPr lang="en-US" altLang="zh-Hans" sz="2000" b="0" i="1" dirty="0" smtClean="0">
                          <a:latin typeface="Cambria Math" panose="02040503050406030204" pitchFamily="18" charset="0"/>
                        </a:rPr>
                        <m:t>h𝑢𝑚𝑎𝑛</m:t>
                      </m:r>
                      <m:r>
                        <a:rPr lang="zh-Hans" altLang="en-US" sz="2000" b="0" i="1" dirty="0" smtClean="0">
                          <a:latin typeface="Cambria Math" panose="02040503050406030204" pitchFamily="18" charset="0"/>
                        </a:rPr>
                        <m:t> </m:t>
                      </m:r>
                      <m:r>
                        <a:rPr lang="en-US" altLang="zh-Hans" sz="2000" b="0" i="1" dirty="0" smtClean="0">
                          <a:latin typeface="Cambria Math" panose="02040503050406030204" pitchFamily="18" charset="0"/>
                        </a:rPr>
                        <m:t>𝑟𝑒𝑡𝑖𝑛𝑎</m:t>
                      </m:r>
                    </m:oMath>
                  </m:oMathPara>
                </a14:m>
                <a:endParaRPr lang="en-US" sz="2000" dirty="0"/>
              </a:p>
            </p:txBody>
          </p:sp>
        </mc:Choice>
        <mc:Fallback xmlns="">
          <p:sp>
            <p:nvSpPr>
              <p:cNvPr id="7" name="TextBox 6">
                <a:extLst>
                  <a:ext uri="{FF2B5EF4-FFF2-40B4-BE49-F238E27FC236}">
                    <a16:creationId xmlns:a16="http://schemas.microsoft.com/office/drawing/2014/main" id="{3D587DFE-FAE5-E84C-96FF-4BF41FB8257E}"/>
                  </a:ext>
                </a:extLst>
              </p:cNvPr>
              <p:cNvSpPr txBox="1">
                <a:spLocks noRot="1" noChangeAspect="1" noMove="1" noResize="1" noEditPoints="1" noAdjustHandles="1" noChangeArrowheads="1" noChangeShapeType="1" noTextEdit="1"/>
              </p:cNvSpPr>
              <p:nvPr/>
            </p:nvSpPr>
            <p:spPr>
              <a:xfrm>
                <a:off x="1" y="5763272"/>
                <a:ext cx="12192000" cy="516552"/>
              </a:xfrm>
              <a:prstGeom prst="rect">
                <a:avLst/>
              </a:prstGeom>
              <a:blipFill>
                <a:blip r:embed="rId5"/>
                <a:stretch>
                  <a:fillRect b="-14634"/>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37D2A507-9183-BB42-B5E6-B4F331AE6F6B}"/>
              </a:ext>
            </a:extLst>
          </p:cNvPr>
          <p:cNvSpPr/>
          <p:nvPr/>
        </p:nvSpPr>
        <p:spPr>
          <a:xfrm>
            <a:off x="-27192"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hart&#10;&#10;Description automatically generated">
            <a:extLst>
              <a:ext uri="{FF2B5EF4-FFF2-40B4-BE49-F238E27FC236}">
                <a16:creationId xmlns:a16="http://schemas.microsoft.com/office/drawing/2014/main" id="{4E15DA66-A95D-5A4D-B6A4-C9BD946522B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8200" y="1774351"/>
            <a:ext cx="4277356" cy="3807533"/>
          </a:xfrm>
          <a:prstGeom prst="rect">
            <a:avLst/>
          </a:prstGeom>
        </p:spPr>
      </p:pic>
    </p:spTree>
    <p:extLst>
      <p:ext uri="{BB962C8B-B14F-4D97-AF65-F5344CB8AC3E}">
        <p14:creationId xmlns:p14="http://schemas.microsoft.com/office/powerpoint/2010/main" val="260773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B4514C-1101-2449-8E84-9C7EF199DC39}"/>
              </a:ext>
            </a:extLst>
          </p:cNvPr>
          <p:cNvSpPr>
            <a:spLocks noGrp="1"/>
          </p:cNvSpPr>
          <p:nvPr>
            <p:ph type="sldNum" sz="quarter" idx="12"/>
          </p:nvPr>
        </p:nvSpPr>
        <p:spPr/>
        <p:txBody>
          <a:bodyPr/>
          <a:lstStyle/>
          <a:p>
            <a:fld id="{CF531A5C-7F90-1D45-A84A-6CA7AC95E0C8}" type="slidenum">
              <a:rPr lang="en-US" smtClean="0"/>
              <a:t>3</a:t>
            </a:fld>
            <a:endParaRPr lang="en-US"/>
          </a:p>
        </p:txBody>
      </p:sp>
      <p:cxnSp>
        <p:nvCxnSpPr>
          <p:cNvPr id="5" name="Straight Connector 4">
            <a:extLst>
              <a:ext uri="{FF2B5EF4-FFF2-40B4-BE49-F238E27FC236}">
                <a16:creationId xmlns:a16="http://schemas.microsoft.com/office/drawing/2014/main" id="{725D7D24-19A5-7C4A-A406-CE10F6782AAE}"/>
              </a:ext>
            </a:extLst>
          </p:cNvPr>
          <p:cNvCxnSpPr/>
          <p:nvPr/>
        </p:nvCxnSpPr>
        <p:spPr>
          <a:xfrm>
            <a:off x="425767" y="2093495"/>
            <a:ext cx="41148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 name="Title 1">
                <a:extLst>
                  <a:ext uri="{FF2B5EF4-FFF2-40B4-BE49-F238E27FC236}">
                    <a16:creationId xmlns:a16="http://schemas.microsoft.com/office/drawing/2014/main" id="{16411BC2-B4B1-BB45-A157-91231A9F6D43}"/>
                  </a:ext>
                </a:extLst>
              </p:cNvPr>
              <p:cNvSpPr>
                <a:spLocks noGrp="1"/>
              </p:cNvSpPr>
              <p:nvPr>
                <p:ph type="title"/>
              </p:nvPr>
            </p:nvSpPr>
            <p:spPr>
              <a:xfrm>
                <a:off x="411479" y="795048"/>
                <a:ext cx="6393207" cy="1088136"/>
              </a:xfrm>
            </p:spPr>
            <p:txBody>
              <a:bodyPr anchor="b">
                <a:normAutofit/>
              </a:bodyPr>
              <a:lstStyle/>
              <a:p>
                <a:r>
                  <a:rPr lang="en-US" altLang="zh-CN" sz="3400" dirty="0">
                    <a:latin typeface="Arial" panose="020B0604020202020204" pitchFamily="34" charset="0"/>
                    <a:cs typeface="Arial" panose="020B0604020202020204" pitchFamily="34" charset="0"/>
                  </a:rPr>
                  <a:t>Light</a:t>
                </a:r>
                <a:r>
                  <a:rPr lang="zh-CN" altLang="en-US" sz="3400" dirty="0">
                    <a:latin typeface="Arial" panose="020B0604020202020204" pitchFamily="34" charset="0"/>
                    <a:cs typeface="Arial" panose="020B0604020202020204" pitchFamily="34" charset="0"/>
                  </a:rPr>
                  <a:t> </a:t>
                </a:r>
                <a:r>
                  <a:rPr lang="en-US" altLang="zh-CN" sz="3400" dirty="0">
                    <a:latin typeface="Arial" panose="020B0604020202020204" pitchFamily="34" charset="0"/>
                    <a:cs typeface="Arial" panose="020B0604020202020204" pitchFamily="34" charset="0"/>
                  </a:rPr>
                  <a:t>Field</a:t>
                </a:r>
                <a:r>
                  <a:rPr lang="zh-CN" altLang="en-US" sz="3400" dirty="0">
                    <a:latin typeface="Arial" panose="020B0604020202020204" pitchFamily="34" charset="0"/>
                    <a:cs typeface="Arial" panose="020B0604020202020204" pitchFamily="34" charset="0"/>
                  </a:rPr>
                  <a:t> </a:t>
                </a:r>
                <a14:m>
                  <m:oMath xmlns:m="http://schemas.openxmlformats.org/officeDocument/2006/math">
                    <m:r>
                      <a:rPr lang="en-US" altLang="zh-CN" sz="3600" i="1">
                        <a:solidFill>
                          <a:schemeClr val="tx1">
                            <a:lumMod val="75000"/>
                            <a:lumOff val="25000"/>
                          </a:schemeClr>
                        </a:solidFill>
                        <a:latin typeface="Cambria Math" panose="02040503050406030204" pitchFamily="18" charset="0"/>
                      </a:rPr>
                      <m:t>𝐿</m:t>
                    </m:r>
                    <m:r>
                      <a:rPr lang="en-US" altLang="zh-CN" sz="3600" i="1">
                        <a:solidFill>
                          <a:schemeClr val="tx1">
                            <a:lumMod val="75000"/>
                            <a:lumOff val="25000"/>
                          </a:schemeClr>
                        </a:solidFill>
                        <a:latin typeface="Cambria Math" panose="02040503050406030204" pitchFamily="18" charset="0"/>
                      </a:rPr>
                      <m:t>(</m:t>
                    </m:r>
                    <m:r>
                      <a:rPr lang="en-US" altLang="zh-CN" sz="3600" i="1">
                        <a:solidFill>
                          <a:schemeClr val="tx1">
                            <a:lumMod val="75000"/>
                            <a:lumOff val="25000"/>
                          </a:schemeClr>
                        </a:solidFill>
                        <a:latin typeface="Cambria Math" panose="02040503050406030204" pitchFamily="18" charset="0"/>
                      </a:rPr>
                      <m:t>𝑢</m:t>
                    </m:r>
                    <m:r>
                      <a:rPr lang="en-US" altLang="zh-CN" sz="3600" i="1">
                        <a:solidFill>
                          <a:schemeClr val="tx1">
                            <a:lumMod val="75000"/>
                            <a:lumOff val="25000"/>
                          </a:schemeClr>
                        </a:solidFill>
                        <a:latin typeface="Cambria Math" panose="02040503050406030204" pitchFamily="18" charset="0"/>
                      </a:rPr>
                      <m:t>,</m:t>
                    </m:r>
                    <m:r>
                      <a:rPr lang="en-US" altLang="zh-CN" sz="3600" i="1">
                        <a:solidFill>
                          <a:schemeClr val="tx1">
                            <a:lumMod val="75000"/>
                            <a:lumOff val="25000"/>
                          </a:schemeClr>
                        </a:solidFill>
                        <a:latin typeface="Cambria Math" panose="02040503050406030204" pitchFamily="18" charset="0"/>
                      </a:rPr>
                      <m:t>𝑣</m:t>
                    </m:r>
                    <m:r>
                      <a:rPr lang="en-US" altLang="zh-CN" sz="3600" i="1">
                        <a:solidFill>
                          <a:schemeClr val="tx1">
                            <a:lumMod val="75000"/>
                            <a:lumOff val="25000"/>
                          </a:schemeClr>
                        </a:solidFill>
                        <a:latin typeface="Cambria Math" panose="02040503050406030204" pitchFamily="18" charset="0"/>
                      </a:rPr>
                      <m:t>,</m:t>
                    </m:r>
                    <m:r>
                      <a:rPr lang="en-US" altLang="zh-CN" sz="3600" i="1">
                        <a:solidFill>
                          <a:schemeClr val="tx1">
                            <a:lumMod val="75000"/>
                            <a:lumOff val="25000"/>
                          </a:schemeClr>
                        </a:solidFill>
                        <a:latin typeface="Cambria Math" panose="02040503050406030204" pitchFamily="18" charset="0"/>
                      </a:rPr>
                      <m:t>𝑠</m:t>
                    </m:r>
                    <m:r>
                      <a:rPr lang="en-US" altLang="zh-CN" sz="3600" i="1">
                        <a:solidFill>
                          <a:schemeClr val="tx1">
                            <a:lumMod val="75000"/>
                            <a:lumOff val="25000"/>
                          </a:schemeClr>
                        </a:solidFill>
                        <a:latin typeface="Cambria Math" panose="02040503050406030204" pitchFamily="18" charset="0"/>
                      </a:rPr>
                      <m:t>,</m:t>
                    </m:r>
                    <m:r>
                      <a:rPr lang="en-US" altLang="zh-CN" sz="3600" i="1">
                        <a:solidFill>
                          <a:schemeClr val="tx1">
                            <a:lumMod val="75000"/>
                            <a:lumOff val="25000"/>
                          </a:schemeClr>
                        </a:solidFill>
                        <a:latin typeface="Cambria Math" panose="02040503050406030204" pitchFamily="18" charset="0"/>
                      </a:rPr>
                      <m:t>𝑡</m:t>
                    </m:r>
                    <m:r>
                      <a:rPr lang="en-US" altLang="zh-CN" sz="3600" i="1">
                        <a:solidFill>
                          <a:schemeClr val="tx1">
                            <a:lumMod val="75000"/>
                            <a:lumOff val="25000"/>
                          </a:schemeClr>
                        </a:solidFill>
                        <a:latin typeface="Cambria Math" panose="02040503050406030204" pitchFamily="18" charset="0"/>
                        <a:ea typeface="Cambria Math" panose="02040503050406030204" pitchFamily="18" charset="0"/>
                      </a:rPr>
                      <m:t>)</m:t>
                    </m:r>
                  </m:oMath>
                </a14:m>
                <a:endParaRPr lang="en-US" sz="3400" dirty="0">
                  <a:latin typeface="Arial" panose="020B0604020202020204" pitchFamily="34" charset="0"/>
                  <a:cs typeface="Arial" panose="020B0604020202020204" pitchFamily="34" charset="0"/>
                </a:endParaRPr>
              </a:p>
            </p:txBody>
          </p:sp>
        </mc:Choice>
        <mc:Fallback xmlns="">
          <p:sp>
            <p:nvSpPr>
              <p:cNvPr id="6" name="Title 1">
                <a:extLst>
                  <a:ext uri="{FF2B5EF4-FFF2-40B4-BE49-F238E27FC236}">
                    <a16:creationId xmlns:a16="http://schemas.microsoft.com/office/drawing/2014/main" id="{16411BC2-B4B1-BB45-A157-91231A9F6D43}"/>
                  </a:ext>
                </a:extLst>
              </p:cNvPr>
              <p:cNvSpPr>
                <a:spLocks noGrp="1" noRot="1" noChangeAspect="1" noMove="1" noResize="1" noEditPoints="1" noAdjustHandles="1" noChangeArrowheads="1" noChangeShapeType="1" noTextEdit="1"/>
              </p:cNvSpPr>
              <p:nvPr>
                <p:ph type="title"/>
              </p:nvPr>
            </p:nvSpPr>
            <p:spPr>
              <a:xfrm>
                <a:off x="411479" y="795048"/>
                <a:ext cx="6393207" cy="1088136"/>
              </a:xfrm>
              <a:blipFill>
                <a:blip r:embed="rId3"/>
                <a:stretch>
                  <a:fillRect l="-2574" b="-19767"/>
                </a:stretch>
              </a:blipFill>
            </p:spPr>
            <p:txBody>
              <a:bodyPr/>
              <a:lstStyle/>
              <a:p>
                <a:r>
                  <a:rPr lang="en-US">
                    <a:noFill/>
                  </a:rPr>
                  <a:t> </a:t>
                </a:r>
              </a:p>
            </p:txBody>
          </p:sp>
        </mc:Fallback>
      </mc:AlternateContent>
      <p:sp>
        <p:nvSpPr>
          <p:cNvPr id="7" name="Content Placeholder 2">
            <a:extLst>
              <a:ext uri="{FF2B5EF4-FFF2-40B4-BE49-F238E27FC236}">
                <a16:creationId xmlns:a16="http://schemas.microsoft.com/office/drawing/2014/main" id="{E73BB8A1-FCCF-3243-8216-7261FF538755}"/>
              </a:ext>
            </a:extLst>
          </p:cNvPr>
          <p:cNvSpPr txBox="1">
            <a:spLocks/>
          </p:cNvSpPr>
          <p:nvPr/>
        </p:nvSpPr>
        <p:spPr>
          <a:xfrm>
            <a:off x="411478" y="2478504"/>
            <a:ext cx="5471161" cy="3584448"/>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err="1">
                <a:solidFill>
                  <a:schemeClr val="tx1">
                    <a:lumMod val="75000"/>
                    <a:lumOff val="25000"/>
                  </a:schemeClr>
                </a:solidFill>
                <a:latin typeface="Arial" panose="020B0604020202020204" pitchFamily="34" charset="0"/>
                <a:cs typeface="Arial" panose="020B0604020202020204" pitchFamily="34" charset="0"/>
              </a:rPr>
              <a:t>uv</a:t>
            </a:r>
            <a:r>
              <a:rPr lang="zh-CN" altLang="en-US" sz="1800" dirty="0">
                <a:solidFill>
                  <a:schemeClr val="tx1">
                    <a:lumMod val="75000"/>
                    <a:lumOff val="25000"/>
                  </a:schemeClr>
                </a:solidFill>
                <a:latin typeface="Arial" panose="020B0604020202020204" pitchFamily="34" charset="0"/>
                <a:cs typeface="Arial" panose="020B0604020202020204" pitchFamily="34" charset="0"/>
              </a:rPr>
              <a:t> </a:t>
            </a:r>
            <a:r>
              <a:rPr lang="en-US" altLang="zh-CN" sz="1800" dirty="0">
                <a:solidFill>
                  <a:schemeClr val="tx1">
                    <a:lumMod val="75000"/>
                    <a:lumOff val="25000"/>
                  </a:schemeClr>
                </a:solidFill>
                <a:latin typeface="Arial" panose="020B0604020202020204" pitchFamily="34" charset="0"/>
                <a:cs typeface="Arial" panose="020B0604020202020204" pitchFamily="34" charset="0"/>
              </a:rPr>
              <a:t>-</a:t>
            </a:r>
            <a:r>
              <a:rPr lang="zh-CN" altLang="en-US" sz="1800" dirty="0">
                <a:solidFill>
                  <a:schemeClr val="tx1">
                    <a:lumMod val="75000"/>
                    <a:lumOff val="25000"/>
                  </a:schemeClr>
                </a:solidFill>
                <a:latin typeface="Arial" panose="020B0604020202020204" pitchFamily="34" charset="0"/>
                <a:cs typeface="Arial" panose="020B0604020202020204" pitchFamily="34" charset="0"/>
              </a:rPr>
              <a:t> </a:t>
            </a:r>
            <a:r>
              <a:rPr lang="en-US" sz="1800" dirty="0">
                <a:solidFill>
                  <a:schemeClr val="tx1">
                    <a:lumMod val="75000"/>
                    <a:lumOff val="25000"/>
                  </a:schemeClr>
                </a:solidFill>
                <a:latin typeface="Arial" panose="020B0604020202020204" pitchFamily="34" charset="0"/>
                <a:cs typeface="Arial" panose="020B0604020202020204" pitchFamily="34" charset="0"/>
              </a:rPr>
              <a:t>ca</a:t>
            </a:r>
            <a:r>
              <a:rPr lang="en-US" altLang="zh-CN" sz="1800" dirty="0">
                <a:solidFill>
                  <a:schemeClr val="tx1">
                    <a:lumMod val="75000"/>
                    <a:lumOff val="25000"/>
                  </a:schemeClr>
                </a:solidFill>
                <a:latin typeface="Arial" panose="020B0604020202020204" pitchFamily="34" charset="0"/>
                <a:cs typeface="Arial" panose="020B0604020202020204" pitchFamily="34" charset="0"/>
              </a:rPr>
              <a:t>m</a:t>
            </a:r>
            <a:r>
              <a:rPr lang="en-US" sz="1800" dirty="0">
                <a:solidFill>
                  <a:schemeClr val="tx1">
                    <a:lumMod val="75000"/>
                    <a:lumOff val="25000"/>
                  </a:schemeClr>
                </a:solidFill>
                <a:latin typeface="Arial" panose="020B0604020202020204" pitchFamily="34" charset="0"/>
                <a:cs typeface="Arial" panose="020B0604020202020204" pitchFamily="34" charset="0"/>
              </a:rPr>
              <a:t>era plane </a:t>
            </a:r>
            <a:endParaRPr lang="en-US" altLang="zh-CN" sz="1800"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r>
              <a:rPr lang="en-US" altLang="zh-CN" sz="1800" dirty="0" err="1">
                <a:solidFill>
                  <a:schemeClr val="tx1">
                    <a:lumMod val="75000"/>
                    <a:lumOff val="25000"/>
                  </a:schemeClr>
                </a:solidFill>
                <a:latin typeface="Arial" panose="020B0604020202020204" pitchFamily="34" charset="0"/>
                <a:cs typeface="Arial" panose="020B0604020202020204" pitchFamily="34" charset="0"/>
              </a:rPr>
              <a:t>st</a:t>
            </a:r>
            <a:r>
              <a:rPr lang="zh-CN" altLang="en-US" sz="1800" dirty="0">
                <a:solidFill>
                  <a:schemeClr val="tx1">
                    <a:lumMod val="75000"/>
                    <a:lumOff val="25000"/>
                  </a:schemeClr>
                </a:solidFill>
                <a:latin typeface="Arial" panose="020B0604020202020204" pitchFamily="34" charset="0"/>
                <a:cs typeface="Arial" panose="020B0604020202020204" pitchFamily="34" charset="0"/>
              </a:rPr>
              <a:t> </a:t>
            </a:r>
            <a:r>
              <a:rPr lang="en-US" altLang="zh-CN" sz="1800" dirty="0">
                <a:solidFill>
                  <a:schemeClr val="tx1">
                    <a:lumMod val="75000"/>
                    <a:lumOff val="25000"/>
                  </a:schemeClr>
                </a:solidFill>
                <a:latin typeface="Arial" panose="020B0604020202020204" pitchFamily="34" charset="0"/>
                <a:cs typeface="Arial" panose="020B0604020202020204" pitchFamily="34" charset="0"/>
              </a:rPr>
              <a:t>-</a:t>
            </a:r>
            <a:r>
              <a:rPr lang="zh-CN" altLang="en-US" sz="1800" dirty="0">
                <a:solidFill>
                  <a:schemeClr val="tx1">
                    <a:lumMod val="75000"/>
                    <a:lumOff val="25000"/>
                  </a:schemeClr>
                </a:solidFill>
                <a:latin typeface="Arial" panose="020B0604020202020204" pitchFamily="34" charset="0"/>
                <a:cs typeface="Arial" panose="020B0604020202020204" pitchFamily="34" charset="0"/>
              </a:rPr>
              <a:t> </a:t>
            </a:r>
            <a:r>
              <a:rPr lang="en-US" sz="1800" dirty="0">
                <a:solidFill>
                  <a:schemeClr val="tx1">
                    <a:lumMod val="75000"/>
                    <a:lumOff val="25000"/>
                  </a:schemeClr>
                </a:solidFill>
                <a:latin typeface="Arial" panose="020B0604020202020204" pitchFamily="34" charset="0"/>
                <a:cs typeface="Arial" panose="020B0604020202020204" pitchFamily="34" charset="0"/>
              </a:rPr>
              <a:t>focal plane</a:t>
            </a:r>
          </a:p>
        </p:txBody>
      </p:sp>
      <p:pic>
        <p:nvPicPr>
          <p:cNvPr id="11" name="Picture 10">
            <a:extLst>
              <a:ext uri="{FF2B5EF4-FFF2-40B4-BE49-F238E27FC236}">
                <a16:creationId xmlns:a16="http://schemas.microsoft.com/office/drawing/2014/main" id="{F9B249EC-0945-E64E-8B18-2170F7E9AD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09363" y="2266950"/>
            <a:ext cx="4699000" cy="3136900"/>
          </a:xfrm>
          <a:prstGeom prst="rect">
            <a:avLst/>
          </a:prstGeom>
        </p:spPr>
      </p:pic>
      <p:sp>
        <p:nvSpPr>
          <p:cNvPr id="8" name="Rectangle 7">
            <a:extLst>
              <a:ext uri="{FF2B5EF4-FFF2-40B4-BE49-F238E27FC236}">
                <a16:creationId xmlns:a16="http://schemas.microsoft.com/office/drawing/2014/main" id="{8D3990A6-6E1A-5C46-AC2D-3A2BE8481E19}"/>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088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3291128" y="4179312"/>
            <a:ext cx="5758107" cy="2393115"/>
          </a:xfrm>
          <a:prstGeom prst="roundRect">
            <a:avLst>
              <a:gd name="adj" fmla="val 7060"/>
            </a:avLst>
          </a:prstGeom>
          <a:solidFill>
            <a:schemeClr val="tx2">
              <a:alpha val="2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p:sp>
        <p:nvSpPr>
          <p:cNvPr id="22" name="TextBox 21"/>
          <p:cNvSpPr txBox="1"/>
          <p:nvPr/>
        </p:nvSpPr>
        <p:spPr>
          <a:xfrm>
            <a:off x="3291128" y="4240676"/>
            <a:ext cx="5758107" cy="246221"/>
          </a:xfrm>
          <a:prstGeom prst="rect">
            <a:avLst/>
          </a:prstGeom>
          <a:noFill/>
        </p:spPr>
        <p:txBody>
          <a:bodyPr wrap="square" rtlCol="0">
            <a:spAutoFit/>
          </a:bodyPr>
          <a:lstStyle/>
          <a:p>
            <a:pPr algn="ctr"/>
            <a:r>
              <a:rPr lang="en-US" sz="1000" i="1" dirty="0">
                <a:latin typeface="Arial" panose="020B0604020202020204" pitchFamily="34" charset="0"/>
                <a:cs typeface="Arial" panose="020B0604020202020204" pitchFamily="34" charset="0"/>
              </a:rPr>
              <a:t>Kernel log-polar Mapping</a:t>
            </a:r>
          </a:p>
        </p:txBody>
      </p:sp>
      <mc:AlternateContent xmlns:mc="http://schemas.openxmlformats.org/markup-compatibility/2006" xmlns:a14="http://schemas.microsoft.com/office/drawing/2010/main">
        <mc:Choice Requires="a14">
          <p:sp>
            <p:nvSpPr>
              <p:cNvPr id="23" name="Rectangle 22"/>
              <p:cNvSpPr/>
              <p:nvPr/>
            </p:nvSpPr>
            <p:spPr>
              <a:xfrm>
                <a:off x="3624163" y="4548261"/>
                <a:ext cx="5064034" cy="747769"/>
              </a:xfrm>
              <a:prstGeom prst="rect">
                <a:avLst/>
              </a:prstGeom>
            </p:spPr>
            <p:txBody>
              <a:bodyPr wrap="square">
                <a:spAutoFit/>
              </a:bodyPr>
              <a:lstStyle/>
              <a:p>
                <a:pPr marL="171450" indent="-171450">
                  <a:buFont typeface="Arial" panose="020B0604020202020204" pitchFamily="34" charset="0"/>
                  <a:buChar char="•"/>
                </a:pPr>
                <a:r>
                  <a:rPr lang="en-US" sz="1100" i="1" dirty="0">
                    <a:latin typeface="Arial" panose="020B0604020202020204" pitchFamily="34" charset="0"/>
                    <a:cs typeface="Arial" panose="020B0604020202020204" pitchFamily="34" charset="0"/>
                  </a:rPr>
                  <a:t>Define buffer parameter </a:t>
                </a:r>
                <a:r>
                  <a:rPr lang="el-GR" sz="1100" i="1" dirty="0">
                    <a:latin typeface="Arial" panose="020B0604020202020204" pitchFamily="34" charset="0"/>
                    <a:cs typeface="Arial" panose="020B0604020202020204" pitchFamily="34" charset="0"/>
                  </a:rPr>
                  <a:t>σ</a:t>
                </a:r>
                <a:endParaRPr lang="en-US" sz="11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100" i="1"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US" sz="1100" i="1">
                          <a:latin typeface="Cambria Math" panose="02040503050406030204" pitchFamily="18" charset="0"/>
                          <a:ea typeface="Cambria Math" panose="02040503050406030204" pitchFamily="18" charset="0"/>
                        </a:rPr>
                        <m:t>𝜎</m:t>
                      </m:r>
                      <m:r>
                        <a:rPr lang="en-US" sz="1100" i="1">
                          <a:latin typeface="Cambria Math" panose="02040503050406030204" pitchFamily="18" charset="0"/>
                          <a:ea typeface="Cambria Math" panose="02040503050406030204" pitchFamily="18" charset="0"/>
                        </a:rPr>
                        <m:t>=</m:t>
                      </m:r>
                      <m:f>
                        <m:fPr>
                          <m:ctrlPr>
                            <a:rPr lang="en-US" sz="1100" i="1">
                              <a:latin typeface="Cambria Math" panose="02040503050406030204" pitchFamily="18" charset="0"/>
                              <a:ea typeface="Cambria Math" panose="02040503050406030204" pitchFamily="18" charset="0"/>
                            </a:rPr>
                          </m:ctrlPr>
                        </m:fPr>
                        <m:num>
                          <m:r>
                            <a:rPr lang="en-US" sz="1100" i="1">
                              <a:latin typeface="Cambria Math" panose="02040503050406030204" pitchFamily="18" charset="0"/>
                              <a:ea typeface="Cambria Math" panose="02040503050406030204" pitchFamily="18" charset="0"/>
                            </a:rPr>
                            <m:t>𝑊</m:t>
                          </m:r>
                        </m:num>
                        <m:den>
                          <m:r>
                            <a:rPr lang="en-US" sz="1100" i="1">
                              <a:latin typeface="Cambria Math" panose="02040503050406030204" pitchFamily="18" charset="0"/>
                              <a:ea typeface="Cambria Math" panose="02040503050406030204" pitchFamily="18" charset="0"/>
                            </a:rPr>
                            <m:t>𝑤</m:t>
                          </m:r>
                        </m:den>
                      </m:f>
                    </m:oMath>
                  </m:oMathPara>
                </a14:m>
                <a:endParaRPr lang="en-US" sz="1100" i="1" dirty="0">
                  <a:solidFill>
                    <a:schemeClr val="tx1"/>
                  </a:solidFill>
                  <a:latin typeface="Arial" panose="020B060402020202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3624163" y="4548261"/>
                <a:ext cx="5064034" cy="747769"/>
              </a:xfrm>
              <a:prstGeom prst="rect">
                <a:avLst/>
              </a:prstGeom>
              <a:blipFill>
                <a:blip r:embed="rId3"/>
                <a:stretch>
                  <a:fillRect/>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D3FABAC-FA63-4425-8B44-F3EAA7C2B502}" type="slidenum">
              <a:rPr lang="zh-CN" altLang="en-US" smtClean="0"/>
              <a:t>30</a:t>
            </a:fld>
            <a:endParaRPr lang="zh-CN" altLang="en-US" dirty="0"/>
          </a:p>
        </p:txBody>
      </p:sp>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76678" y="687312"/>
            <a:ext cx="2743200" cy="2743200"/>
          </a:xfrm>
          <a:prstGeom prst="rect">
            <a:avLst/>
          </a:prstGeom>
        </p:spPr>
      </p:pic>
      <p:pic>
        <p:nvPicPr>
          <p:cNvPr id="25" name="Picture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16541" y="690446"/>
            <a:ext cx="2743200" cy="2743200"/>
          </a:xfrm>
          <a:prstGeom prst="rect">
            <a:avLst/>
          </a:prstGeom>
        </p:spPr>
      </p:pic>
      <p:pic>
        <p:nvPicPr>
          <p:cNvPr id="30" name="Picture 2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5438842" y="1402980"/>
            <a:ext cx="1311865" cy="1311865"/>
          </a:xfrm>
          <a:prstGeom prst="rect">
            <a:avLst/>
          </a:prstGeom>
          <a:solidFill>
            <a:schemeClr val="tx2"/>
          </a:solidFill>
        </p:spPr>
      </p:pic>
      <p:cxnSp>
        <p:nvCxnSpPr>
          <p:cNvPr id="33" name="Straight Arrow Connector 32"/>
          <p:cNvCxnSpPr>
            <a:stCxn id="17" idx="3"/>
            <a:endCxn id="30" idx="3"/>
          </p:cNvCxnSpPr>
          <p:nvPr/>
        </p:nvCxnSpPr>
        <p:spPr>
          <a:xfrm>
            <a:off x="4719878" y="2058912"/>
            <a:ext cx="718964"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cxnSpLocks/>
            <a:stCxn id="30" idx="1"/>
            <a:endCxn id="25" idx="1"/>
          </p:cNvCxnSpPr>
          <p:nvPr/>
        </p:nvCxnSpPr>
        <p:spPr>
          <a:xfrm>
            <a:off x="6750707" y="2058913"/>
            <a:ext cx="665834" cy="31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3630694" y="3624943"/>
            <a:ext cx="1095715" cy="0"/>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976678" y="3624943"/>
            <a:ext cx="1095715" cy="0"/>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p:cNvSpPr txBox="1"/>
              <p:nvPr/>
            </p:nvSpPr>
            <p:spPr>
              <a:xfrm>
                <a:off x="3141617" y="3430512"/>
                <a:ext cx="39188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𝑊</m:t>
                      </m:r>
                    </m:oMath>
                  </m:oMathPara>
                </a14:m>
                <a:endParaRPr lang="en-US" dirty="0"/>
              </a:p>
            </p:txBody>
          </p:sp>
        </mc:Choice>
        <mc:Fallback xmlns="">
          <p:sp>
            <p:nvSpPr>
              <p:cNvPr id="42" name="TextBox 41"/>
              <p:cNvSpPr txBox="1">
                <a:spLocks noRot="1" noChangeAspect="1" noMove="1" noResize="1" noEditPoints="1" noAdjustHandles="1" noChangeArrowheads="1" noChangeShapeType="1" noTextEdit="1"/>
              </p:cNvSpPr>
              <p:nvPr/>
            </p:nvSpPr>
            <p:spPr>
              <a:xfrm>
                <a:off x="3141617" y="3430512"/>
                <a:ext cx="391885" cy="369332"/>
              </a:xfrm>
              <a:prstGeom prst="rect">
                <a:avLst/>
              </a:prstGeom>
              <a:blipFill>
                <a:blip r:embed="rId7"/>
                <a:stretch>
                  <a:fillRect/>
                </a:stretch>
              </a:blipFill>
            </p:spPr>
            <p:txBody>
              <a:bodyPr/>
              <a:lstStyle/>
              <a:p>
                <a:r>
                  <a:rPr lang="en-US">
                    <a:noFill/>
                  </a:rPr>
                  <a:t> </a:t>
                </a:r>
              </a:p>
            </p:txBody>
          </p:sp>
        </mc:Fallback>
      </mc:AlternateContent>
      <p:cxnSp>
        <p:nvCxnSpPr>
          <p:cNvPr id="43" name="Straight Arrow Connector 42"/>
          <p:cNvCxnSpPr/>
          <p:nvPr/>
        </p:nvCxnSpPr>
        <p:spPr>
          <a:xfrm>
            <a:off x="6376148" y="2860766"/>
            <a:ext cx="389096" cy="2177"/>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438842" y="2860766"/>
            <a:ext cx="389096" cy="2177"/>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p:cNvSpPr txBox="1"/>
              <p:nvPr/>
            </p:nvSpPr>
            <p:spPr>
              <a:xfrm>
                <a:off x="5916596" y="2676100"/>
                <a:ext cx="39188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𝑤</m:t>
                      </m:r>
                    </m:oMath>
                  </m:oMathPara>
                </a14:m>
                <a:endParaRPr lang="en-US" dirty="0"/>
              </a:p>
            </p:txBody>
          </p:sp>
        </mc:Choice>
        <mc:Fallback xmlns="">
          <p:sp>
            <p:nvSpPr>
              <p:cNvPr id="45" name="TextBox 44"/>
              <p:cNvSpPr txBox="1">
                <a:spLocks noRot="1" noChangeAspect="1" noMove="1" noResize="1" noEditPoints="1" noAdjustHandles="1" noChangeArrowheads="1" noChangeShapeType="1" noTextEdit="1"/>
              </p:cNvSpPr>
              <p:nvPr/>
            </p:nvSpPr>
            <p:spPr>
              <a:xfrm>
                <a:off x="5916596" y="2676100"/>
                <a:ext cx="391885" cy="369332"/>
              </a:xfrm>
              <a:prstGeom prst="rect">
                <a:avLst/>
              </a:prstGeom>
              <a:blipFill>
                <a:blip r:embed="rId8"/>
                <a:stretch>
                  <a:fillRect/>
                </a:stretch>
              </a:blipFill>
            </p:spPr>
            <p:txBody>
              <a:bodyPr/>
              <a:lstStyle/>
              <a:p>
                <a:r>
                  <a:rPr lang="en-US">
                    <a:noFill/>
                  </a:rPr>
                  <a:t> </a:t>
                </a:r>
              </a:p>
            </p:txBody>
          </p:sp>
        </mc:Fallback>
      </mc:AlternateContent>
      <p:cxnSp>
        <p:nvCxnSpPr>
          <p:cNvPr id="46" name="Straight Arrow Connector 45"/>
          <p:cNvCxnSpPr/>
          <p:nvPr/>
        </p:nvCxnSpPr>
        <p:spPr>
          <a:xfrm>
            <a:off x="9077554" y="3620246"/>
            <a:ext cx="1095715" cy="0"/>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7423538" y="3620246"/>
            <a:ext cx="1095715" cy="0"/>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p:cNvSpPr txBox="1"/>
              <p:nvPr/>
            </p:nvSpPr>
            <p:spPr>
              <a:xfrm>
                <a:off x="8588477" y="3425815"/>
                <a:ext cx="39188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𝑊</m:t>
                      </m:r>
                    </m:oMath>
                  </m:oMathPara>
                </a14:m>
                <a:endParaRPr lang="en-US" dirty="0"/>
              </a:p>
            </p:txBody>
          </p:sp>
        </mc:Choice>
        <mc:Fallback xmlns="">
          <p:sp>
            <p:nvSpPr>
              <p:cNvPr id="48" name="TextBox 47"/>
              <p:cNvSpPr txBox="1">
                <a:spLocks noRot="1" noChangeAspect="1" noMove="1" noResize="1" noEditPoints="1" noAdjustHandles="1" noChangeArrowheads="1" noChangeShapeType="1" noTextEdit="1"/>
              </p:cNvSpPr>
              <p:nvPr/>
            </p:nvSpPr>
            <p:spPr>
              <a:xfrm>
                <a:off x="8588477" y="3425815"/>
                <a:ext cx="391885" cy="369332"/>
              </a:xfrm>
              <a:prstGeom prst="rect">
                <a:avLst/>
              </a:prstGeom>
              <a:blipFill>
                <a:blip r:embed="rId9"/>
                <a:stretch>
                  <a:fillRect/>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3AF96462-4F7B-8940-93C6-0BA1C48C94F3}"/>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088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3291128" y="4179312"/>
            <a:ext cx="5758107" cy="2393115"/>
          </a:xfrm>
          <a:prstGeom prst="roundRect">
            <a:avLst>
              <a:gd name="adj" fmla="val 7060"/>
            </a:avLst>
          </a:prstGeom>
          <a:solidFill>
            <a:schemeClr val="tx2">
              <a:alpha val="2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p:sp>
        <p:nvSpPr>
          <p:cNvPr id="22" name="TextBox 21"/>
          <p:cNvSpPr txBox="1"/>
          <p:nvPr/>
        </p:nvSpPr>
        <p:spPr>
          <a:xfrm>
            <a:off x="3291128" y="4240676"/>
            <a:ext cx="5758107" cy="246221"/>
          </a:xfrm>
          <a:prstGeom prst="rect">
            <a:avLst/>
          </a:prstGeom>
          <a:noFill/>
        </p:spPr>
        <p:txBody>
          <a:bodyPr wrap="square" rtlCol="0">
            <a:spAutoFit/>
          </a:bodyPr>
          <a:lstStyle/>
          <a:p>
            <a:pPr algn="ctr"/>
            <a:r>
              <a:rPr lang="en-US" sz="1000" i="1" dirty="0">
                <a:latin typeface="Arial" panose="020B0604020202020204" pitchFamily="34" charset="0"/>
                <a:cs typeface="Arial" panose="020B0604020202020204" pitchFamily="34" charset="0"/>
              </a:rPr>
              <a:t>Kernel log-polar Mapping</a:t>
            </a:r>
          </a:p>
        </p:txBody>
      </p:sp>
      <mc:AlternateContent xmlns:mc="http://schemas.openxmlformats.org/markup-compatibility/2006" xmlns:a14="http://schemas.microsoft.com/office/drawing/2010/main">
        <mc:Choice Requires="a14">
          <p:sp>
            <p:nvSpPr>
              <p:cNvPr id="23" name="Rectangle 22"/>
              <p:cNvSpPr/>
              <p:nvPr/>
            </p:nvSpPr>
            <p:spPr>
              <a:xfrm>
                <a:off x="3624163" y="4548261"/>
                <a:ext cx="5064034" cy="1594154"/>
              </a:xfrm>
              <a:prstGeom prst="rect">
                <a:avLst/>
              </a:prstGeom>
            </p:spPr>
            <p:txBody>
              <a:bodyPr wrap="square">
                <a:spAutoFit/>
              </a:bodyPr>
              <a:lstStyle/>
              <a:p>
                <a:pPr marL="171450" indent="-171450">
                  <a:buFont typeface="Arial" panose="020B0604020202020204" pitchFamily="34" charset="0"/>
                  <a:buChar char="•"/>
                </a:pPr>
                <a:r>
                  <a:rPr lang="en-US" sz="1100" i="1" dirty="0">
                    <a:latin typeface="Arial" panose="020B0604020202020204" pitchFamily="34" charset="0"/>
                    <a:cs typeface="Arial" panose="020B0604020202020204" pitchFamily="34" charset="0"/>
                  </a:rPr>
                  <a:t>Define buffer parameter </a:t>
                </a:r>
                <a:r>
                  <a:rPr lang="el-GR" sz="1100" i="1" dirty="0">
                    <a:latin typeface="Arial" panose="020B0604020202020204" pitchFamily="34" charset="0"/>
                    <a:cs typeface="Arial" panose="020B0604020202020204" pitchFamily="34" charset="0"/>
                  </a:rPr>
                  <a:t>σ</a:t>
                </a:r>
                <a:endParaRPr lang="en-US" sz="11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100" i="1"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US" sz="1100" i="1">
                          <a:latin typeface="Cambria Math" panose="02040503050406030204" pitchFamily="18" charset="0"/>
                          <a:ea typeface="Cambria Math" panose="02040503050406030204" pitchFamily="18" charset="0"/>
                        </a:rPr>
                        <m:t>𝜎</m:t>
                      </m:r>
                      <m:r>
                        <a:rPr lang="en-US" sz="1100" i="1">
                          <a:latin typeface="Cambria Math" panose="02040503050406030204" pitchFamily="18" charset="0"/>
                          <a:ea typeface="Cambria Math" panose="02040503050406030204" pitchFamily="18" charset="0"/>
                        </a:rPr>
                        <m:t>=</m:t>
                      </m:r>
                      <m:f>
                        <m:fPr>
                          <m:ctrlPr>
                            <a:rPr lang="en-US" sz="1100" i="1">
                              <a:latin typeface="Cambria Math" panose="02040503050406030204" pitchFamily="18" charset="0"/>
                              <a:ea typeface="Cambria Math" panose="02040503050406030204" pitchFamily="18" charset="0"/>
                            </a:rPr>
                          </m:ctrlPr>
                        </m:fPr>
                        <m:num>
                          <m:r>
                            <a:rPr lang="en-US" sz="1100" i="1">
                              <a:latin typeface="Cambria Math" panose="02040503050406030204" pitchFamily="18" charset="0"/>
                              <a:ea typeface="Cambria Math" panose="02040503050406030204" pitchFamily="18" charset="0"/>
                            </a:rPr>
                            <m:t>𝑊</m:t>
                          </m:r>
                        </m:num>
                        <m:den>
                          <m:r>
                            <a:rPr lang="en-US" sz="1100" i="1">
                              <a:latin typeface="Cambria Math" panose="02040503050406030204" pitchFamily="18" charset="0"/>
                              <a:ea typeface="Cambria Math" panose="02040503050406030204" pitchFamily="18" charset="0"/>
                            </a:rPr>
                            <m:t>𝑤</m:t>
                          </m:r>
                        </m:den>
                      </m:f>
                    </m:oMath>
                  </m:oMathPara>
                </a14:m>
                <a:endParaRPr lang="en-US" sz="110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i="1" dirty="0">
                    <a:solidFill>
                      <a:schemeClr val="tx1"/>
                    </a:solidFill>
                    <a:latin typeface="Arial" panose="020B0604020202020204" pitchFamily="34" charset="0"/>
                    <a:cs typeface="Arial" panose="020B0604020202020204" pitchFamily="34" charset="0"/>
                  </a:rPr>
                  <a:t>Define kernel function parameter </a:t>
                </a:r>
                <a:r>
                  <a:rPr lang="el-GR" sz="1100" i="1" dirty="0">
                    <a:solidFill>
                      <a:schemeClr val="tx1"/>
                    </a:solidFill>
                    <a:latin typeface="Arial" panose="020B0604020202020204" pitchFamily="34" charset="0"/>
                    <a:cs typeface="Arial" panose="020B0604020202020204" pitchFamily="34" charset="0"/>
                  </a:rPr>
                  <a:t>α</a:t>
                </a:r>
                <a:endParaRPr lang="en-US" sz="1100" i="1" dirty="0">
                  <a:solidFill>
                    <a:schemeClr val="tx1"/>
                  </a:solidFill>
                  <a:latin typeface="Arial" panose="020B0604020202020204" pitchFamily="34" charset="0"/>
                  <a:cs typeface="Arial" panose="020B0604020202020204" pitchFamily="34" charset="0"/>
                </a:endParaRPr>
              </a:p>
              <a:p>
                <a:endParaRPr lang="en-US" sz="1100" i="1" dirty="0">
                  <a:solidFill>
                    <a:schemeClr val="tx1"/>
                  </a:solidFill>
                  <a:latin typeface="Arial" panose="020B0604020202020204" pitchFamily="34" charset="0"/>
                  <a:cs typeface="Arial" panose="020B0604020202020204" pitchFamily="34" charset="0"/>
                </a:endParaRPr>
              </a:p>
              <a:p>
                <a:pPr/>
                <a14:m>
                  <m:oMathPara xmlns:m="http://schemas.openxmlformats.org/officeDocument/2006/math">
                    <m:oMathParaPr>
                      <m:jc m:val="center"/>
                    </m:oMathParaPr>
                    <m:oMath xmlns:m="http://schemas.openxmlformats.org/officeDocument/2006/math">
                      <m:r>
                        <a:rPr lang="en-US" sz="1100" i="1">
                          <a:solidFill>
                            <a:schemeClr val="tx1"/>
                          </a:solidFill>
                          <a:latin typeface="Cambria Math" panose="02040503050406030204" pitchFamily="18" charset="0"/>
                        </a:rPr>
                        <m:t>𝐾</m:t>
                      </m:r>
                      <m:d>
                        <m:dPr>
                          <m:ctrlPr>
                            <a:rPr lang="en-US" sz="1100" i="1">
                              <a:solidFill>
                                <a:schemeClr val="tx1"/>
                              </a:solidFill>
                              <a:latin typeface="Cambria Math" panose="02040503050406030204" pitchFamily="18" charset="0"/>
                            </a:rPr>
                          </m:ctrlPr>
                        </m:dPr>
                        <m:e>
                          <m:r>
                            <a:rPr lang="en-US" sz="1100" i="1">
                              <a:solidFill>
                                <a:schemeClr val="tx1"/>
                              </a:solidFill>
                              <a:latin typeface="Cambria Math" panose="02040503050406030204" pitchFamily="18" charset="0"/>
                            </a:rPr>
                            <m:t>𝑥</m:t>
                          </m:r>
                        </m:e>
                      </m:d>
                      <m:r>
                        <a:rPr lang="en-US" sz="1100" i="1">
                          <a:solidFill>
                            <a:schemeClr val="tx1"/>
                          </a:solidFill>
                          <a:latin typeface="Cambria Math" panose="02040503050406030204" pitchFamily="18" charset="0"/>
                        </a:rPr>
                        <m:t>=</m:t>
                      </m:r>
                      <m:sSup>
                        <m:sSupPr>
                          <m:ctrlPr>
                            <a:rPr lang="en-US" sz="1100" i="1">
                              <a:solidFill>
                                <a:schemeClr val="tx1"/>
                              </a:solidFill>
                              <a:latin typeface="Cambria Math" panose="02040503050406030204" pitchFamily="18" charset="0"/>
                            </a:rPr>
                          </m:ctrlPr>
                        </m:sSupPr>
                        <m:e>
                          <m:r>
                            <a:rPr lang="en-US" sz="1100" i="1">
                              <a:solidFill>
                                <a:schemeClr val="tx1"/>
                              </a:solidFill>
                              <a:latin typeface="Cambria Math" panose="02040503050406030204" pitchFamily="18" charset="0"/>
                            </a:rPr>
                            <m:t>𝑥</m:t>
                          </m:r>
                        </m:e>
                        <m:sup>
                          <m:r>
                            <a:rPr lang="en-US" sz="1100" i="1">
                              <a:solidFill>
                                <a:schemeClr val="tx1"/>
                              </a:solidFill>
                              <a:latin typeface="Cambria Math" panose="02040503050406030204" pitchFamily="18" charset="0"/>
                            </a:rPr>
                            <m:t>𝛼</m:t>
                          </m:r>
                        </m:sup>
                      </m:sSup>
                    </m:oMath>
                  </m:oMathPara>
                </a14:m>
                <a:endParaRPr lang="en-US" sz="110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100" i="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100" i="1" dirty="0">
                  <a:solidFill>
                    <a:schemeClr val="tx1"/>
                  </a:solidFill>
                  <a:latin typeface="Arial" panose="020B060402020202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3624163" y="4548261"/>
                <a:ext cx="5064034" cy="1594154"/>
              </a:xfrm>
              <a:prstGeom prst="rect">
                <a:avLst/>
              </a:prstGeom>
              <a:blipFill>
                <a:blip r:embed="rId3"/>
                <a:stretch>
                  <a:fillRect/>
                </a:stretch>
              </a:blipFill>
            </p:spPr>
            <p:txBody>
              <a:bodyPr/>
              <a:lstStyle/>
              <a:p>
                <a:r>
                  <a:rPr lang="en-US">
                    <a:noFill/>
                  </a:rPr>
                  <a:t> </a:t>
                </a:r>
              </a:p>
            </p:txBody>
          </p:sp>
        </mc:Fallback>
      </mc:AlternateContent>
      <p:pic>
        <p:nvPicPr>
          <p:cNvPr id="27" name="Picture 2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16541" y="690446"/>
            <a:ext cx="2743200" cy="274320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2376728" y="3502062"/>
                <a:ext cx="1828799" cy="413255"/>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Result of log-polar</a:t>
                </a:r>
              </a:p>
              <a:p>
                <a:pPr algn="ctr"/>
                <a14:m>
                  <m:oMathPara xmlns:m="http://schemas.openxmlformats.org/officeDocument/2006/math">
                    <m:oMathParaPr>
                      <m:jc m:val="centerGroup"/>
                    </m:oMathParaPr>
                    <m:oMath xmlns:m="http://schemas.openxmlformats.org/officeDocument/2006/math">
                      <m:r>
                        <a:rPr lang="en-US" sz="1000" i="1">
                          <a:latin typeface="Cambria Math" panose="02040503050406030204" pitchFamily="18" charset="0"/>
                        </a:rPr>
                        <m:t>(</m:t>
                      </m:r>
                      <m:r>
                        <a:rPr lang="en-US" sz="1000" i="1">
                          <a:latin typeface="Cambria Math" panose="02040503050406030204" pitchFamily="18" charset="0"/>
                        </a:rPr>
                        <m:t>𝐾</m:t>
                      </m:r>
                      <m:d>
                        <m:dPr>
                          <m:ctrlPr>
                            <a:rPr lang="en-US" sz="1000" i="1">
                              <a:latin typeface="Cambria Math" panose="02040503050406030204" pitchFamily="18" charset="0"/>
                            </a:rPr>
                          </m:ctrlPr>
                        </m:dPr>
                        <m:e>
                          <m:r>
                            <a:rPr lang="en-US" sz="1000" i="1">
                              <a:latin typeface="Cambria Math" panose="02040503050406030204" pitchFamily="18" charset="0"/>
                            </a:rPr>
                            <m:t>𝑥</m:t>
                          </m:r>
                        </m:e>
                      </m:d>
                      <m:r>
                        <a:rPr lang="en-US" sz="1000" i="1">
                          <a:latin typeface="Cambria Math" panose="02040503050406030204" pitchFamily="18" charset="0"/>
                        </a:rPr>
                        <m:t>=</m:t>
                      </m:r>
                      <m:r>
                        <a:rPr lang="en-US" sz="1000" b="0" i="1" smtClean="0">
                          <a:latin typeface="Cambria Math" panose="02040503050406030204" pitchFamily="18" charset="0"/>
                        </a:rPr>
                        <m:t>𝑥</m:t>
                      </m:r>
                      <m:r>
                        <a:rPr lang="en-US" sz="1000" i="1">
                          <a:latin typeface="Cambria Math" panose="02040503050406030204" pitchFamily="18" charset="0"/>
                        </a:rPr>
                        <m:t>)</m:t>
                      </m:r>
                    </m:oMath>
                  </m:oMathPara>
                </a14:m>
                <a:endParaRPr lang="en-US" sz="1000" dirty="0">
                  <a:latin typeface="Arial" panose="020B0604020202020204" pitchFamily="34" charset="0"/>
                  <a:cs typeface="Arial" panose="020B0604020202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2376728" y="3502062"/>
                <a:ext cx="1828799" cy="41325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7957362" y="3471579"/>
                <a:ext cx="1828799" cy="413255"/>
              </a:xfrm>
              <a:prstGeom prst="rect">
                <a:avLst/>
              </a:prstGeom>
              <a:noFill/>
            </p:spPr>
            <p:txBody>
              <a:bodyPr wrap="square" rtlCol="0">
                <a:spAutoFit/>
              </a:bodyPr>
              <a:lstStyle/>
              <a:p>
                <a:pPr algn="ctr"/>
                <a:r>
                  <a:rPr lang="en-US" sz="1000" b="0" i="1" dirty="0">
                    <a:solidFill>
                      <a:schemeClr val="tx1"/>
                    </a:solidFill>
                    <a:latin typeface="Arial" panose="020B0604020202020204" pitchFamily="34" charset="0"/>
                    <a:cs typeface="Arial" panose="020B0604020202020204" pitchFamily="34" charset="0"/>
                  </a:rPr>
                  <a:t>Result of kernel log-polar </a:t>
                </a:r>
                <a14:m>
                  <m:oMath xmlns:m="http://schemas.openxmlformats.org/officeDocument/2006/math">
                    <m:r>
                      <a:rPr lang="en-US" sz="1000" b="0" i="1" smtClean="0">
                        <a:latin typeface="Cambria Math" panose="02040503050406030204" pitchFamily="18" charset="0"/>
                      </a:rPr>
                      <m:t>(</m:t>
                    </m:r>
                    <m:r>
                      <a:rPr lang="en-US" sz="1000" i="1">
                        <a:latin typeface="Cambria Math" panose="02040503050406030204" pitchFamily="18" charset="0"/>
                      </a:rPr>
                      <m:t>𝐾</m:t>
                    </m:r>
                    <m:d>
                      <m:dPr>
                        <m:ctrlPr>
                          <a:rPr lang="en-US" sz="1000" i="1">
                            <a:latin typeface="Cambria Math" panose="02040503050406030204" pitchFamily="18" charset="0"/>
                          </a:rPr>
                        </m:ctrlPr>
                      </m:dPr>
                      <m:e>
                        <m:r>
                          <a:rPr lang="en-US" sz="1000" i="1">
                            <a:latin typeface="Cambria Math" panose="02040503050406030204" pitchFamily="18" charset="0"/>
                          </a:rPr>
                          <m:t>𝑥</m:t>
                        </m:r>
                      </m:e>
                    </m:d>
                    <m:r>
                      <a:rPr lang="en-US" sz="1000" i="1">
                        <a:latin typeface="Cambria Math" panose="02040503050406030204" pitchFamily="18" charset="0"/>
                      </a:rPr>
                      <m:t>=</m:t>
                    </m:r>
                    <m:sSup>
                      <m:sSupPr>
                        <m:ctrlPr>
                          <a:rPr lang="en-US" sz="1000" i="1">
                            <a:latin typeface="Cambria Math" panose="02040503050406030204" pitchFamily="18" charset="0"/>
                          </a:rPr>
                        </m:ctrlPr>
                      </m:sSupPr>
                      <m:e>
                        <m:r>
                          <a:rPr lang="en-US" sz="1000" i="1">
                            <a:latin typeface="Cambria Math" panose="02040503050406030204" pitchFamily="18" charset="0"/>
                          </a:rPr>
                          <m:t>𝑥</m:t>
                        </m:r>
                      </m:e>
                      <m:sup>
                        <m:r>
                          <a:rPr lang="en-US" sz="1000" b="0" i="1" smtClean="0">
                            <a:latin typeface="Cambria Math" panose="02040503050406030204" pitchFamily="18" charset="0"/>
                          </a:rPr>
                          <m:t>4</m:t>
                        </m:r>
                      </m:sup>
                    </m:sSup>
                    <m:r>
                      <a:rPr lang="en-US" sz="1000" b="0" i="1" smtClean="0">
                        <a:latin typeface="Cambria Math" panose="02040503050406030204" pitchFamily="18" charset="0"/>
                      </a:rPr>
                      <m:t>)</m:t>
                    </m:r>
                  </m:oMath>
                </a14:m>
                <a:endParaRPr lang="en-US" sz="1000" dirty="0">
                  <a:solidFill>
                    <a:schemeClr val="tx1"/>
                  </a:solidFill>
                  <a:latin typeface="Arial" panose="020B0604020202020204" pitchFamily="34" charset="0"/>
                  <a:cs typeface="Arial" panose="020B0604020202020204" pitchFamily="34"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7957362" y="3471579"/>
                <a:ext cx="1828799" cy="413255"/>
              </a:xfrm>
              <a:prstGeom prst="rect">
                <a:avLst/>
              </a:prstGeom>
              <a:blipFill>
                <a:blip r:embed="rId6"/>
                <a:stretch>
                  <a:fillRect/>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D3FABAC-FA63-4425-8B44-F3EAA7C2B502}" type="slidenum">
              <a:rPr lang="zh-CN" altLang="en-US" smtClean="0"/>
              <a:t>31</a:t>
            </a:fld>
            <a:endParaRPr lang="zh-CN" altLang="en-US" dirty="0"/>
          </a:p>
        </p:txBody>
      </p:sp>
      <p:pic>
        <p:nvPicPr>
          <p:cNvPr id="17" name="Pictur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71775" y="683915"/>
            <a:ext cx="2743200" cy="2743200"/>
          </a:xfrm>
          <a:prstGeom prst="rect">
            <a:avLst/>
          </a:prstGeom>
        </p:spPr>
      </p:pic>
      <p:sp>
        <p:nvSpPr>
          <p:cNvPr id="10" name="Rectangle 9">
            <a:extLst>
              <a:ext uri="{FF2B5EF4-FFF2-40B4-BE49-F238E27FC236}">
                <a16:creationId xmlns:a16="http://schemas.microsoft.com/office/drawing/2014/main" id="{B1BE899C-D83C-BD4C-A449-9BDC3BAD0083}"/>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25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文本框 4"/>
              <p:cNvSpPr txBox="1"/>
              <p:nvPr/>
            </p:nvSpPr>
            <p:spPr>
              <a:xfrm>
                <a:off x="0" y="2644170"/>
                <a:ext cx="12191999" cy="1446550"/>
              </a:xfrm>
              <a:prstGeom prst="rect">
                <a:avLst/>
              </a:prstGeom>
              <a:noFill/>
            </p:spPr>
            <p:txBody>
              <a:bodyPr wrap="square" rtlCol="0">
                <a:spAutoFit/>
              </a:bodyPr>
              <a:lstStyle/>
              <a:p>
                <a:pPr algn="ctr"/>
                <a:r>
                  <a:rPr lang="en-US" sz="4400" dirty="0">
                    <a:latin typeface="Arial" panose="020B0604020202020204" pitchFamily="34" charset="0"/>
                    <a:cs typeface="Arial" panose="020B0604020202020204" pitchFamily="34" charset="0"/>
                  </a:rPr>
                  <a:t>Buffer parameter </a:t>
                </a:r>
              </a:p>
              <a:p>
                <a:pPr algn="ctr"/>
                <a14:m>
                  <m:oMathPara xmlns:m="http://schemas.openxmlformats.org/officeDocument/2006/math">
                    <m:oMathParaPr>
                      <m:jc m:val="centerGroup"/>
                    </m:oMathParaPr>
                    <m:oMath xmlns:m="http://schemas.openxmlformats.org/officeDocument/2006/math">
                      <m:r>
                        <m:rPr>
                          <m:sty m:val="p"/>
                        </m:rPr>
                        <a:rPr lang="el-GR" sz="4400" i="0" dirty="0" smtClean="0">
                          <a:latin typeface="Cambria Math"/>
                          <a:ea typeface="Cambria Math"/>
                        </a:rPr>
                        <m:t>σ</m:t>
                      </m:r>
                    </m:oMath>
                  </m:oMathPara>
                </a14:m>
                <a:endParaRPr lang="en-US" sz="4400" dirty="0">
                  <a:latin typeface="Arial" panose="020B0604020202020204" pitchFamily="34" charset="0"/>
                  <a:cs typeface="Arial" panose="020B0604020202020204" pitchFamily="34" charset="0"/>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0" y="2644170"/>
                <a:ext cx="12191999" cy="1446550"/>
              </a:xfrm>
              <a:prstGeom prst="rect">
                <a:avLst/>
              </a:prstGeom>
              <a:blipFill>
                <a:blip r:embed="rId3"/>
                <a:stretch>
                  <a:fillRect t="-9283"/>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D3FABAC-FA63-4425-8B44-F3EAA7C2B502}" type="slidenum">
              <a:rPr lang="zh-CN" altLang="en-US" smtClean="0"/>
              <a:t>32</a:t>
            </a:fld>
            <a:endParaRPr lang="zh-CN" altLang="en-US" dirty="0"/>
          </a:p>
        </p:txBody>
      </p:sp>
      <p:sp>
        <p:nvSpPr>
          <p:cNvPr id="4" name="Rectangle 3">
            <a:extLst>
              <a:ext uri="{FF2B5EF4-FFF2-40B4-BE49-F238E27FC236}">
                <a16:creationId xmlns:a16="http://schemas.microsoft.com/office/drawing/2014/main" id="{1D279967-4054-EC4E-9AB1-E01AF141D95B}"/>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48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37" y="2123947"/>
            <a:ext cx="2557775" cy="2557775"/>
          </a:xfrm>
          <a:prstGeom prst="rect">
            <a:avLst/>
          </a:prstGeom>
        </p:spPr>
      </p:pic>
      <p:pic>
        <p:nvPicPr>
          <p:cNvPr id="5"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25737" y="2314001"/>
            <a:ext cx="2129348" cy="2129348"/>
          </a:xfrm>
          <a:prstGeom prst="rect">
            <a:avLst/>
          </a:prstGeom>
        </p:spPr>
      </p:pic>
      <p:pic>
        <p:nvPicPr>
          <p:cNvPr id="7"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83367" y="2123947"/>
            <a:ext cx="2557775" cy="2557775"/>
          </a:xfrm>
          <a:prstGeom prst="rect">
            <a:avLst/>
          </a:prstGeom>
        </p:spPr>
      </p:pic>
      <p:cxnSp>
        <p:nvCxnSpPr>
          <p:cNvPr id="8" name="Straight Arrow Connector 80"/>
          <p:cNvCxnSpPr/>
          <p:nvPr/>
        </p:nvCxnSpPr>
        <p:spPr>
          <a:xfrm flipV="1">
            <a:off x="2869231" y="3428681"/>
            <a:ext cx="661453" cy="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15"/>
              <p:cNvSpPr txBox="1"/>
              <p:nvPr/>
            </p:nvSpPr>
            <p:spPr>
              <a:xfrm>
                <a:off x="5172075" y="5332218"/>
                <a:ext cx="183849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l-GR" sz="2424" i="1" dirty="0" smtClean="0">
                          <a:latin typeface="Cambria Math" panose="02040503050406030204" pitchFamily="18" charset="0"/>
                          <a:cs typeface="Arial" panose="020B0604020202020204" pitchFamily="34" charset="0"/>
                        </a:rPr>
                        <m:t>𝜎</m:t>
                      </m:r>
                      <m:r>
                        <a:rPr lang="en-US" sz="2424" i="1" dirty="0">
                          <a:latin typeface="Cambria Math" panose="02040503050406030204" pitchFamily="18" charset="0"/>
                          <a:cs typeface="Arial" panose="020B0604020202020204" pitchFamily="34" charset="0"/>
                        </a:rPr>
                        <m:t> = 1.2</m:t>
                      </m:r>
                    </m:oMath>
                  </m:oMathPara>
                </a14:m>
                <a:endParaRPr lang="en-US" sz="2424" dirty="0">
                  <a:latin typeface="Arial" panose="020B0604020202020204" pitchFamily="34" charset="0"/>
                  <a:cs typeface="Arial" panose="020B0604020202020204" pitchFamily="34" charset="0"/>
                </a:endParaRPr>
              </a:p>
            </p:txBody>
          </p:sp>
        </mc:Choice>
        <mc:Fallback xmlns="">
          <p:sp>
            <p:nvSpPr>
              <p:cNvPr id="9" name="TextBox 15"/>
              <p:cNvSpPr txBox="1">
                <a:spLocks noRot="1" noChangeAspect="1" noMove="1" noResize="1" noEditPoints="1" noAdjustHandles="1" noChangeArrowheads="1" noChangeShapeType="1" noTextEdit="1"/>
              </p:cNvSpPr>
              <p:nvPr/>
            </p:nvSpPr>
            <p:spPr>
              <a:xfrm>
                <a:off x="5172075" y="5332218"/>
                <a:ext cx="1838490" cy="465384"/>
              </a:xfrm>
              <a:prstGeom prst="rect">
                <a:avLst/>
              </a:prstGeom>
              <a:blipFill>
                <a:blip r:embed="rId5"/>
                <a:stretch>
                  <a:fillRect/>
                </a:stretch>
              </a:blipFill>
            </p:spPr>
            <p:txBody>
              <a:bodyPr/>
              <a:lstStyle/>
              <a:p>
                <a:r>
                  <a:rPr lang="en-US">
                    <a:noFill/>
                  </a:rPr>
                  <a:t> </a:t>
                </a:r>
              </a:p>
            </p:txBody>
          </p:sp>
        </mc:Fallback>
      </mc:AlternateContent>
      <p:pic>
        <p:nvPicPr>
          <p:cNvPr id="10" name="Pictur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86447" y="2136567"/>
            <a:ext cx="2557775" cy="2557775"/>
          </a:xfrm>
          <a:prstGeom prst="rect">
            <a:avLst/>
          </a:prstGeom>
          <a:ln w="19050">
            <a:noFill/>
          </a:ln>
        </p:spPr>
      </p:pic>
      <p:sp>
        <p:nvSpPr>
          <p:cNvPr id="11" name="TextBox 19"/>
          <p:cNvSpPr txBox="1"/>
          <p:nvPr/>
        </p:nvSpPr>
        <p:spPr>
          <a:xfrm>
            <a:off x="163237" y="1381956"/>
            <a:ext cx="2557773"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Original Frame</a:t>
            </a:r>
          </a:p>
        </p:txBody>
      </p:sp>
      <p:sp>
        <p:nvSpPr>
          <p:cNvPr id="12" name="TextBox 85"/>
          <p:cNvSpPr txBox="1"/>
          <p:nvPr/>
        </p:nvSpPr>
        <p:spPr>
          <a:xfrm>
            <a:off x="3625738" y="1381956"/>
            <a:ext cx="201783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Buffer</a:t>
            </a:r>
          </a:p>
        </p:txBody>
      </p:sp>
      <p:sp>
        <p:nvSpPr>
          <p:cNvPr id="13" name="TextBox 86"/>
          <p:cNvSpPr txBox="1"/>
          <p:nvPr/>
        </p:nvSpPr>
        <p:spPr>
          <a:xfrm>
            <a:off x="6683368" y="1381956"/>
            <a:ext cx="2561228"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Screen</a:t>
            </a:r>
          </a:p>
        </p:txBody>
      </p:sp>
      <p:sp>
        <p:nvSpPr>
          <p:cNvPr id="14" name="TextBox 87"/>
          <p:cNvSpPr txBox="1"/>
          <p:nvPr/>
        </p:nvSpPr>
        <p:spPr>
          <a:xfrm>
            <a:off x="9386447" y="1381955"/>
            <a:ext cx="2557775"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Sample Map</a:t>
            </a:r>
          </a:p>
        </p:txBody>
      </p:sp>
      <p:cxnSp>
        <p:nvCxnSpPr>
          <p:cNvPr id="16" name="Straight Arrow Connector 80"/>
          <p:cNvCxnSpPr/>
          <p:nvPr/>
        </p:nvCxnSpPr>
        <p:spPr>
          <a:xfrm flipV="1">
            <a:off x="5908066" y="3430167"/>
            <a:ext cx="661453" cy="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D3FABAC-FA63-4425-8B44-F3EAA7C2B502}" type="slidenum">
              <a:rPr lang="zh-CN" altLang="en-US" smtClean="0"/>
              <a:t>33</a:t>
            </a:fld>
            <a:endParaRPr lang="zh-CN" altLang="en-US" dirty="0"/>
          </a:p>
        </p:txBody>
      </p:sp>
      <p:sp>
        <p:nvSpPr>
          <p:cNvPr id="15" name="Rectangle 14">
            <a:extLst>
              <a:ext uri="{FF2B5EF4-FFF2-40B4-BE49-F238E27FC236}">
                <a16:creationId xmlns:a16="http://schemas.microsoft.com/office/drawing/2014/main" id="{E2DE3815-4F77-E446-94E6-DE0D47946AA2}"/>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74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37" y="2123947"/>
            <a:ext cx="2557775" cy="2557775"/>
          </a:xfrm>
          <a:prstGeom prst="rect">
            <a:avLst/>
          </a:prstGeom>
        </p:spPr>
      </p:pic>
      <p:pic>
        <p:nvPicPr>
          <p:cNvPr id="5"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25785" y="2671201"/>
            <a:ext cx="1499616" cy="1499616"/>
          </a:xfrm>
          <a:prstGeom prst="rect">
            <a:avLst/>
          </a:prstGeom>
        </p:spPr>
      </p:pic>
      <p:pic>
        <p:nvPicPr>
          <p:cNvPr id="7"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83367" y="2123947"/>
            <a:ext cx="2557775" cy="2557775"/>
          </a:xfrm>
          <a:prstGeom prst="rect">
            <a:avLst/>
          </a:prstGeom>
        </p:spPr>
      </p:pic>
      <p:cxnSp>
        <p:nvCxnSpPr>
          <p:cNvPr id="8" name="Straight Arrow Connector 80"/>
          <p:cNvCxnSpPr/>
          <p:nvPr/>
        </p:nvCxnSpPr>
        <p:spPr>
          <a:xfrm flipV="1">
            <a:off x="2869231" y="3428681"/>
            <a:ext cx="661453" cy="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15"/>
              <p:cNvSpPr txBox="1"/>
              <p:nvPr/>
            </p:nvSpPr>
            <p:spPr>
              <a:xfrm>
                <a:off x="5172075" y="5332218"/>
                <a:ext cx="183849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l-GR" sz="2424" i="1" dirty="0" smtClean="0">
                          <a:latin typeface="Cambria Math" panose="02040503050406030204" pitchFamily="18" charset="0"/>
                          <a:cs typeface="Arial" panose="020B0604020202020204" pitchFamily="34" charset="0"/>
                        </a:rPr>
                        <m:t>𝜎</m:t>
                      </m:r>
                      <m:r>
                        <a:rPr lang="en-US" sz="2424" i="1" dirty="0" smtClean="0">
                          <a:latin typeface="Cambria Math" panose="02040503050406030204" pitchFamily="18" charset="0"/>
                          <a:cs typeface="Arial" panose="020B0604020202020204" pitchFamily="34" charset="0"/>
                        </a:rPr>
                        <m:t> </m:t>
                      </m:r>
                      <m:r>
                        <a:rPr lang="en-US" sz="2424" i="1" dirty="0">
                          <a:latin typeface="Cambria Math" panose="02040503050406030204" pitchFamily="18" charset="0"/>
                          <a:cs typeface="Arial" panose="020B0604020202020204" pitchFamily="34" charset="0"/>
                        </a:rPr>
                        <m:t>= 1.7</m:t>
                      </m:r>
                    </m:oMath>
                  </m:oMathPara>
                </a14:m>
                <a:endParaRPr lang="en-US" sz="2424" dirty="0">
                  <a:latin typeface="Arial" panose="020B0604020202020204" pitchFamily="34" charset="0"/>
                  <a:cs typeface="Arial" panose="020B0604020202020204" pitchFamily="34" charset="0"/>
                </a:endParaRPr>
              </a:p>
            </p:txBody>
          </p:sp>
        </mc:Choice>
        <mc:Fallback xmlns="">
          <p:sp>
            <p:nvSpPr>
              <p:cNvPr id="9" name="TextBox 15"/>
              <p:cNvSpPr txBox="1">
                <a:spLocks noRot="1" noChangeAspect="1" noMove="1" noResize="1" noEditPoints="1" noAdjustHandles="1" noChangeArrowheads="1" noChangeShapeType="1" noTextEdit="1"/>
              </p:cNvSpPr>
              <p:nvPr/>
            </p:nvSpPr>
            <p:spPr>
              <a:xfrm>
                <a:off x="5172075" y="5332218"/>
                <a:ext cx="1838490" cy="465384"/>
              </a:xfrm>
              <a:prstGeom prst="rect">
                <a:avLst/>
              </a:prstGeom>
              <a:blipFill>
                <a:blip r:embed="rId5"/>
                <a:stretch>
                  <a:fillRect/>
                </a:stretch>
              </a:blipFill>
            </p:spPr>
            <p:txBody>
              <a:bodyPr/>
              <a:lstStyle/>
              <a:p>
                <a:r>
                  <a:rPr lang="en-US">
                    <a:noFill/>
                  </a:rPr>
                  <a:t> </a:t>
                </a:r>
              </a:p>
            </p:txBody>
          </p:sp>
        </mc:Fallback>
      </mc:AlternateContent>
      <p:sp>
        <p:nvSpPr>
          <p:cNvPr id="11" name="TextBox 19"/>
          <p:cNvSpPr txBox="1"/>
          <p:nvPr/>
        </p:nvSpPr>
        <p:spPr>
          <a:xfrm>
            <a:off x="163237" y="1381956"/>
            <a:ext cx="2557773"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Original Frame</a:t>
            </a:r>
          </a:p>
        </p:txBody>
      </p:sp>
      <p:sp>
        <p:nvSpPr>
          <p:cNvPr id="12" name="TextBox 85"/>
          <p:cNvSpPr txBox="1"/>
          <p:nvPr/>
        </p:nvSpPr>
        <p:spPr>
          <a:xfrm>
            <a:off x="3625738" y="1381956"/>
            <a:ext cx="201783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Buffer</a:t>
            </a:r>
          </a:p>
        </p:txBody>
      </p:sp>
      <p:sp>
        <p:nvSpPr>
          <p:cNvPr id="13" name="TextBox 86"/>
          <p:cNvSpPr txBox="1"/>
          <p:nvPr/>
        </p:nvSpPr>
        <p:spPr>
          <a:xfrm>
            <a:off x="6683368" y="1381956"/>
            <a:ext cx="2561228"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Screen</a:t>
            </a:r>
          </a:p>
        </p:txBody>
      </p:sp>
      <p:sp>
        <p:nvSpPr>
          <p:cNvPr id="14" name="TextBox 87"/>
          <p:cNvSpPr txBox="1"/>
          <p:nvPr/>
        </p:nvSpPr>
        <p:spPr>
          <a:xfrm>
            <a:off x="9381900" y="1381955"/>
            <a:ext cx="256032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Sample Map</a:t>
            </a:r>
          </a:p>
        </p:txBody>
      </p:sp>
      <p:pic>
        <p:nvPicPr>
          <p:cNvPr id="15" name="Pictur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81900" y="2128745"/>
            <a:ext cx="2560320" cy="2560320"/>
          </a:xfrm>
          <a:prstGeom prst="rect">
            <a:avLst/>
          </a:prstGeom>
          <a:ln w="19050">
            <a:noFill/>
          </a:ln>
        </p:spPr>
      </p:pic>
      <p:sp>
        <p:nvSpPr>
          <p:cNvPr id="2" name="Slide Number Placeholder 1"/>
          <p:cNvSpPr>
            <a:spLocks noGrp="1"/>
          </p:cNvSpPr>
          <p:nvPr>
            <p:ph type="sldNum" sz="quarter" idx="12"/>
          </p:nvPr>
        </p:nvSpPr>
        <p:spPr/>
        <p:txBody>
          <a:bodyPr/>
          <a:lstStyle/>
          <a:p>
            <a:fld id="{AD3FABAC-FA63-4425-8B44-F3EAA7C2B502}" type="slidenum">
              <a:rPr lang="zh-CN" altLang="en-US" smtClean="0"/>
              <a:t>34</a:t>
            </a:fld>
            <a:endParaRPr lang="zh-CN" altLang="en-US" dirty="0"/>
          </a:p>
        </p:txBody>
      </p:sp>
      <p:cxnSp>
        <p:nvCxnSpPr>
          <p:cNvPr id="21" name="Straight Arrow Connector 80"/>
          <p:cNvCxnSpPr/>
          <p:nvPr/>
        </p:nvCxnSpPr>
        <p:spPr>
          <a:xfrm flipV="1">
            <a:off x="5908066" y="3430167"/>
            <a:ext cx="661453" cy="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5685F19-C64F-544A-9321-75B568421AFF}"/>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718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37" y="2123947"/>
            <a:ext cx="2557775" cy="2557775"/>
          </a:xfrm>
          <a:prstGeom prst="rect">
            <a:avLst/>
          </a:prstGeom>
        </p:spPr>
      </p:pic>
      <p:pic>
        <p:nvPicPr>
          <p:cNvPr id="5"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1529" y="2885521"/>
            <a:ext cx="1060704" cy="1060704"/>
          </a:xfrm>
          <a:prstGeom prst="rect">
            <a:avLst/>
          </a:prstGeom>
        </p:spPr>
      </p:pic>
      <p:pic>
        <p:nvPicPr>
          <p:cNvPr id="7"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83367" y="2123947"/>
            <a:ext cx="2557775" cy="2557775"/>
          </a:xfrm>
          <a:prstGeom prst="rect">
            <a:avLst/>
          </a:prstGeom>
        </p:spPr>
      </p:pic>
      <p:cxnSp>
        <p:nvCxnSpPr>
          <p:cNvPr id="8" name="Straight Arrow Connector 80"/>
          <p:cNvCxnSpPr/>
          <p:nvPr/>
        </p:nvCxnSpPr>
        <p:spPr>
          <a:xfrm flipV="1">
            <a:off x="2869231" y="3420924"/>
            <a:ext cx="661453" cy="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15"/>
              <p:cNvSpPr txBox="1"/>
              <p:nvPr/>
            </p:nvSpPr>
            <p:spPr>
              <a:xfrm>
                <a:off x="5172075" y="5332218"/>
                <a:ext cx="183849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l-GR" sz="2424" i="1" dirty="0" smtClean="0">
                          <a:latin typeface="Cambria Math" panose="02040503050406030204" pitchFamily="18" charset="0"/>
                          <a:cs typeface="Arial" panose="020B0604020202020204" pitchFamily="34" charset="0"/>
                        </a:rPr>
                        <m:t>𝜎</m:t>
                      </m:r>
                      <m:r>
                        <a:rPr lang="en-US" sz="2424" i="1" dirty="0">
                          <a:latin typeface="Cambria Math" panose="02040503050406030204" pitchFamily="18" charset="0"/>
                          <a:cs typeface="Arial" panose="020B0604020202020204" pitchFamily="34" charset="0"/>
                        </a:rPr>
                        <m:t> = 2.4</m:t>
                      </m:r>
                    </m:oMath>
                  </m:oMathPara>
                </a14:m>
                <a:endParaRPr lang="en-US" sz="2424" dirty="0">
                  <a:latin typeface="Arial" panose="020B0604020202020204" pitchFamily="34" charset="0"/>
                  <a:cs typeface="Arial" panose="020B0604020202020204" pitchFamily="34" charset="0"/>
                </a:endParaRPr>
              </a:p>
            </p:txBody>
          </p:sp>
        </mc:Choice>
        <mc:Fallback xmlns="">
          <p:sp>
            <p:nvSpPr>
              <p:cNvPr id="9" name="TextBox 15"/>
              <p:cNvSpPr txBox="1">
                <a:spLocks noRot="1" noChangeAspect="1" noMove="1" noResize="1" noEditPoints="1" noAdjustHandles="1" noChangeArrowheads="1" noChangeShapeType="1" noTextEdit="1"/>
              </p:cNvSpPr>
              <p:nvPr/>
            </p:nvSpPr>
            <p:spPr>
              <a:xfrm>
                <a:off x="5172075" y="5332218"/>
                <a:ext cx="1838490" cy="465384"/>
              </a:xfrm>
              <a:prstGeom prst="rect">
                <a:avLst/>
              </a:prstGeom>
              <a:blipFill>
                <a:blip r:embed="rId5"/>
                <a:stretch>
                  <a:fillRect/>
                </a:stretch>
              </a:blipFill>
            </p:spPr>
            <p:txBody>
              <a:bodyPr/>
              <a:lstStyle/>
              <a:p>
                <a:r>
                  <a:rPr lang="en-US">
                    <a:noFill/>
                  </a:rPr>
                  <a:t> </a:t>
                </a:r>
              </a:p>
            </p:txBody>
          </p:sp>
        </mc:Fallback>
      </mc:AlternateContent>
      <p:sp>
        <p:nvSpPr>
          <p:cNvPr id="11" name="TextBox 19"/>
          <p:cNvSpPr txBox="1"/>
          <p:nvPr/>
        </p:nvSpPr>
        <p:spPr>
          <a:xfrm>
            <a:off x="163237" y="1381956"/>
            <a:ext cx="2557773"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Original Frame</a:t>
            </a:r>
          </a:p>
        </p:txBody>
      </p:sp>
      <p:sp>
        <p:nvSpPr>
          <p:cNvPr id="12" name="TextBox 85"/>
          <p:cNvSpPr txBox="1"/>
          <p:nvPr/>
        </p:nvSpPr>
        <p:spPr>
          <a:xfrm>
            <a:off x="3625738" y="1381956"/>
            <a:ext cx="201783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Buffer</a:t>
            </a:r>
          </a:p>
        </p:txBody>
      </p:sp>
      <p:sp>
        <p:nvSpPr>
          <p:cNvPr id="13" name="TextBox 86"/>
          <p:cNvSpPr txBox="1"/>
          <p:nvPr/>
        </p:nvSpPr>
        <p:spPr>
          <a:xfrm>
            <a:off x="6683368" y="1381956"/>
            <a:ext cx="2561228"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Screen</a:t>
            </a:r>
          </a:p>
        </p:txBody>
      </p:sp>
      <p:sp>
        <p:nvSpPr>
          <p:cNvPr id="14" name="TextBox 87"/>
          <p:cNvSpPr txBox="1"/>
          <p:nvPr/>
        </p:nvSpPr>
        <p:spPr>
          <a:xfrm>
            <a:off x="9382704" y="1381955"/>
            <a:ext cx="256032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Sample Map</a:t>
            </a:r>
          </a:p>
        </p:txBody>
      </p:sp>
      <p:pic>
        <p:nvPicPr>
          <p:cNvPr id="15" name="Picture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82704" y="2135713"/>
            <a:ext cx="2560320" cy="2560320"/>
          </a:xfrm>
          <a:prstGeom prst="rect">
            <a:avLst/>
          </a:prstGeom>
          <a:ln w="19050">
            <a:noFill/>
          </a:ln>
        </p:spPr>
      </p:pic>
      <p:sp>
        <p:nvSpPr>
          <p:cNvPr id="2" name="Slide Number Placeholder 1"/>
          <p:cNvSpPr>
            <a:spLocks noGrp="1"/>
          </p:cNvSpPr>
          <p:nvPr>
            <p:ph type="sldNum" sz="quarter" idx="12"/>
          </p:nvPr>
        </p:nvSpPr>
        <p:spPr/>
        <p:txBody>
          <a:bodyPr/>
          <a:lstStyle/>
          <a:p>
            <a:fld id="{AD3FABAC-FA63-4425-8B44-F3EAA7C2B502}" type="slidenum">
              <a:rPr lang="zh-CN" altLang="en-US" smtClean="0"/>
              <a:t>35</a:t>
            </a:fld>
            <a:endParaRPr lang="zh-CN" altLang="en-US" dirty="0"/>
          </a:p>
        </p:txBody>
      </p:sp>
      <p:cxnSp>
        <p:nvCxnSpPr>
          <p:cNvPr id="21" name="Straight Arrow Connector 80"/>
          <p:cNvCxnSpPr/>
          <p:nvPr/>
        </p:nvCxnSpPr>
        <p:spPr>
          <a:xfrm flipV="1">
            <a:off x="5908066" y="3430167"/>
            <a:ext cx="661453" cy="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88EABF0-14EA-B945-BF7C-A4619E521C4F}"/>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473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9"/>
          <p:cNvPicPr>
            <a:picLocks noGrp="1" noChangeAspect="1"/>
          </p:cNvPicPr>
          <p:nvPr/>
        </p:nvPicPr>
        <p:blipFill>
          <a:blip r:embed="rId3" cstate="email">
            <a:extLst>
              <a:ext uri="{28A0092B-C50C-407E-A947-70E740481C1C}">
                <a14:useLocalDpi xmlns:a14="http://schemas.microsoft.com/office/drawing/2010/main"/>
              </a:ext>
            </a:extLst>
          </a:blip>
          <a:stretch>
            <a:fillRect/>
          </a:stretch>
        </p:blipFill>
        <p:spPr>
          <a:xfrm>
            <a:off x="1655409" y="3675557"/>
            <a:ext cx="822960" cy="822960"/>
          </a:xfrm>
          <a:prstGeom prst="rect">
            <a:avLst/>
          </a:prstGeom>
          <a:ln w="25400">
            <a:solidFill>
              <a:srgbClr val="00B050"/>
            </a:solidFill>
          </a:ln>
        </p:spPr>
      </p:pic>
      <p:pic>
        <p:nvPicPr>
          <p:cNvPr id="5"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5289" y="845679"/>
            <a:ext cx="2743200" cy="2743200"/>
          </a:xfrm>
          <a:prstGeom prst="rect">
            <a:avLst/>
          </a:prstGeom>
        </p:spPr>
      </p:pic>
      <p:pic>
        <p:nvPicPr>
          <p:cNvPr id="6"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23952" y="845679"/>
            <a:ext cx="2743200" cy="2743200"/>
          </a:xfrm>
          <a:prstGeom prst="rect">
            <a:avLst/>
          </a:prstGeom>
        </p:spPr>
      </p:pic>
      <p:pic>
        <p:nvPicPr>
          <p:cNvPr id="7"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49597" y="836756"/>
            <a:ext cx="2743200" cy="2743200"/>
          </a:xfrm>
          <a:prstGeom prst="rect">
            <a:avLst/>
          </a:prstGeom>
        </p:spPr>
      </p:pic>
      <p:pic>
        <p:nvPicPr>
          <p:cNvPr id="8"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1781" y="4592447"/>
            <a:ext cx="2151861" cy="2151861"/>
          </a:xfrm>
          <a:prstGeom prst="rect">
            <a:avLst/>
          </a:prstGeom>
          <a:ln w="25400">
            <a:solidFill>
              <a:srgbClr val="E8E9EB"/>
            </a:solidFill>
          </a:ln>
        </p:spPr>
      </p:pic>
      <p:pic>
        <p:nvPicPr>
          <p:cNvPr id="9"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19621" y="4592447"/>
            <a:ext cx="2151861" cy="2151861"/>
          </a:xfrm>
          <a:prstGeom prst="rect">
            <a:avLst/>
          </a:prstGeom>
          <a:ln w="25400">
            <a:solidFill>
              <a:srgbClr val="E8E9EB"/>
            </a:solidFill>
          </a:ln>
        </p:spPr>
      </p:pic>
      <p:pic>
        <p:nvPicPr>
          <p:cNvPr id="10" name="Picture 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45266" y="4592446"/>
            <a:ext cx="2151861" cy="2151861"/>
          </a:xfrm>
          <a:prstGeom prst="rect">
            <a:avLst/>
          </a:prstGeom>
          <a:ln w="25400">
            <a:solidFill>
              <a:srgbClr val="E8E9EB"/>
            </a:solidFill>
          </a:ln>
        </p:spPr>
      </p:pic>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684072" y="3666437"/>
            <a:ext cx="822960" cy="822960"/>
          </a:xfrm>
          <a:prstGeom prst="rect">
            <a:avLst/>
          </a:prstGeom>
          <a:ln w="25400">
            <a:solidFill>
              <a:srgbClr val="00B050"/>
            </a:solidFill>
          </a:ln>
        </p:spPr>
      </p:pic>
      <p:pic>
        <p:nvPicPr>
          <p:cNvPr id="12" name="Picture 1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709716" y="3666437"/>
            <a:ext cx="822960" cy="822960"/>
          </a:xfrm>
          <a:prstGeom prst="rect">
            <a:avLst/>
          </a:prstGeom>
          <a:ln w="25400">
            <a:solidFill>
              <a:srgbClr val="00B050"/>
            </a:solidFill>
          </a:ln>
        </p:spPr>
      </p:pic>
      <p:pic>
        <p:nvPicPr>
          <p:cNvPr id="13" name="Picture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15529" y="3676264"/>
            <a:ext cx="822960" cy="822960"/>
          </a:xfrm>
          <a:prstGeom prst="rect">
            <a:avLst/>
          </a:prstGeom>
          <a:ln w="25400">
            <a:solidFill>
              <a:srgbClr val="0070C0"/>
            </a:solidFill>
          </a:ln>
        </p:spPr>
      </p:pic>
      <p:pic>
        <p:nvPicPr>
          <p:cNvPr id="14" name="Picture 1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644192" y="3666437"/>
            <a:ext cx="822960" cy="822960"/>
          </a:xfrm>
          <a:prstGeom prst="rect">
            <a:avLst/>
          </a:prstGeom>
          <a:ln w="25400">
            <a:solidFill>
              <a:srgbClr val="0070C0"/>
            </a:solidFill>
          </a:ln>
        </p:spPr>
      </p:pic>
      <p:pic>
        <p:nvPicPr>
          <p:cNvPr id="15" name="Picture 1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669837" y="3681536"/>
            <a:ext cx="822960" cy="822960"/>
          </a:xfrm>
          <a:prstGeom prst="rect">
            <a:avLst/>
          </a:prstGeom>
          <a:ln w="25400">
            <a:solidFill>
              <a:srgbClr val="0070C0"/>
            </a:solidFill>
          </a:ln>
        </p:spPr>
      </p:pic>
      <p:sp>
        <p:nvSpPr>
          <p:cNvPr id="18" name="Rectangle 21"/>
          <p:cNvSpPr/>
          <p:nvPr/>
        </p:nvSpPr>
        <p:spPr>
          <a:xfrm>
            <a:off x="1346567" y="1770838"/>
            <a:ext cx="393192" cy="393192"/>
          </a:xfrm>
          <a:prstGeom prst="rect">
            <a:avLst/>
          </a:prstGeom>
          <a:solidFill>
            <a:srgbClr val="FFC000">
              <a:alpha val="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pic>
        <p:nvPicPr>
          <p:cNvPr id="19" name="Picture 28"/>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95163" y="3675557"/>
            <a:ext cx="822960" cy="822960"/>
          </a:xfrm>
          <a:prstGeom prst="rect">
            <a:avLst/>
          </a:prstGeom>
          <a:ln w="25400">
            <a:solidFill>
              <a:srgbClr val="FFC000"/>
            </a:solidFill>
          </a:ln>
        </p:spPr>
      </p:pic>
      <p:pic>
        <p:nvPicPr>
          <p:cNvPr id="20" name="Picture 29"/>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723952" y="3666437"/>
            <a:ext cx="822960" cy="822960"/>
          </a:xfrm>
          <a:prstGeom prst="rect">
            <a:avLst/>
          </a:prstGeom>
          <a:ln w="25400">
            <a:solidFill>
              <a:srgbClr val="FFC000"/>
            </a:solidFill>
          </a:ln>
        </p:spPr>
      </p:pic>
      <p:pic>
        <p:nvPicPr>
          <p:cNvPr id="21" name="Picture 30"/>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748961" y="3675557"/>
            <a:ext cx="822960" cy="822960"/>
          </a:xfrm>
          <a:prstGeom prst="rect">
            <a:avLst/>
          </a:prstGeom>
          <a:ln w="25400">
            <a:solidFill>
              <a:srgbClr val="FFC000"/>
            </a:solidFill>
          </a:ln>
        </p:spPr>
      </p:pic>
      <mc:AlternateContent xmlns:mc="http://schemas.openxmlformats.org/markup-compatibility/2006" xmlns:a14="http://schemas.microsoft.com/office/drawing/2010/main">
        <mc:Choice Requires="a14">
          <p:sp>
            <p:nvSpPr>
              <p:cNvPr id="22" name="TextBox 31"/>
              <p:cNvSpPr txBox="1"/>
              <p:nvPr/>
            </p:nvSpPr>
            <p:spPr>
              <a:xfrm>
                <a:off x="695163" y="345989"/>
                <a:ext cx="2743325"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l-GR" sz="2424" i="1" dirty="0" smtClean="0">
                          <a:latin typeface="Cambria Math" panose="02040503050406030204" pitchFamily="18" charset="0"/>
                          <a:cs typeface="Arial" panose="020B0604020202020204" pitchFamily="34" charset="0"/>
                        </a:rPr>
                        <m:t>𝜎</m:t>
                      </m:r>
                      <m:r>
                        <a:rPr lang="en-US" sz="2424" i="1" dirty="0">
                          <a:latin typeface="Cambria Math" panose="02040503050406030204" pitchFamily="18" charset="0"/>
                          <a:cs typeface="Arial" panose="020B0604020202020204" pitchFamily="34" charset="0"/>
                        </a:rPr>
                        <m:t> = 1.2</m:t>
                      </m:r>
                    </m:oMath>
                  </m:oMathPara>
                </a14:m>
                <a:endParaRPr lang="en-US" sz="2424" dirty="0">
                  <a:latin typeface="Arial" panose="020B0604020202020204" pitchFamily="34" charset="0"/>
                  <a:cs typeface="Arial" panose="020B0604020202020204" pitchFamily="34" charset="0"/>
                </a:endParaRPr>
              </a:p>
            </p:txBody>
          </p:sp>
        </mc:Choice>
        <mc:Fallback xmlns="">
          <p:sp>
            <p:nvSpPr>
              <p:cNvPr id="22" name="TextBox 31"/>
              <p:cNvSpPr txBox="1">
                <a:spLocks noRot="1" noChangeAspect="1" noMove="1" noResize="1" noEditPoints="1" noAdjustHandles="1" noChangeArrowheads="1" noChangeShapeType="1" noTextEdit="1"/>
              </p:cNvSpPr>
              <p:nvPr/>
            </p:nvSpPr>
            <p:spPr>
              <a:xfrm>
                <a:off x="695163" y="345989"/>
                <a:ext cx="2743325" cy="465384"/>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32"/>
              <p:cNvSpPr txBox="1"/>
              <p:nvPr/>
            </p:nvSpPr>
            <p:spPr>
              <a:xfrm>
                <a:off x="4723951" y="328959"/>
                <a:ext cx="2743201"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l-GR" sz="2424" i="1" dirty="0" smtClean="0">
                          <a:latin typeface="Cambria Math" panose="02040503050406030204" pitchFamily="18" charset="0"/>
                          <a:cs typeface="Arial" panose="020B0604020202020204" pitchFamily="34" charset="0"/>
                        </a:rPr>
                        <m:t>𝜎</m:t>
                      </m:r>
                      <m:r>
                        <a:rPr lang="en-US" sz="2424" i="1" dirty="0">
                          <a:latin typeface="Cambria Math" panose="02040503050406030204" pitchFamily="18" charset="0"/>
                          <a:cs typeface="Arial" panose="020B0604020202020204" pitchFamily="34" charset="0"/>
                        </a:rPr>
                        <m:t> = 1.7</m:t>
                      </m:r>
                    </m:oMath>
                  </m:oMathPara>
                </a14:m>
                <a:endParaRPr lang="en-US" sz="2424" dirty="0">
                  <a:latin typeface="Arial" panose="020B0604020202020204" pitchFamily="34" charset="0"/>
                  <a:cs typeface="Arial" panose="020B0604020202020204" pitchFamily="34" charset="0"/>
                </a:endParaRPr>
              </a:p>
            </p:txBody>
          </p:sp>
        </mc:Choice>
        <mc:Fallback xmlns="">
          <p:sp>
            <p:nvSpPr>
              <p:cNvPr id="23" name="TextBox 32"/>
              <p:cNvSpPr txBox="1">
                <a:spLocks noRot="1" noChangeAspect="1" noMove="1" noResize="1" noEditPoints="1" noAdjustHandles="1" noChangeArrowheads="1" noChangeShapeType="1" noTextEdit="1"/>
              </p:cNvSpPr>
              <p:nvPr/>
            </p:nvSpPr>
            <p:spPr>
              <a:xfrm>
                <a:off x="4723951" y="328959"/>
                <a:ext cx="2743201" cy="465384"/>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33"/>
              <p:cNvSpPr txBox="1"/>
              <p:nvPr/>
            </p:nvSpPr>
            <p:spPr>
              <a:xfrm>
                <a:off x="8748962" y="330695"/>
                <a:ext cx="2743836"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l-GR" sz="2424" i="1" dirty="0" smtClean="0">
                          <a:latin typeface="Cambria Math" panose="02040503050406030204" pitchFamily="18" charset="0"/>
                          <a:cs typeface="Arial" panose="020B0604020202020204" pitchFamily="34" charset="0"/>
                        </a:rPr>
                        <m:t>𝜎</m:t>
                      </m:r>
                      <m:r>
                        <a:rPr lang="en-US" sz="2424" i="1" dirty="0">
                          <a:latin typeface="Cambria Math" panose="02040503050406030204" pitchFamily="18" charset="0"/>
                          <a:cs typeface="Arial" panose="020B0604020202020204" pitchFamily="34" charset="0"/>
                        </a:rPr>
                        <m:t> = 2.4</m:t>
                      </m:r>
                    </m:oMath>
                  </m:oMathPara>
                </a14:m>
                <a:endParaRPr lang="en-US" sz="2424" dirty="0">
                  <a:latin typeface="Arial" panose="020B0604020202020204" pitchFamily="34" charset="0"/>
                  <a:cs typeface="Arial" panose="020B0604020202020204" pitchFamily="34" charset="0"/>
                </a:endParaRPr>
              </a:p>
            </p:txBody>
          </p:sp>
        </mc:Choice>
        <mc:Fallback xmlns="">
          <p:sp>
            <p:nvSpPr>
              <p:cNvPr id="24" name="TextBox 33"/>
              <p:cNvSpPr txBox="1">
                <a:spLocks noRot="1" noChangeAspect="1" noMove="1" noResize="1" noEditPoints="1" noAdjustHandles="1" noChangeArrowheads="1" noChangeShapeType="1" noTextEdit="1"/>
              </p:cNvSpPr>
              <p:nvPr/>
            </p:nvSpPr>
            <p:spPr>
              <a:xfrm>
                <a:off x="8748962" y="330695"/>
                <a:ext cx="2743836" cy="465384"/>
              </a:xfrm>
              <a:prstGeom prst="rect">
                <a:avLst/>
              </a:prstGeom>
              <a:blipFill>
                <a:blip r:embed="rId20"/>
                <a:stretch>
                  <a:fillRect/>
                </a:stretch>
              </a:blipFill>
            </p:spPr>
            <p:txBody>
              <a:bodyPr/>
              <a:lstStyle/>
              <a:p>
                <a:r>
                  <a:rPr lang="en-US">
                    <a:noFill/>
                  </a:rPr>
                  <a:t> </a:t>
                </a:r>
              </a:p>
            </p:txBody>
          </p:sp>
        </mc:Fallback>
      </mc:AlternateContent>
      <p:sp>
        <p:nvSpPr>
          <p:cNvPr id="31" name="TextBox 35"/>
          <p:cNvSpPr txBox="1"/>
          <p:nvPr/>
        </p:nvSpPr>
        <p:spPr>
          <a:xfrm>
            <a:off x="1151599" y="1421466"/>
            <a:ext cx="866112" cy="33855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1600" dirty="0">
                <a:solidFill>
                  <a:srgbClr val="FFC000"/>
                </a:solidFill>
                <a:latin typeface="Arial" panose="020B0604020202020204" pitchFamily="34" charset="0"/>
                <a:cs typeface="Arial" panose="020B0604020202020204" pitchFamily="34" charset="0"/>
              </a:rPr>
              <a:t>Fovea</a:t>
            </a:r>
          </a:p>
        </p:txBody>
      </p:sp>
      <p:sp>
        <p:nvSpPr>
          <p:cNvPr id="36" name="Rectangle 21">
            <a:extLst>
              <a:ext uri="{FF2B5EF4-FFF2-40B4-BE49-F238E27FC236}">
                <a16:creationId xmlns:a16="http://schemas.microsoft.com/office/drawing/2014/main" id="{0FBEC652-00BE-E847-8040-DC614F2B8DFD}"/>
              </a:ext>
            </a:extLst>
          </p:cNvPr>
          <p:cNvSpPr/>
          <p:nvPr/>
        </p:nvSpPr>
        <p:spPr>
          <a:xfrm>
            <a:off x="872884" y="1903031"/>
            <a:ext cx="393192" cy="393192"/>
          </a:xfrm>
          <a:prstGeom prst="rect">
            <a:avLst/>
          </a:prstGeom>
          <a:solidFill>
            <a:srgbClr val="0070C0">
              <a:alpha val="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37" name="Rectangle 21">
            <a:extLst>
              <a:ext uri="{FF2B5EF4-FFF2-40B4-BE49-F238E27FC236}">
                <a16:creationId xmlns:a16="http://schemas.microsoft.com/office/drawing/2014/main" id="{1B07D48D-A6D9-9E46-84E8-80B778B0E172}"/>
              </a:ext>
            </a:extLst>
          </p:cNvPr>
          <p:cNvSpPr/>
          <p:nvPr/>
        </p:nvSpPr>
        <p:spPr>
          <a:xfrm>
            <a:off x="1262583" y="2550663"/>
            <a:ext cx="393192" cy="393192"/>
          </a:xfrm>
          <a:prstGeom prst="rect">
            <a:avLst/>
          </a:prstGeom>
          <a:solidFill>
            <a:srgbClr val="00B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38" name="Rectangle 21">
            <a:extLst>
              <a:ext uri="{FF2B5EF4-FFF2-40B4-BE49-F238E27FC236}">
                <a16:creationId xmlns:a16="http://schemas.microsoft.com/office/drawing/2014/main" id="{8B1BC593-2E46-E144-8C65-9E42886A1C37}"/>
              </a:ext>
            </a:extLst>
          </p:cNvPr>
          <p:cNvSpPr/>
          <p:nvPr/>
        </p:nvSpPr>
        <p:spPr>
          <a:xfrm>
            <a:off x="5374864" y="1787171"/>
            <a:ext cx="393192" cy="393192"/>
          </a:xfrm>
          <a:prstGeom prst="rect">
            <a:avLst/>
          </a:prstGeom>
          <a:solidFill>
            <a:srgbClr val="FFC000">
              <a:alpha val="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39" name="TextBox 35">
            <a:extLst>
              <a:ext uri="{FF2B5EF4-FFF2-40B4-BE49-F238E27FC236}">
                <a16:creationId xmlns:a16="http://schemas.microsoft.com/office/drawing/2014/main" id="{4FD85A85-EDB4-D04F-9285-577D3D85C1FC}"/>
              </a:ext>
            </a:extLst>
          </p:cNvPr>
          <p:cNvSpPr txBox="1"/>
          <p:nvPr/>
        </p:nvSpPr>
        <p:spPr>
          <a:xfrm>
            <a:off x="5179896" y="1437799"/>
            <a:ext cx="866112" cy="33855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1600" dirty="0">
                <a:solidFill>
                  <a:srgbClr val="FFC000"/>
                </a:solidFill>
                <a:latin typeface="Arial" panose="020B0604020202020204" pitchFamily="34" charset="0"/>
                <a:cs typeface="Arial" panose="020B0604020202020204" pitchFamily="34" charset="0"/>
              </a:rPr>
              <a:t>Fovea</a:t>
            </a:r>
          </a:p>
        </p:txBody>
      </p:sp>
      <p:sp>
        <p:nvSpPr>
          <p:cNvPr id="40" name="Rectangle 21">
            <a:extLst>
              <a:ext uri="{FF2B5EF4-FFF2-40B4-BE49-F238E27FC236}">
                <a16:creationId xmlns:a16="http://schemas.microsoft.com/office/drawing/2014/main" id="{F6675549-48D9-6845-9408-CA43BBEF5C31}"/>
              </a:ext>
            </a:extLst>
          </p:cNvPr>
          <p:cNvSpPr/>
          <p:nvPr/>
        </p:nvSpPr>
        <p:spPr>
          <a:xfrm>
            <a:off x="4901181" y="1919364"/>
            <a:ext cx="393192" cy="393192"/>
          </a:xfrm>
          <a:prstGeom prst="rect">
            <a:avLst/>
          </a:prstGeom>
          <a:solidFill>
            <a:srgbClr val="0070C0">
              <a:alpha val="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41" name="Rectangle 21">
            <a:extLst>
              <a:ext uri="{FF2B5EF4-FFF2-40B4-BE49-F238E27FC236}">
                <a16:creationId xmlns:a16="http://schemas.microsoft.com/office/drawing/2014/main" id="{67266DA7-BD28-0740-96F7-D7529ACA24CA}"/>
              </a:ext>
            </a:extLst>
          </p:cNvPr>
          <p:cNvSpPr/>
          <p:nvPr/>
        </p:nvSpPr>
        <p:spPr>
          <a:xfrm>
            <a:off x="5290880" y="2566996"/>
            <a:ext cx="393192" cy="393192"/>
          </a:xfrm>
          <a:prstGeom prst="rect">
            <a:avLst/>
          </a:prstGeom>
          <a:solidFill>
            <a:srgbClr val="00B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42" name="Rectangle 21">
            <a:extLst>
              <a:ext uri="{FF2B5EF4-FFF2-40B4-BE49-F238E27FC236}">
                <a16:creationId xmlns:a16="http://schemas.microsoft.com/office/drawing/2014/main" id="{99C4A9C7-0AA8-C642-81B6-0609F8E8E429}"/>
              </a:ext>
            </a:extLst>
          </p:cNvPr>
          <p:cNvSpPr/>
          <p:nvPr/>
        </p:nvSpPr>
        <p:spPr>
          <a:xfrm>
            <a:off x="9397001" y="1764009"/>
            <a:ext cx="393192" cy="393192"/>
          </a:xfrm>
          <a:prstGeom prst="rect">
            <a:avLst/>
          </a:prstGeom>
          <a:solidFill>
            <a:srgbClr val="FFC000">
              <a:alpha val="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43" name="TextBox 35">
            <a:extLst>
              <a:ext uri="{FF2B5EF4-FFF2-40B4-BE49-F238E27FC236}">
                <a16:creationId xmlns:a16="http://schemas.microsoft.com/office/drawing/2014/main" id="{297B37FE-7280-7341-9CEE-185C26CCD026}"/>
              </a:ext>
            </a:extLst>
          </p:cNvPr>
          <p:cNvSpPr txBox="1"/>
          <p:nvPr/>
        </p:nvSpPr>
        <p:spPr>
          <a:xfrm>
            <a:off x="9202033" y="1414637"/>
            <a:ext cx="866112" cy="33855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1600" dirty="0">
                <a:solidFill>
                  <a:srgbClr val="FFC000"/>
                </a:solidFill>
                <a:latin typeface="Arial" panose="020B0604020202020204" pitchFamily="34" charset="0"/>
                <a:cs typeface="Arial" panose="020B0604020202020204" pitchFamily="34" charset="0"/>
              </a:rPr>
              <a:t>Fovea</a:t>
            </a:r>
          </a:p>
        </p:txBody>
      </p:sp>
      <p:sp>
        <p:nvSpPr>
          <p:cNvPr id="44" name="Rectangle 21">
            <a:extLst>
              <a:ext uri="{FF2B5EF4-FFF2-40B4-BE49-F238E27FC236}">
                <a16:creationId xmlns:a16="http://schemas.microsoft.com/office/drawing/2014/main" id="{E362B321-62D9-5149-A49A-90641398C5A2}"/>
              </a:ext>
            </a:extLst>
          </p:cNvPr>
          <p:cNvSpPr/>
          <p:nvPr/>
        </p:nvSpPr>
        <p:spPr>
          <a:xfrm>
            <a:off x="8923318" y="1896202"/>
            <a:ext cx="393192" cy="393192"/>
          </a:xfrm>
          <a:prstGeom prst="rect">
            <a:avLst/>
          </a:prstGeom>
          <a:solidFill>
            <a:srgbClr val="0070C0">
              <a:alpha val="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45" name="Rectangle 21">
            <a:extLst>
              <a:ext uri="{FF2B5EF4-FFF2-40B4-BE49-F238E27FC236}">
                <a16:creationId xmlns:a16="http://schemas.microsoft.com/office/drawing/2014/main" id="{AA2EE32E-E4B1-0144-9360-BF47E42BD6B9}"/>
              </a:ext>
            </a:extLst>
          </p:cNvPr>
          <p:cNvSpPr/>
          <p:nvPr/>
        </p:nvSpPr>
        <p:spPr>
          <a:xfrm>
            <a:off x="9313017" y="2543834"/>
            <a:ext cx="393192" cy="393192"/>
          </a:xfrm>
          <a:prstGeom prst="rect">
            <a:avLst/>
          </a:prstGeom>
          <a:solidFill>
            <a:srgbClr val="00B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2" name="Slide Number Placeholder 1"/>
          <p:cNvSpPr>
            <a:spLocks noGrp="1"/>
          </p:cNvSpPr>
          <p:nvPr>
            <p:ph type="sldNum" sz="quarter" idx="12"/>
          </p:nvPr>
        </p:nvSpPr>
        <p:spPr/>
        <p:txBody>
          <a:bodyPr/>
          <a:lstStyle/>
          <a:p>
            <a:fld id="{AD3FABAC-FA63-4425-8B44-F3EAA7C2B502}" type="slidenum">
              <a:rPr lang="zh-CN" altLang="en-US" smtClean="0"/>
              <a:t>36</a:t>
            </a:fld>
            <a:endParaRPr lang="zh-CN" altLang="en-US" dirty="0"/>
          </a:p>
        </p:txBody>
      </p:sp>
      <p:sp>
        <p:nvSpPr>
          <p:cNvPr id="33" name="Rectangle 32">
            <a:extLst>
              <a:ext uri="{FF2B5EF4-FFF2-40B4-BE49-F238E27FC236}">
                <a16:creationId xmlns:a16="http://schemas.microsoft.com/office/drawing/2014/main" id="{4B99ECF1-5AF4-FF4B-A895-9D43F4288B54}"/>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755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文本框 4"/>
              <p:cNvSpPr txBox="1"/>
              <p:nvPr/>
            </p:nvSpPr>
            <p:spPr>
              <a:xfrm>
                <a:off x="0" y="2644170"/>
                <a:ext cx="12191999" cy="1446550"/>
              </a:xfrm>
              <a:prstGeom prst="rect">
                <a:avLst/>
              </a:prstGeom>
              <a:noFill/>
            </p:spPr>
            <p:txBody>
              <a:bodyPr wrap="square" rtlCol="0">
                <a:spAutoFit/>
              </a:bodyPr>
              <a:lstStyle/>
              <a:p>
                <a:pPr algn="ctr"/>
                <a:r>
                  <a:rPr lang="en-US" sz="4400" dirty="0">
                    <a:latin typeface="Arial" panose="020B0604020202020204" pitchFamily="34" charset="0"/>
                    <a:cs typeface="Arial" panose="020B0604020202020204" pitchFamily="34" charset="0"/>
                  </a:rPr>
                  <a:t>kernel function parameter </a:t>
                </a:r>
              </a:p>
              <a:p>
                <a:pPr algn="ctr"/>
                <a14:m>
                  <m:oMathPara xmlns:m="http://schemas.openxmlformats.org/officeDocument/2006/math">
                    <m:oMathParaPr>
                      <m:jc m:val="centerGroup"/>
                    </m:oMathParaPr>
                    <m:oMath xmlns:m="http://schemas.openxmlformats.org/officeDocument/2006/math">
                      <m:r>
                        <a:rPr lang="el-GR" sz="4400" i="1" dirty="0" smtClean="0">
                          <a:latin typeface="Cambria Math" panose="02040503050406030204" pitchFamily="18" charset="0"/>
                          <a:cs typeface="Arial" panose="020B0604020202020204" pitchFamily="34" charset="0"/>
                        </a:rPr>
                        <m:t>𝛼</m:t>
                      </m:r>
                    </m:oMath>
                  </m:oMathPara>
                </a14:m>
                <a:endParaRPr lang="en-US" sz="4400" dirty="0">
                  <a:latin typeface="Arial" panose="020B0604020202020204" pitchFamily="34" charset="0"/>
                  <a:cs typeface="Arial" panose="020B0604020202020204" pitchFamily="34" charset="0"/>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0" y="2644170"/>
                <a:ext cx="12191999" cy="1446550"/>
              </a:xfrm>
              <a:prstGeom prst="rect">
                <a:avLst/>
              </a:prstGeom>
              <a:blipFill>
                <a:blip r:embed="rId3"/>
                <a:stretch>
                  <a:fillRect t="-9283"/>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D3FABAC-FA63-4425-8B44-F3EAA7C2B502}" type="slidenum">
              <a:rPr lang="zh-CN" altLang="en-US" smtClean="0"/>
              <a:t>37</a:t>
            </a:fld>
            <a:endParaRPr lang="zh-CN" altLang="en-US" dirty="0"/>
          </a:p>
        </p:txBody>
      </p:sp>
      <p:sp>
        <p:nvSpPr>
          <p:cNvPr id="4" name="Rectangle 3">
            <a:extLst>
              <a:ext uri="{FF2B5EF4-FFF2-40B4-BE49-F238E27FC236}">
                <a16:creationId xmlns:a16="http://schemas.microsoft.com/office/drawing/2014/main" id="{F8A7D7D1-13F0-494B-90F3-EC265F4BB4CC}"/>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33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37" y="2123947"/>
            <a:ext cx="2557775" cy="2557775"/>
          </a:xfrm>
          <a:prstGeom prst="rect">
            <a:avLst/>
          </a:prstGeom>
        </p:spPr>
      </p:pic>
      <p:pic>
        <p:nvPicPr>
          <p:cNvPr id="7"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83367" y="2123947"/>
            <a:ext cx="2557775" cy="2557775"/>
          </a:xfrm>
          <a:prstGeom prst="rect">
            <a:avLst/>
          </a:prstGeom>
        </p:spPr>
      </p:pic>
      <p:cxnSp>
        <p:nvCxnSpPr>
          <p:cNvPr id="8" name="Straight Arrow Connector 80"/>
          <p:cNvCxnSpPr/>
          <p:nvPr/>
        </p:nvCxnSpPr>
        <p:spPr>
          <a:xfrm flipV="1">
            <a:off x="2869231" y="3428681"/>
            <a:ext cx="661453" cy="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15"/>
              <p:cNvSpPr txBox="1"/>
              <p:nvPr/>
            </p:nvSpPr>
            <p:spPr>
              <a:xfrm>
                <a:off x="5172075" y="5332218"/>
                <a:ext cx="183849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l-GR" sz="2424" i="1" dirty="0" smtClean="0">
                          <a:latin typeface="Cambria Math" panose="02040503050406030204" pitchFamily="18" charset="0"/>
                          <a:cs typeface="Arial" panose="020B0604020202020204" pitchFamily="34" charset="0"/>
                        </a:rPr>
                        <m:t>𝛼</m:t>
                      </m:r>
                      <m:r>
                        <a:rPr lang="en-US" sz="2424" i="1" dirty="0">
                          <a:latin typeface="Cambria Math" panose="02040503050406030204" pitchFamily="18" charset="0"/>
                          <a:cs typeface="Arial" panose="020B0604020202020204" pitchFamily="34" charset="0"/>
                        </a:rPr>
                        <m:t> = 1</m:t>
                      </m:r>
                    </m:oMath>
                  </m:oMathPara>
                </a14:m>
                <a:endParaRPr lang="en-US" sz="2424" dirty="0">
                  <a:latin typeface="Arial" panose="020B0604020202020204" pitchFamily="34" charset="0"/>
                  <a:cs typeface="Arial" panose="020B0604020202020204" pitchFamily="34" charset="0"/>
                </a:endParaRPr>
              </a:p>
            </p:txBody>
          </p:sp>
        </mc:Choice>
        <mc:Fallback xmlns="">
          <p:sp>
            <p:nvSpPr>
              <p:cNvPr id="9" name="TextBox 15"/>
              <p:cNvSpPr txBox="1">
                <a:spLocks noRot="1" noChangeAspect="1" noMove="1" noResize="1" noEditPoints="1" noAdjustHandles="1" noChangeArrowheads="1" noChangeShapeType="1" noTextEdit="1"/>
              </p:cNvSpPr>
              <p:nvPr/>
            </p:nvSpPr>
            <p:spPr>
              <a:xfrm>
                <a:off x="5172075" y="5332218"/>
                <a:ext cx="1838490" cy="465384"/>
              </a:xfrm>
              <a:prstGeom prst="rect">
                <a:avLst/>
              </a:prstGeom>
              <a:blipFill>
                <a:blip r:embed="rId4"/>
                <a:stretch>
                  <a:fillRect/>
                </a:stretch>
              </a:blipFill>
            </p:spPr>
            <p:txBody>
              <a:bodyPr/>
              <a:lstStyle/>
              <a:p>
                <a:r>
                  <a:rPr lang="en-US">
                    <a:noFill/>
                  </a:rPr>
                  <a:t> </a:t>
                </a:r>
              </a:p>
            </p:txBody>
          </p:sp>
        </mc:Fallback>
      </mc:AlternateContent>
      <p:pic>
        <p:nvPicPr>
          <p:cNvPr id="10"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86447" y="2136567"/>
            <a:ext cx="2557775" cy="2557775"/>
          </a:xfrm>
          <a:prstGeom prst="rect">
            <a:avLst/>
          </a:prstGeom>
          <a:ln w="19050">
            <a:noFill/>
          </a:ln>
        </p:spPr>
      </p:pic>
      <p:sp>
        <p:nvSpPr>
          <p:cNvPr id="11" name="TextBox 19"/>
          <p:cNvSpPr txBox="1"/>
          <p:nvPr/>
        </p:nvSpPr>
        <p:spPr>
          <a:xfrm>
            <a:off x="163237" y="1381956"/>
            <a:ext cx="2557773"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Original Frame</a:t>
            </a:r>
          </a:p>
        </p:txBody>
      </p:sp>
      <p:sp>
        <p:nvSpPr>
          <p:cNvPr id="12" name="TextBox 85"/>
          <p:cNvSpPr txBox="1"/>
          <p:nvPr/>
        </p:nvSpPr>
        <p:spPr>
          <a:xfrm>
            <a:off x="3625738" y="1381956"/>
            <a:ext cx="201783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Buffer</a:t>
            </a:r>
          </a:p>
        </p:txBody>
      </p:sp>
      <p:sp>
        <p:nvSpPr>
          <p:cNvPr id="13" name="TextBox 86"/>
          <p:cNvSpPr txBox="1"/>
          <p:nvPr/>
        </p:nvSpPr>
        <p:spPr>
          <a:xfrm>
            <a:off x="6683368" y="1381956"/>
            <a:ext cx="2561228"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Screen</a:t>
            </a:r>
          </a:p>
        </p:txBody>
      </p:sp>
      <p:sp>
        <p:nvSpPr>
          <p:cNvPr id="14" name="TextBox 87"/>
          <p:cNvSpPr txBox="1"/>
          <p:nvPr/>
        </p:nvSpPr>
        <p:spPr>
          <a:xfrm>
            <a:off x="9386447" y="1381955"/>
            <a:ext cx="2557775"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Sample Map</a:t>
            </a:r>
          </a:p>
        </p:txBody>
      </p:sp>
      <p:cxnSp>
        <p:nvCxnSpPr>
          <p:cNvPr id="16" name="Straight Arrow Connector 80"/>
          <p:cNvCxnSpPr/>
          <p:nvPr/>
        </p:nvCxnSpPr>
        <p:spPr>
          <a:xfrm flipV="1">
            <a:off x="5908066" y="3408903"/>
            <a:ext cx="661453" cy="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25738" y="2363405"/>
            <a:ext cx="2130552" cy="2130552"/>
          </a:xfrm>
          <a:prstGeom prst="rect">
            <a:avLst/>
          </a:prstGeom>
        </p:spPr>
      </p:pic>
      <p:sp>
        <p:nvSpPr>
          <p:cNvPr id="2" name="Slide Number Placeholder 1"/>
          <p:cNvSpPr>
            <a:spLocks noGrp="1"/>
          </p:cNvSpPr>
          <p:nvPr>
            <p:ph type="sldNum" sz="quarter" idx="12"/>
          </p:nvPr>
        </p:nvSpPr>
        <p:spPr/>
        <p:txBody>
          <a:bodyPr/>
          <a:lstStyle/>
          <a:p>
            <a:fld id="{AD3FABAC-FA63-4425-8B44-F3EAA7C2B502}" type="slidenum">
              <a:rPr lang="zh-CN" altLang="en-US" smtClean="0"/>
              <a:t>38</a:t>
            </a:fld>
            <a:endParaRPr lang="zh-CN" altLang="en-US" dirty="0"/>
          </a:p>
        </p:txBody>
      </p:sp>
      <p:sp>
        <p:nvSpPr>
          <p:cNvPr id="15" name="Rectangle 14">
            <a:extLst>
              <a:ext uri="{FF2B5EF4-FFF2-40B4-BE49-F238E27FC236}">
                <a16:creationId xmlns:a16="http://schemas.microsoft.com/office/drawing/2014/main" id="{BE4C62EA-0E63-E14F-81A2-39A2133115CE}"/>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98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37" y="2123947"/>
            <a:ext cx="2557775" cy="2557775"/>
          </a:xfrm>
          <a:prstGeom prst="rect">
            <a:avLst/>
          </a:prstGeom>
        </p:spPr>
      </p:pic>
      <p:cxnSp>
        <p:nvCxnSpPr>
          <p:cNvPr id="8" name="Straight Arrow Connector 80"/>
          <p:cNvCxnSpPr/>
          <p:nvPr/>
        </p:nvCxnSpPr>
        <p:spPr>
          <a:xfrm flipV="1">
            <a:off x="2869231" y="3428681"/>
            <a:ext cx="661453" cy="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15"/>
              <p:cNvSpPr txBox="1"/>
              <p:nvPr/>
            </p:nvSpPr>
            <p:spPr>
              <a:xfrm>
                <a:off x="5172075" y="5332218"/>
                <a:ext cx="183849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l-GR" sz="2424" i="1" dirty="0" smtClean="0">
                          <a:latin typeface="Cambria Math" panose="02040503050406030204" pitchFamily="18" charset="0"/>
                          <a:cs typeface="Arial" panose="020B0604020202020204" pitchFamily="34" charset="0"/>
                        </a:rPr>
                        <m:t>𝛼</m:t>
                      </m:r>
                      <m:r>
                        <a:rPr lang="en-US" sz="2424" i="1" dirty="0">
                          <a:latin typeface="Cambria Math" panose="02040503050406030204" pitchFamily="18" charset="0"/>
                          <a:cs typeface="Arial" panose="020B0604020202020204" pitchFamily="34" charset="0"/>
                        </a:rPr>
                        <m:t> = 4</m:t>
                      </m:r>
                    </m:oMath>
                  </m:oMathPara>
                </a14:m>
                <a:endParaRPr lang="en-US" sz="2424" dirty="0">
                  <a:latin typeface="Arial" panose="020B0604020202020204" pitchFamily="34" charset="0"/>
                  <a:cs typeface="Arial" panose="020B0604020202020204" pitchFamily="34" charset="0"/>
                </a:endParaRPr>
              </a:p>
            </p:txBody>
          </p:sp>
        </mc:Choice>
        <mc:Fallback xmlns="">
          <p:sp>
            <p:nvSpPr>
              <p:cNvPr id="9" name="TextBox 15"/>
              <p:cNvSpPr txBox="1">
                <a:spLocks noRot="1" noChangeAspect="1" noMove="1" noResize="1" noEditPoints="1" noAdjustHandles="1" noChangeArrowheads="1" noChangeShapeType="1" noTextEdit="1"/>
              </p:cNvSpPr>
              <p:nvPr/>
            </p:nvSpPr>
            <p:spPr>
              <a:xfrm>
                <a:off x="5172075" y="5332218"/>
                <a:ext cx="1838490" cy="465384"/>
              </a:xfrm>
              <a:prstGeom prst="rect">
                <a:avLst/>
              </a:prstGeom>
              <a:blipFill>
                <a:blip r:embed="rId3"/>
                <a:stretch>
                  <a:fillRect/>
                </a:stretch>
              </a:blipFill>
            </p:spPr>
            <p:txBody>
              <a:bodyPr/>
              <a:lstStyle/>
              <a:p>
                <a:r>
                  <a:rPr lang="en-US">
                    <a:noFill/>
                  </a:rPr>
                  <a:t> </a:t>
                </a:r>
              </a:p>
            </p:txBody>
          </p:sp>
        </mc:Fallback>
      </mc:AlternateContent>
      <p:sp>
        <p:nvSpPr>
          <p:cNvPr id="11" name="TextBox 19"/>
          <p:cNvSpPr txBox="1"/>
          <p:nvPr/>
        </p:nvSpPr>
        <p:spPr>
          <a:xfrm>
            <a:off x="163237" y="1381956"/>
            <a:ext cx="2557773"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Original Frame</a:t>
            </a:r>
          </a:p>
        </p:txBody>
      </p:sp>
      <p:sp>
        <p:nvSpPr>
          <p:cNvPr id="12" name="TextBox 85"/>
          <p:cNvSpPr txBox="1"/>
          <p:nvPr/>
        </p:nvSpPr>
        <p:spPr>
          <a:xfrm>
            <a:off x="3625738" y="1381956"/>
            <a:ext cx="201783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Buffer</a:t>
            </a:r>
          </a:p>
        </p:txBody>
      </p:sp>
      <p:sp>
        <p:nvSpPr>
          <p:cNvPr id="13" name="TextBox 86"/>
          <p:cNvSpPr txBox="1"/>
          <p:nvPr/>
        </p:nvSpPr>
        <p:spPr>
          <a:xfrm>
            <a:off x="6683368" y="1381956"/>
            <a:ext cx="2561228"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Screen</a:t>
            </a:r>
          </a:p>
        </p:txBody>
      </p:sp>
      <p:sp>
        <p:nvSpPr>
          <p:cNvPr id="14" name="TextBox 87"/>
          <p:cNvSpPr txBox="1"/>
          <p:nvPr/>
        </p:nvSpPr>
        <p:spPr>
          <a:xfrm>
            <a:off x="9381900" y="1381955"/>
            <a:ext cx="256032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Sample Map</a:t>
            </a:r>
          </a:p>
        </p:txBody>
      </p:sp>
      <p:cxnSp>
        <p:nvCxnSpPr>
          <p:cNvPr id="16" name="Straight Arrow Connector 80"/>
          <p:cNvCxnSpPr/>
          <p:nvPr/>
        </p:nvCxnSpPr>
        <p:spPr>
          <a:xfrm flipV="1">
            <a:off x="5908066" y="3408903"/>
            <a:ext cx="661453" cy="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7511" y="2121402"/>
            <a:ext cx="2560320" cy="2560320"/>
          </a:xfrm>
          <a:prstGeom prst="rect">
            <a:avLst/>
          </a:prstGeom>
        </p:spPr>
      </p:pic>
      <p:pic>
        <p:nvPicPr>
          <p:cNvPr id="26" name="Picture 2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69522" y="2343627"/>
            <a:ext cx="2130552" cy="2130552"/>
          </a:xfrm>
          <a:prstGeom prst="rect">
            <a:avLst/>
          </a:prstGeom>
        </p:spPr>
      </p:pic>
      <p:pic>
        <p:nvPicPr>
          <p:cNvPr id="27" name="Picture 2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94149" y="2128743"/>
            <a:ext cx="2560320" cy="2560320"/>
          </a:xfrm>
          <a:prstGeom prst="rect">
            <a:avLst/>
          </a:prstGeom>
          <a:ln w="19050">
            <a:noFill/>
          </a:ln>
        </p:spPr>
      </p:pic>
      <p:sp>
        <p:nvSpPr>
          <p:cNvPr id="2" name="Slide Number Placeholder 1"/>
          <p:cNvSpPr>
            <a:spLocks noGrp="1"/>
          </p:cNvSpPr>
          <p:nvPr>
            <p:ph type="sldNum" sz="quarter" idx="12"/>
          </p:nvPr>
        </p:nvSpPr>
        <p:spPr/>
        <p:txBody>
          <a:bodyPr/>
          <a:lstStyle/>
          <a:p>
            <a:fld id="{AD3FABAC-FA63-4425-8B44-F3EAA7C2B502}" type="slidenum">
              <a:rPr lang="zh-CN" altLang="en-US" smtClean="0"/>
              <a:t>39</a:t>
            </a:fld>
            <a:endParaRPr lang="zh-CN" altLang="en-US" dirty="0"/>
          </a:p>
        </p:txBody>
      </p:sp>
      <p:sp>
        <p:nvSpPr>
          <p:cNvPr id="15" name="Rectangle 14">
            <a:extLst>
              <a:ext uri="{FF2B5EF4-FFF2-40B4-BE49-F238E27FC236}">
                <a16:creationId xmlns:a16="http://schemas.microsoft.com/office/drawing/2014/main" id="{82D448A3-CF82-2F42-A23C-820BE3999010}"/>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509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14AB4C-10F5-404B-B940-862CDE7C7C84}"/>
              </a:ext>
            </a:extLst>
          </p:cNvPr>
          <p:cNvSpPr>
            <a:spLocks noGrp="1"/>
          </p:cNvSpPr>
          <p:nvPr>
            <p:ph type="sldNum" sz="quarter" idx="12"/>
          </p:nvPr>
        </p:nvSpPr>
        <p:spPr/>
        <p:txBody>
          <a:bodyPr/>
          <a:lstStyle/>
          <a:p>
            <a:fld id="{CF531A5C-7F90-1D45-A84A-6CA7AC95E0C8}" type="slidenum">
              <a:rPr lang="en-US" smtClean="0"/>
              <a:t>4</a:t>
            </a:fld>
            <a:endParaRPr lang="en-US"/>
          </a:p>
        </p:txBody>
      </p:sp>
      <p:pic>
        <p:nvPicPr>
          <p:cNvPr id="5" name="Picture 4">
            <a:extLst>
              <a:ext uri="{FF2B5EF4-FFF2-40B4-BE49-F238E27FC236}">
                <a16:creationId xmlns:a16="http://schemas.microsoft.com/office/drawing/2014/main" id="{8201141F-5FB7-7F41-8333-C2ED0554F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84522" y="2739458"/>
            <a:ext cx="6096000" cy="2552700"/>
          </a:xfrm>
          <a:prstGeom prst="rect">
            <a:avLst/>
          </a:prstGeom>
        </p:spPr>
      </p:pic>
      <p:cxnSp>
        <p:nvCxnSpPr>
          <p:cNvPr id="6" name="Straight Connector 5">
            <a:extLst>
              <a:ext uri="{FF2B5EF4-FFF2-40B4-BE49-F238E27FC236}">
                <a16:creationId xmlns:a16="http://schemas.microsoft.com/office/drawing/2014/main" id="{F967C122-9A60-2442-B98A-DE1A4C51F455}"/>
              </a:ext>
            </a:extLst>
          </p:cNvPr>
          <p:cNvCxnSpPr/>
          <p:nvPr/>
        </p:nvCxnSpPr>
        <p:spPr>
          <a:xfrm>
            <a:off x="425767" y="2093495"/>
            <a:ext cx="41148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 name="Title 1">
                <a:extLst>
                  <a:ext uri="{FF2B5EF4-FFF2-40B4-BE49-F238E27FC236}">
                    <a16:creationId xmlns:a16="http://schemas.microsoft.com/office/drawing/2014/main" id="{DF6490C0-34AC-2E4F-8A67-703B0FBEDD14}"/>
                  </a:ext>
                </a:extLst>
              </p:cNvPr>
              <p:cNvSpPr txBox="1">
                <a:spLocks/>
              </p:cNvSpPr>
              <p:nvPr/>
            </p:nvSpPr>
            <p:spPr>
              <a:xfrm>
                <a:off x="411479" y="795048"/>
                <a:ext cx="6393207" cy="108813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400" dirty="0">
                    <a:latin typeface="Arial" panose="020B0604020202020204" pitchFamily="34" charset="0"/>
                    <a:cs typeface="Arial" panose="020B0604020202020204" pitchFamily="34" charset="0"/>
                  </a:rPr>
                  <a:t>Light</a:t>
                </a:r>
                <a:r>
                  <a:rPr lang="zh-CN" altLang="en-US" sz="3400" dirty="0">
                    <a:latin typeface="Arial" panose="020B0604020202020204" pitchFamily="34" charset="0"/>
                    <a:cs typeface="Arial" panose="020B0604020202020204" pitchFamily="34" charset="0"/>
                  </a:rPr>
                  <a:t> </a:t>
                </a:r>
                <a:r>
                  <a:rPr lang="en-US" altLang="zh-CN" sz="3400" dirty="0">
                    <a:latin typeface="Arial" panose="020B0604020202020204" pitchFamily="34" charset="0"/>
                    <a:cs typeface="Arial" panose="020B0604020202020204" pitchFamily="34" charset="0"/>
                  </a:rPr>
                  <a:t>Field</a:t>
                </a:r>
                <a:r>
                  <a:rPr lang="zh-CN" altLang="en-US" sz="3400" dirty="0">
                    <a:latin typeface="Arial" panose="020B0604020202020204" pitchFamily="34" charset="0"/>
                    <a:cs typeface="Arial" panose="020B0604020202020204" pitchFamily="34" charset="0"/>
                  </a:rPr>
                  <a:t> </a:t>
                </a:r>
                <a14:m>
                  <m:oMath xmlns:m="http://schemas.openxmlformats.org/officeDocument/2006/math">
                    <m:r>
                      <a:rPr lang="en-US" altLang="zh-CN" sz="3600" i="1">
                        <a:solidFill>
                          <a:schemeClr val="tx1">
                            <a:lumMod val="75000"/>
                            <a:lumOff val="25000"/>
                          </a:schemeClr>
                        </a:solidFill>
                        <a:latin typeface="Cambria Math" panose="02040503050406030204" pitchFamily="18" charset="0"/>
                      </a:rPr>
                      <m:t>𝐿</m:t>
                    </m:r>
                    <m:r>
                      <a:rPr lang="en-US" altLang="zh-CN" sz="3600" i="1">
                        <a:solidFill>
                          <a:schemeClr val="tx1">
                            <a:lumMod val="75000"/>
                            <a:lumOff val="25000"/>
                          </a:schemeClr>
                        </a:solidFill>
                        <a:latin typeface="Cambria Math" panose="02040503050406030204" pitchFamily="18" charset="0"/>
                      </a:rPr>
                      <m:t>(</m:t>
                    </m:r>
                    <m:r>
                      <a:rPr lang="en-US" altLang="zh-CN" sz="3600" i="1">
                        <a:solidFill>
                          <a:schemeClr val="tx1">
                            <a:lumMod val="75000"/>
                            <a:lumOff val="25000"/>
                          </a:schemeClr>
                        </a:solidFill>
                        <a:latin typeface="Cambria Math" panose="02040503050406030204" pitchFamily="18" charset="0"/>
                      </a:rPr>
                      <m:t>𝑢</m:t>
                    </m:r>
                    <m:r>
                      <a:rPr lang="en-US" altLang="zh-CN" sz="3600" i="1">
                        <a:solidFill>
                          <a:schemeClr val="tx1">
                            <a:lumMod val="75000"/>
                            <a:lumOff val="25000"/>
                          </a:schemeClr>
                        </a:solidFill>
                        <a:latin typeface="Cambria Math" panose="02040503050406030204" pitchFamily="18" charset="0"/>
                      </a:rPr>
                      <m:t>,</m:t>
                    </m:r>
                    <m:r>
                      <a:rPr lang="en-US" altLang="zh-CN" sz="3600" i="1">
                        <a:solidFill>
                          <a:schemeClr val="tx1">
                            <a:lumMod val="75000"/>
                            <a:lumOff val="25000"/>
                          </a:schemeClr>
                        </a:solidFill>
                        <a:latin typeface="Cambria Math" panose="02040503050406030204" pitchFamily="18" charset="0"/>
                      </a:rPr>
                      <m:t>𝑣</m:t>
                    </m:r>
                    <m:r>
                      <a:rPr lang="en-US" altLang="zh-CN" sz="3600" i="1">
                        <a:solidFill>
                          <a:schemeClr val="tx1">
                            <a:lumMod val="75000"/>
                            <a:lumOff val="25000"/>
                          </a:schemeClr>
                        </a:solidFill>
                        <a:latin typeface="Cambria Math" panose="02040503050406030204" pitchFamily="18" charset="0"/>
                      </a:rPr>
                      <m:t>,</m:t>
                    </m:r>
                    <m:r>
                      <a:rPr lang="en-US" altLang="zh-CN" sz="3600" i="1">
                        <a:solidFill>
                          <a:schemeClr val="tx1">
                            <a:lumMod val="75000"/>
                            <a:lumOff val="25000"/>
                          </a:schemeClr>
                        </a:solidFill>
                        <a:latin typeface="Cambria Math" panose="02040503050406030204" pitchFamily="18" charset="0"/>
                      </a:rPr>
                      <m:t>𝑠</m:t>
                    </m:r>
                    <m:r>
                      <a:rPr lang="en-US" altLang="zh-CN" sz="3600" i="1">
                        <a:solidFill>
                          <a:schemeClr val="tx1">
                            <a:lumMod val="75000"/>
                            <a:lumOff val="25000"/>
                          </a:schemeClr>
                        </a:solidFill>
                        <a:latin typeface="Cambria Math" panose="02040503050406030204" pitchFamily="18" charset="0"/>
                      </a:rPr>
                      <m:t>,</m:t>
                    </m:r>
                    <m:r>
                      <a:rPr lang="en-US" altLang="zh-CN" sz="3600" i="1">
                        <a:solidFill>
                          <a:schemeClr val="tx1">
                            <a:lumMod val="75000"/>
                            <a:lumOff val="25000"/>
                          </a:schemeClr>
                        </a:solidFill>
                        <a:latin typeface="Cambria Math" panose="02040503050406030204" pitchFamily="18" charset="0"/>
                      </a:rPr>
                      <m:t>𝑡</m:t>
                    </m:r>
                    <m:r>
                      <a:rPr lang="en-US" altLang="zh-CN" sz="3600" i="1">
                        <a:solidFill>
                          <a:schemeClr val="tx1">
                            <a:lumMod val="75000"/>
                            <a:lumOff val="25000"/>
                          </a:schemeClr>
                        </a:solidFill>
                        <a:latin typeface="Cambria Math" panose="02040503050406030204" pitchFamily="18" charset="0"/>
                        <a:ea typeface="Cambria Math" panose="02040503050406030204" pitchFamily="18" charset="0"/>
                      </a:rPr>
                      <m:t>)</m:t>
                    </m:r>
                  </m:oMath>
                </a14:m>
                <a:endParaRPr lang="en-US" sz="3400" dirty="0">
                  <a:latin typeface="Arial" panose="020B0604020202020204" pitchFamily="34" charset="0"/>
                  <a:cs typeface="Arial" panose="020B0604020202020204" pitchFamily="34" charset="0"/>
                </a:endParaRPr>
              </a:p>
            </p:txBody>
          </p:sp>
        </mc:Choice>
        <mc:Fallback xmlns="">
          <p:sp>
            <p:nvSpPr>
              <p:cNvPr id="7" name="Title 1">
                <a:extLst>
                  <a:ext uri="{FF2B5EF4-FFF2-40B4-BE49-F238E27FC236}">
                    <a16:creationId xmlns:a16="http://schemas.microsoft.com/office/drawing/2014/main" id="{DF6490C0-34AC-2E4F-8A67-703B0FBEDD14}"/>
                  </a:ext>
                </a:extLst>
              </p:cNvPr>
              <p:cNvSpPr txBox="1">
                <a:spLocks noRot="1" noChangeAspect="1" noMove="1" noResize="1" noEditPoints="1" noAdjustHandles="1" noChangeArrowheads="1" noChangeShapeType="1" noTextEdit="1"/>
              </p:cNvSpPr>
              <p:nvPr/>
            </p:nvSpPr>
            <p:spPr>
              <a:xfrm>
                <a:off x="411479" y="795048"/>
                <a:ext cx="6393207" cy="1088136"/>
              </a:xfrm>
              <a:prstGeom prst="rect">
                <a:avLst/>
              </a:prstGeom>
              <a:blipFill>
                <a:blip r:embed="rId3"/>
                <a:stretch>
                  <a:fillRect l="-2574" b="-19767"/>
                </a:stretch>
              </a:blipFill>
            </p:spPr>
            <p:txBody>
              <a:bodyPr/>
              <a:lstStyle/>
              <a:p>
                <a:r>
                  <a:rPr lang="en-US">
                    <a:noFill/>
                  </a:rPr>
                  <a:t> </a:t>
                </a:r>
              </a:p>
            </p:txBody>
          </p:sp>
        </mc:Fallback>
      </mc:AlternateContent>
      <p:sp>
        <p:nvSpPr>
          <p:cNvPr id="8" name="Content Placeholder 2">
            <a:extLst>
              <a:ext uri="{FF2B5EF4-FFF2-40B4-BE49-F238E27FC236}">
                <a16:creationId xmlns:a16="http://schemas.microsoft.com/office/drawing/2014/main" id="{D0661BA7-B1CF-4B40-AAF4-B9658F271EEA}"/>
              </a:ext>
            </a:extLst>
          </p:cNvPr>
          <p:cNvSpPr txBox="1">
            <a:spLocks/>
          </p:cNvSpPr>
          <p:nvPr/>
        </p:nvSpPr>
        <p:spPr>
          <a:xfrm>
            <a:off x="411478" y="2478504"/>
            <a:ext cx="5471161" cy="3584448"/>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err="1">
                <a:solidFill>
                  <a:schemeClr val="tx1">
                    <a:lumMod val="75000"/>
                    <a:lumOff val="25000"/>
                  </a:schemeClr>
                </a:solidFill>
                <a:latin typeface="Arial" panose="020B0604020202020204" pitchFamily="34" charset="0"/>
                <a:cs typeface="Arial" panose="020B0604020202020204" pitchFamily="34" charset="0"/>
              </a:rPr>
              <a:t>uv</a:t>
            </a:r>
            <a:r>
              <a:rPr lang="zh-CN" altLang="en-US" sz="1800" dirty="0">
                <a:solidFill>
                  <a:schemeClr val="tx1">
                    <a:lumMod val="75000"/>
                    <a:lumOff val="25000"/>
                  </a:schemeClr>
                </a:solidFill>
                <a:latin typeface="Arial" panose="020B0604020202020204" pitchFamily="34" charset="0"/>
                <a:cs typeface="Arial" panose="020B0604020202020204" pitchFamily="34" charset="0"/>
              </a:rPr>
              <a:t> </a:t>
            </a:r>
            <a:r>
              <a:rPr lang="en-US" altLang="zh-CN" sz="1800" dirty="0">
                <a:solidFill>
                  <a:schemeClr val="tx1">
                    <a:lumMod val="75000"/>
                    <a:lumOff val="25000"/>
                  </a:schemeClr>
                </a:solidFill>
                <a:latin typeface="Arial" panose="020B0604020202020204" pitchFamily="34" charset="0"/>
                <a:cs typeface="Arial" panose="020B0604020202020204" pitchFamily="34" charset="0"/>
              </a:rPr>
              <a:t>-</a:t>
            </a:r>
            <a:r>
              <a:rPr lang="zh-CN" altLang="en-US" sz="1800" dirty="0">
                <a:solidFill>
                  <a:schemeClr val="tx1">
                    <a:lumMod val="75000"/>
                    <a:lumOff val="25000"/>
                  </a:schemeClr>
                </a:solidFill>
                <a:latin typeface="Arial" panose="020B0604020202020204" pitchFamily="34" charset="0"/>
                <a:cs typeface="Arial" panose="020B0604020202020204" pitchFamily="34" charset="0"/>
              </a:rPr>
              <a:t> </a:t>
            </a:r>
            <a:r>
              <a:rPr lang="en-US" sz="1800" dirty="0">
                <a:solidFill>
                  <a:schemeClr val="tx1">
                    <a:lumMod val="75000"/>
                    <a:lumOff val="25000"/>
                  </a:schemeClr>
                </a:solidFill>
                <a:latin typeface="Arial" panose="020B0604020202020204" pitchFamily="34" charset="0"/>
                <a:cs typeface="Arial" panose="020B0604020202020204" pitchFamily="34" charset="0"/>
              </a:rPr>
              <a:t>ca</a:t>
            </a:r>
            <a:r>
              <a:rPr lang="en-US" altLang="zh-CN" sz="1800" dirty="0">
                <a:solidFill>
                  <a:schemeClr val="tx1">
                    <a:lumMod val="75000"/>
                    <a:lumOff val="25000"/>
                  </a:schemeClr>
                </a:solidFill>
                <a:latin typeface="Arial" panose="020B0604020202020204" pitchFamily="34" charset="0"/>
                <a:cs typeface="Arial" panose="020B0604020202020204" pitchFamily="34" charset="0"/>
              </a:rPr>
              <a:t>m</a:t>
            </a:r>
            <a:r>
              <a:rPr lang="en-US" sz="1800" dirty="0">
                <a:solidFill>
                  <a:schemeClr val="tx1">
                    <a:lumMod val="75000"/>
                    <a:lumOff val="25000"/>
                  </a:schemeClr>
                </a:solidFill>
                <a:latin typeface="Arial" panose="020B0604020202020204" pitchFamily="34" charset="0"/>
                <a:cs typeface="Arial" panose="020B0604020202020204" pitchFamily="34" charset="0"/>
              </a:rPr>
              <a:t>era plane </a:t>
            </a:r>
            <a:endParaRPr lang="en-US" altLang="zh-CN" sz="1800"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r>
              <a:rPr lang="en-US" altLang="zh-CN" sz="1800" dirty="0" err="1">
                <a:solidFill>
                  <a:schemeClr val="tx1">
                    <a:lumMod val="75000"/>
                    <a:lumOff val="25000"/>
                  </a:schemeClr>
                </a:solidFill>
                <a:latin typeface="Arial" panose="020B0604020202020204" pitchFamily="34" charset="0"/>
                <a:cs typeface="Arial" panose="020B0604020202020204" pitchFamily="34" charset="0"/>
              </a:rPr>
              <a:t>st</a:t>
            </a:r>
            <a:r>
              <a:rPr lang="zh-CN" altLang="en-US" sz="1800" dirty="0">
                <a:solidFill>
                  <a:schemeClr val="tx1">
                    <a:lumMod val="75000"/>
                    <a:lumOff val="25000"/>
                  </a:schemeClr>
                </a:solidFill>
                <a:latin typeface="Arial" panose="020B0604020202020204" pitchFamily="34" charset="0"/>
                <a:cs typeface="Arial" panose="020B0604020202020204" pitchFamily="34" charset="0"/>
              </a:rPr>
              <a:t> </a:t>
            </a:r>
            <a:r>
              <a:rPr lang="en-US" altLang="zh-CN" sz="1800" dirty="0">
                <a:solidFill>
                  <a:schemeClr val="tx1">
                    <a:lumMod val="75000"/>
                    <a:lumOff val="25000"/>
                  </a:schemeClr>
                </a:solidFill>
                <a:latin typeface="Arial" panose="020B0604020202020204" pitchFamily="34" charset="0"/>
                <a:cs typeface="Arial" panose="020B0604020202020204" pitchFamily="34" charset="0"/>
              </a:rPr>
              <a:t>-</a:t>
            </a:r>
            <a:r>
              <a:rPr lang="zh-CN" altLang="en-US" sz="1800" dirty="0">
                <a:solidFill>
                  <a:schemeClr val="tx1">
                    <a:lumMod val="75000"/>
                    <a:lumOff val="25000"/>
                  </a:schemeClr>
                </a:solidFill>
                <a:latin typeface="Arial" panose="020B0604020202020204" pitchFamily="34" charset="0"/>
                <a:cs typeface="Arial" panose="020B0604020202020204" pitchFamily="34" charset="0"/>
              </a:rPr>
              <a:t> </a:t>
            </a:r>
            <a:r>
              <a:rPr lang="en-US" sz="1800" dirty="0">
                <a:solidFill>
                  <a:schemeClr val="tx1">
                    <a:lumMod val="75000"/>
                    <a:lumOff val="25000"/>
                  </a:schemeClr>
                </a:solidFill>
                <a:latin typeface="Arial" panose="020B0604020202020204" pitchFamily="34" charset="0"/>
                <a:cs typeface="Arial" panose="020B0604020202020204" pitchFamily="34" charset="0"/>
              </a:rPr>
              <a:t>focal plane</a:t>
            </a:r>
          </a:p>
        </p:txBody>
      </p:sp>
      <p:sp>
        <p:nvSpPr>
          <p:cNvPr id="9" name="Rectangle 8">
            <a:extLst>
              <a:ext uri="{FF2B5EF4-FFF2-40B4-BE49-F238E27FC236}">
                <a16:creationId xmlns:a16="http://schemas.microsoft.com/office/drawing/2014/main" id="{215BADE0-51A7-8749-809D-6EBCED0E19E3}"/>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038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37" y="2123947"/>
            <a:ext cx="2557775" cy="2557775"/>
          </a:xfrm>
          <a:prstGeom prst="rect">
            <a:avLst/>
          </a:prstGeom>
        </p:spPr>
      </p:pic>
      <p:cxnSp>
        <p:nvCxnSpPr>
          <p:cNvPr id="8" name="Straight Arrow Connector 80"/>
          <p:cNvCxnSpPr/>
          <p:nvPr/>
        </p:nvCxnSpPr>
        <p:spPr>
          <a:xfrm flipV="1">
            <a:off x="2869231" y="3414393"/>
            <a:ext cx="661453" cy="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15"/>
              <p:cNvSpPr txBox="1"/>
              <p:nvPr/>
            </p:nvSpPr>
            <p:spPr>
              <a:xfrm>
                <a:off x="5172075" y="5332218"/>
                <a:ext cx="183849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l-GR" sz="2424" i="1" dirty="0" smtClean="0">
                          <a:latin typeface="Cambria Math" panose="02040503050406030204" pitchFamily="18" charset="0"/>
                          <a:cs typeface="Arial" panose="020B0604020202020204" pitchFamily="34" charset="0"/>
                        </a:rPr>
                        <m:t>𝛼</m:t>
                      </m:r>
                      <m:r>
                        <a:rPr lang="en-US" sz="2424" i="1" dirty="0">
                          <a:latin typeface="Cambria Math" panose="02040503050406030204" pitchFamily="18" charset="0"/>
                          <a:cs typeface="Arial" panose="020B0604020202020204" pitchFamily="34" charset="0"/>
                        </a:rPr>
                        <m:t> = 6</m:t>
                      </m:r>
                    </m:oMath>
                  </m:oMathPara>
                </a14:m>
                <a:endParaRPr lang="en-US" sz="2424" dirty="0">
                  <a:latin typeface="Arial" panose="020B0604020202020204" pitchFamily="34" charset="0"/>
                  <a:cs typeface="Arial" panose="020B0604020202020204" pitchFamily="34" charset="0"/>
                </a:endParaRPr>
              </a:p>
            </p:txBody>
          </p:sp>
        </mc:Choice>
        <mc:Fallback xmlns="">
          <p:sp>
            <p:nvSpPr>
              <p:cNvPr id="9" name="TextBox 15"/>
              <p:cNvSpPr txBox="1">
                <a:spLocks noRot="1" noChangeAspect="1" noMove="1" noResize="1" noEditPoints="1" noAdjustHandles="1" noChangeArrowheads="1" noChangeShapeType="1" noTextEdit="1"/>
              </p:cNvSpPr>
              <p:nvPr/>
            </p:nvSpPr>
            <p:spPr>
              <a:xfrm>
                <a:off x="5172075" y="5332218"/>
                <a:ext cx="1838490" cy="465384"/>
              </a:xfrm>
              <a:prstGeom prst="rect">
                <a:avLst/>
              </a:prstGeom>
              <a:blipFill>
                <a:blip r:embed="rId3"/>
                <a:stretch>
                  <a:fillRect/>
                </a:stretch>
              </a:blipFill>
            </p:spPr>
            <p:txBody>
              <a:bodyPr/>
              <a:lstStyle/>
              <a:p>
                <a:r>
                  <a:rPr lang="en-US">
                    <a:noFill/>
                  </a:rPr>
                  <a:t> </a:t>
                </a:r>
              </a:p>
            </p:txBody>
          </p:sp>
        </mc:Fallback>
      </mc:AlternateContent>
      <p:sp>
        <p:nvSpPr>
          <p:cNvPr id="11" name="TextBox 19"/>
          <p:cNvSpPr txBox="1"/>
          <p:nvPr/>
        </p:nvSpPr>
        <p:spPr>
          <a:xfrm>
            <a:off x="163237" y="1381956"/>
            <a:ext cx="2557773"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Original Frame</a:t>
            </a:r>
          </a:p>
        </p:txBody>
      </p:sp>
      <p:sp>
        <p:nvSpPr>
          <p:cNvPr id="12" name="TextBox 85"/>
          <p:cNvSpPr txBox="1"/>
          <p:nvPr/>
        </p:nvSpPr>
        <p:spPr>
          <a:xfrm>
            <a:off x="3625738" y="1381956"/>
            <a:ext cx="201783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Buffer</a:t>
            </a:r>
          </a:p>
        </p:txBody>
      </p:sp>
      <p:sp>
        <p:nvSpPr>
          <p:cNvPr id="13" name="TextBox 86"/>
          <p:cNvSpPr txBox="1"/>
          <p:nvPr/>
        </p:nvSpPr>
        <p:spPr>
          <a:xfrm>
            <a:off x="6683368" y="1381956"/>
            <a:ext cx="2561228"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Screen</a:t>
            </a:r>
          </a:p>
        </p:txBody>
      </p:sp>
      <p:sp>
        <p:nvSpPr>
          <p:cNvPr id="14" name="TextBox 87"/>
          <p:cNvSpPr txBox="1"/>
          <p:nvPr/>
        </p:nvSpPr>
        <p:spPr>
          <a:xfrm>
            <a:off x="9382704" y="1381955"/>
            <a:ext cx="2560320"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2424" dirty="0">
                <a:latin typeface="Arial" panose="020B0604020202020204" pitchFamily="34" charset="0"/>
                <a:cs typeface="Arial" panose="020B0604020202020204" pitchFamily="34" charset="0"/>
              </a:rPr>
              <a:t>Sample Map</a:t>
            </a:r>
          </a:p>
        </p:txBody>
      </p:sp>
      <p:cxnSp>
        <p:nvCxnSpPr>
          <p:cNvPr id="16" name="Straight Arrow Connector 80"/>
          <p:cNvCxnSpPr/>
          <p:nvPr/>
        </p:nvCxnSpPr>
        <p:spPr>
          <a:xfrm flipV="1">
            <a:off x="5908066" y="3408903"/>
            <a:ext cx="661453" cy="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54099" y="2349117"/>
            <a:ext cx="2130552" cy="2130552"/>
          </a:xfrm>
          <a:prstGeom prst="rect">
            <a:avLst/>
          </a:prstGeom>
        </p:spPr>
      </p:pic>
      <p:pic>
        <p:nvPicPr>
          <p:cNvPr id="25" name="Picture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82704" y="2134233"/>
            <a:ext cx="2560320" cy="2560320"/>
          </a:xfrm>
          <a:prstGeom prst="rect">
            <a:avLst/>
          </a:prstGeom>
          <a:ln w="19050">
            <a:noFill/>
          </a:ln>
        </p:spPr>
      </p:pic>
      <p:pic>
        <p:nvPicPr>
          <p:cNvPr id="26" name="Picture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75650" y="2134233"/>
            <a:ext cx="2560320" cy="2560320"/>
          </a:xfrm>
          <a:prstGeom prst="rect">
            <a:avLst/>
          </a:prstGeom>
        </p:spPr>
      </p:pic>
      <p:sp>
        <p:nvSpPr>
          <p:cNvPr id="2" name="Slide Number Placeholder 1"/>
          <p:cNvSpPr>
            <a:spLocks noGrp="1"/>
          </p:cNvSpPr>
          <p:nvPr>
            <p:ph type="sldNum" sz="quarter" idx="12"/>
          </p:nvPr>
        </p:nvSpPr>
        <p:spPr/>
        <p:txBody>
          <a:bodyPr/>
          <a:lstStyle/>
          <a:p>
            <a:fld id="{AD3FABAC-FA63-4425-8B44-F3EAA7C2B502}" type="slidenum">
              <a:rPr lang="zh-CN" altLang="en-US" smtClean="0"/>
              <a:t>40</a:t>
            </a:fld>
            <a:endParaRPr lang="zh-CN" altLang="en-US" dirty="0"/>
          </a:p>
        </p:txBody>
      </p:sp>
      <p:sp>
        <p:nvSpPr>
          <p:cNvPr id="15" name="Rectangle 14">
            <a:extLst>
              <a:ext uri="{FF2B5EF4-FFF2-40B4-BE49-F238E27FC236}">
                <a16:creationId xmlns:a16="http://schemas.microsoft.com/office/drawing/2014/main" id="{B532960A-186A-D843-AE8E-4871C582D5A1}"/>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815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4802" y="4593956"/>
            <a:ext cx="2148840" cy="2148840"/>
          </a:xfrm>
          <a:prstGeom prst="rect">
            <a:avLst/>
          </a:prstGeom>
          <a:ln w="25400">
            <a:solidFill>
              <a:schemeClr val="tx1"/>
            </a:solidFill>
          </a:ln>
        </p:spPr>
      </p:pic>
      <p:pic>
        <p:nvPicPr>
          <p:cNvPr id="34" name="Picture 3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48961" y="794343"/>
            <a:ext cx="2743200" cy="2743200"/>
          </a:xfrm>
          <a:prstGeom prst="rect">
            <a:avLst/>
          </a:prstGeom>
        </p:spPr>
      </p:pic>
      <p:pic>
        <p:nvPicPr>
          <p:cNvPr id="33" name="Picture 3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23951" y="801295"/>
            <a:ext cx="2743200" cy="2743200"/>
          </a:xfrm>
          <a:prstGeom prst="rect">
            <a:avLst/>
          </a:prstGeom>
        </p:spPr>
      </p:pic>
      <p:pic>
        <p:nvPicPr>
          <p:cNvPr id="32" name="Picture 3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4526" y="808763"/>
            <a:ext cx="2743200" cy="2743200"/>
          </a:xfrm>
          <a:prstGeom prst="rect">
            <a:avLst/>
          </a:prstGeom>
        </p:spPr>
      </p:pic>
      <p:sp>
        <p:nvSpPr>
          <p:cNvPr id="18" name="Rectangle 21"/>
          <p:cNvSpPr/>
          <p:nvPr/>
        </p:nvSpPr>
        <p:spPr>
          <a:xfrm>
            <a:off x="1346567" y="1742260"/>
            <a:ext cx="393192" cy="393192"/>
          </a:xfrm>
          <a:prstGeom prst="rect">
            <a:avLst/>
          </a:prstGeom>
          <a:solidFill>
            <a:srgbClr val="FFC000">
              <a:alpha val="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mc:AlternateContent xmlns:mc="http://schemas.openxmlformats.org/markup-compatibility/2006" xmlns:a14="http://schemas.microsoft.com/office/drawing/2010/main">
        <mc:Choice Requires="a14">
          <p:sp>
            <p:nvSpPr>
              <p:cNvPr id="22" name="TextBox 31"/>
              <p:cNvSpPr txBox="1"/>
              <p:nvPr/>
            </p:nvSpPr>
            <p:spPr>
              <a:xfrm>
                <a:off x="695163" y="345989"/>
                <a:ext cx="2743325"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l-GR" sz="2424" i="1" dirty="0" smtClean="0">
                          <a:latin typeface="Cambria Math" panose="02040503050406030204" pitchFamily="18" charset="0"/>
                          <a:cs typeface="Arial" panose="020B0604020202020204" pitchFamily="34" charset="0"/>
                        </a:rPr>
                        <m:t>𝛼</m:t>
                      </m:r>
                      <m:r>
                        <a:rPr lang="en-US" sz="2424" i="1" dirty="0">
                          <a:latin typeface="Cambria Math" panose="02040503050406030204" pitchFamily="18" charset="0"/>
                          <a:cs typeface="Arial" panose="020B0604020202020204" pitchFamily="34" charset="0"/>
                        </a:rPr>
                        <m:t> = 1</m:t>
                      </m:r>
                    </m:oMath>
                  </m:oMathPara>
                </a14:m>
                <a:endParaRPr lang="en-US" sz="2424" dirty="0">
                  <a:latin typeface="Arial" panose="020B0604020202020204" pitchFamily="34" charset="0"/>
                  <a:cs typeface="Arial" panose="020B0604020202020204" pitchFamily="34" charset="0"/>
                </a:endParaRPr>
              </a:p>
            </p:txBody>
          </p:sp>
        </mc:Choice>
        <mc:Fallback xmlns="">
          <p:sp>
            <p:nvSpPr>
              <p:cNvPr id="22" name="TextBox 31"/>
              <p:cNvSpPr txBox="1">
                <a:spLocks noRot="1" noChangeAspect="1" noMove="1" noResize="1" noEditPoints="1" noAdjustHandles="1" noChangeArrowheads="1" noChangeShapeType="1" noTextEdit="1"/>
              </p:cNvSpPr>
              <p:nvPr/>
            </p:nvSpPr>
            <p:spPr>
              <a:xfrm>
                <a:off x="695163" y="345989"/>
                <a:ext cx="2743325" cy="46538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32"/>
              <p:cNvSpPr txBox="1"/>
              <p:nvPr/>
            </p:nvSpPr>
            <p:spPr>
              <a:xfrm>
                <a:off x="4723951" y="328959"/>
                <a:ext cx="2743201"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l-GR" sz="2424" i="1" dirty="0" smtClean="0">
                          <a:latin typeface="Cambria Math" panose="02040503050406030204" pitchFamily="18" charset="0"/>
                          <a:cs typeface="Arial" panose="020B0604020202020204" pitchFamily="34" charset="0"/>
                        </a:rPr>
                        <m:t>𝛼</m:t>
                      </m:r>
                      <m:r>
                        <a:rPr lang="en-US" sz="2424" i="1" dirty="0">
                          <a:latin typeface="Cambria Math" panose="02040503050406030204" pitchFamily="18" charset="0"/>
                          <a:cs typeface="Arial" panose="020B0604020202020204" pitchFamily="34" charset="0"/>
                        </a:rPr>
                        <m:t> = 4</m:t>
                      </m:r>
                    </m:oMath>
                  </m:oMathPara>
                </a14:m>
                <a:endParaRPr lang="en-US" sz="2424" dirty="0">
                  <a:latin typeface="Arial" panose="020B0604020202020204" pitchFamily="34" charset="0"/>
                  <a:cs typeface="Arial" panose="020B0604020202020204" pitchFamily="34" charset="0"/>
                </a:endParaRPr>
              </a:p>
            </p:txBody>
          </p:sp>
        </mc:Choice>
        <mc:Fallback xmlns="">
          <p:sp>
            <p:nvSpPr>
              <p:cNvPr id="23" name="TextBox 32"/>
              <p:cNvSpPr txBox="1">
                <a:spLocks noRot="1" noChangeAspect="1" noMove="1" noResize="1" noEditPoints="1" noAdjustHandles="1" noChangeArrowheads="1" noChangeShapeType="1" noTextEdit="1"/>
              </p:cNvSpPr>
              <p:nvPr/>
            </p:nvSpPr>
            <p:spPr>
              <a:xfrm>
                <a:off x="4723951" y="328959"/>
                <a:ext cx="2743201" cy="46538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33"/>
              <p:cNvSpPr txBox="1"/>
              <p:nvPr/>
            </p:nvSpPr>
            <p:spPr>
              <a:xfrm>
                <a:off x="8748962" y="330695"/>
                <a:ext cx="2743836" cy="46538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l-GR" sz="2424" i="1" dirty="0" smtClean="0">
                          <a:latin typeface="Cambria Math" panose="02040503050406030204" pitchFamily="18" charset="0"/>
                          <a:cs typeface="Arial" panose="020B0604020202020204" pitchFamily="34" charset="0"/>
                        </a:rPr>
                        <m:t>𝛼</m:t>
                      </m:r>
                      <m:r>
                        <a:rPr lang="en-US" sz="2424" i="1" dirty="0">
                          <a:latin typeface="Cambria Math" panose="02040503050406030204" pitchFamily="18" charset="0"/>
                          <a:cs typeface="Arial" panose="020B0604020202020204" pitchFamily="34" charset="0"/>
                        </a:rPr>
                        <m:t> = 6</m:t>
                      </m:r>
                    </m:oMath>
                  </m:oMathPara>
                </a14:m>
                <a:endParaRPr lang="en-US" sz="2424" dirty="0">
                  <a:latin typeface="Arial" panose="020B0604020202020204" pitchFamily="34" charset="0"/>
                  <a:cs typeface="Arial" panose="020B0604020202020204" pitchFamily="34" charset="0"/>
                </a:endParaRPr>
              </a:p>
            </p:txBody>
          </p:sp>
        </mc:Choice>
        <mc:Fallback xmlns="">
          <p:sp>
            <p:nvSpPr>
              <p:cNvPr id="24" name="TextBox 33"/>
              <p:cNvSpPr txBox="1">
                <a:spLocks noRot="1" noChangeAspect="1" noMove="1" noResize="1" noEditPoints="1" noAdjustHandles="1" noChangeArrowheads="1" noChangeShapeType="1" noTextEdit="1"/>
              </p:cNvSpPr>
              <p:nvPr/>
            </p:nvSpPr>
            <p:spPr>
              <a:xfrm>
                <a:off x="8748962" y="330695"/>
                <a:ext cx="2743836" cy="465384"/>
              </a:xfrm>
              <a:prstGeom prst="rect">
                <a:avLst/>
              </a:prstGeom>
              <a:blipFill>
                <a:blip r:embed="rId9"/>
                <a:stretch>
                  <a:fillRect/>
                </a:stretch>
              </a:blipFill>
            </p:spPr>
            <p:txBody>
              <a:bodyPr/>
              <a:lstStyle/>
              <a:p>
                <a:r>
                  <a:rPr lang="en-US">
                    <a:noFill/>
                  </a:rPr>
                  <a:t> </a:t>
                </a:r>
              </a:p>
            </p:txBody>
          </p:sp>
        </mc:Fallback>
      </mc:AlternateContent>
      <p:sp>
        <p:nvSpPr>
          <p:cNvPr id="31" name="TextBox 35"/>
          <p:cNvSpPr txBox="1"/>
          <p:nvPr/>
        </p:nvSpPr>
        <p:spPr>
          <a:xfrm>
            <a:off x="1151599" y="1421466"/>
            <a:ext cx="866112" cy="33855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1600" dirty="0">
                <a:solidFill>
                  <a:srgbClr val="FFC000"/>
                </a:solidFill>
                <a:latin typeface="Arial" panose="020B0604020202020204" pitchFamily="34" charset="0"/>
                <a:cs typeface="Arial" panose="020B0604020202020204" pitchFamily="34" charset="0"/>
              </a:rPr>
              <a:t>Fovea</a:t>
            </a:r>
          </a:p>
        </p:txBody>
      </p:sp>
      <p:sp>
        <p:nvSpPr>
          <p:cNvPr id="36" name="Rectangle 21">
            <a:extLst>
              <a:ext uri="{FF2B5EF4-FFF2-40B4-BE49-F238E27FC236}">
                <a16:creationId xmlns:a16="http://schemas.microsoft.com/office/drawing/2014/main" id="{0FBEC652-00BE-E847-8040-DC614F2B8DFD}"/>
              </a:ext>
            </a:extLst>
          </p:cNvPr>
          <p:cNvSpPr/>
          <p:nvPr/>
        </p:nvSpPr>
        <p:spPr>
          <a:xfrm>
            <a:off x="2164091" y="2088733"/>
            <a:ext cx="393192" cy="393192"/>
          </a:xfrm>
          <a:prstGeom prst="rect">
            <a:avLst/>
          </a:prstGeom>
          <a:solidFill>
            <a:srgbClr val="0070C0">
              <a:alpha val="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37" name="Rectangle 21">
            <a:extLst>
              <a:ext uri="{FF2B5EF4-FFF2-40B4-BE49-F238E27FC236}">
                <a16:creationId xmlns:a16="http://schemas.microsoft.com/office/drawing/2014/main" id="{1B07D48D-A6D9-9E46-84E8-80B778B0E172}"/>
              </a:ext>
            </a:extLst>
          </p:cNvPr>
          <p:cNvSpPr/>
          <p:nvPr/>
        </p:nvSpPr>
        <p:spPr>
          <a:xfrm>
            <a:off x="2763405" y="1777015"/>
            <a:ext cx="393192" cy="393192"/>
          </a:xfrm>
          <a:prstGeom prst="rect">
            <a:avLst/>
          </a:prstGeom>
          <a:solidFill>
            <a:srgbClr val="00B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pic>
        <p:nvPicPr>
          <p:cNvPr id="46" name="Content Placeholder 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655775" y="3666437"/>
            <a:ext cx="822960" cy="822960"/>
          </a:xfrm>
          <a:prstGeom prst="rect">
            <a:avLst/>
          </a:prstGeom>
          <a:ln w="25400">
            <a:solidFill>
              <a:srgbClr val="00B050"/>
            </a:solidFill>
          </a:ln>
        </p:spPr>
      </p:pic>
      <p:pic>
        <p:nvPicPr>
          <p:cNvPr id="47" name="Picture 4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97176" y="3666437"/>
            <a:ext cx="822960" cy="822960"/>
          </a:xfrm>
          <a:prstGeom prst="rect">
            <a:avLst/>
          </a:prstGeom>
          <a:ln w="25400">
            <a:solidFill>
              <a:srgbClr val="0070C0"/>
            </a:solidFill>
          </a:ln>
        </p:spPr>
      </p:pic>
      <p:pic>
        <p:nvPicPr>
          <p:cNvPr id="48" name="Picture 4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14374" y="3666437"/>
            <a:ext cx="822960" cy="822960"/>
          </a:xfrm>
          <a:prstGeom prst="rect">
            <a:avLst/>
          </a:prstGeom>
          <a:ln w="25400">
            <a:solidFill>
              <a:srgbClr val="FFC000"/>
            </a:solidFill>
          </a:ln>
        </p:spPr>
      </p:pic>
      <p:pic>
        <p:nvPicPr>
          <p:cNvPr id="49" name="Picture 4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021131" y="4592446"/>
            <a:ext cx="2148840" cy="2148840"/>
          </a:xfrm>
          <a:prstGeom prst="rect">
            <a:avLst/>
          </a:prstGeom>
          <a:ln w="25400">
            <a:solidFill>
              <a:srgbClr val="E8E9EB"/>
            </a:solidFill>
          </a:ln>
        </p:spPr>
      </p:pic>
      <p:pic>
        <p:nvPicPr>
          <p:cNvPr id="50" name="Picture 4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684072" y="3664176"/>
            <a:ext cx="822960" cy="822960"/>
          </a:xfrm>
          <a:prstGeom prst="rect">
            <a:avLst/>
          </a:prstGeom>
          <a:ln w="25400">
            <a:solidFill>
              <a:srgbClr val="00B050"/>
            </a:solidFill>
          </a:ln>
        </p:spPr>
      </p:pic>
      <p:pic>
        <p:nvPicPr>
          <p:cNvPr id="51" name="Picture 50"/>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617959" y="3664176"/>
            <a:ext cx="822960" cy="822960"/>
          </a:xfrm>
          <a:prstGeom prst="rect">
            <a:avLst/>
          </a:prstGeom>
          <a:ln w="25400">
            <a:solidFill>
              <a:srgbClr val="0070C0"/>
            </a:solidFill>
          </a:ln>
        </p:spPr>
      </p:pic>
      <p:pic>
        <p:nvPicPr>
          <p:cNvPr id="52" name="Picture 51"/>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744585" y="3666437"/>
            <a:ext cx="822960" cy="822960"/>
          </a:xfrm>
          <a:prstGeom prst="rect">
            <a:avLst/>
          </a:prstGeom>
          <a:ln w="25400">
            <a:solidFill>
              <a:srgbClr val="FFC000"/>
            </a:solidFill>
          </a:ln>
        </p:spPr>
      </p:pic>
      <p:pic>
        <p:nvPicPr>
          <p:cNvPr id="53" name="Picture 52"/>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097460" y="4592446"/>
            <a:ext cx="2148840" cy="2148840"/>
          </a:xfrm>
          <a:prstGeom prst="rect">
            <a:avLst/>
          </a:prstGeom>
          <a:ln w="25400">
            <a:solidFill>
              <a:srgbClr val="E8E9EB"/>
            </a:solidFill>
          </a:ln>
        </p:spPr>
      </p:pic>
      <p:pic>
        <p:nvPicPr>
          <p:cNvPr id="54" name="Picture 53"/>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9715091" y="3664176"/>
            <a:ext cx="822960" cy="822960"/>
          </a:xfrm>
          <a:prstGeom prst="rect">
            <a:avLst/>
          </a:prstGeom>
          <a:ln w="25400">
            <a:solidFill>
              <a:srgbClr val="00B050"/>
            </a:solidFill>
          </a:ln>
        </p:spPr>
      </p:pic>
      <p:pic>
        <p:nvPicPr>
          <p:cNvPr id="55" name="Picture 54"/>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0653770" y="3664176"/>
            <a:ext cx="822960" cy="822960"/>
          </a:xfrm>
          <a:prstGeom prst="rect">
            <a:avLst/>
          </a:prstGeom>
          <a:ln w="25400">
            <a:solidFill>
              <a:srgbClr val="0070C0"/>
            </a:solidFill>
          </a:ln>
        </p:spPr>
      </p:pic>
      <p:pic>
        <p:nvPicPr>
          <p:cNvPr id="56" name="Picture 55"/>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8780149" y="3664176"/>
            <a:ext cx="822960" cy="822960"/>
          </a:xfrm>
          <a:prstGeom prst="rect">
            <a:avLst/>
          </a:prstGeom>
          <a:ln w="25400">
            <a:solidFill>
              <a:srgbClr val="FFC000"/>
            </a:solidFill>
          </a:ln>
        </p:spPr>
      </p:pic>
      <p:sp>
        <p:nvSpPr>
          <p:cNvPr id="57" name="Rectangle 21"/>
          <p:cNvSpPr/>
          <p:nvPr/>
        </p:nvSpPr>
        <p:spPr>
          <a:xfrm>
            <a:off x="5374579" y="1723210"/>
            <a:ext cx="393192" cy="393192"/>
          </a:xfrm>
          <a:prstGeom prst="rect">
            <a:avLst/>
          </a:prstGeom>
          <a:solidFill>
            <a:srgbClr val="FFC000">
              <a:alpha val="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58" name="TextBox 35"/>
          <p:cNvSpPr txBox="1"/>
          <p:nvPr/>
        </p:nvSpPr>
        <p:spPr>
          <a:xfrm>
            <a:off x="5179611" y="1402416"/>
            <a:ext cx="866112" cy="33855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1600" dirty="0">
                <a:solidFill>
                  <a:srgbClr val="FFC000"/>
                </a:solidFill>
                <a:latin typeface="Arial" panose="020B0604020202020204" pitchFamily="34" charset="0"/>
                <a:cs typeface="Arial" panose="020B0604020202020204" pitchFamily="34" charset="0"/>
              </a:rPr>
              <a:t>Fovea</a:t>
            </a:r>
          </a:p>
        </p:txBody>
      </p:sp>
      <p:sp>
        <p:nvSpPr>
          <p:cNvPr id="59" name="Rectangle 21">
            <a:extLst>
              <a:ext uri="{FF2B5EF4-FFF2-40B4-BE49-F238E27FC236}">
                <a16:creationId xmlns:a16="http://schemas.microsoft.com/office/drawing/2014/main" id="{0FBEC652-00BE-E847-8040-DC614F2B8DFD}"/>
              </a:ext>
            </a:extLst>
          </p:cNvPr>
          <p:cNvSpPr/>
          <p:nvPr/>
        </p:nvSpPr>
        <p:spPr>
          <a:xfrm>
            <a:off x="6192103" y="2069683"/>
            <a:ext cx="393192" cy="393192"/>
          </a:xfrm>
          <a:prstGeom prst="rect">
            <a:avLst/>
          </a:prstGeom>
          <a:solidFill>
            <a:srgbClr val="0070C0">
              <a:alpha val="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60" name="Rectangle 21">
            <a:extLst>
              <a:ext uri="{FF2B5EF4-FFF2-40B4-BE49-F238E27FC236}">
                <a16:creationId xmlns:a16="http://schemas.microsoft.com/office/drawing/2014/main" id="{1B07D48D-A6D9-9E46-84E8-80B778B0E172}"/>
              </a:ext>
            </a:extLst>
          </p:cNvPr>
          <p:cNvSpPr/>
          <p:nvPr/>
        </p:nvSpPr>
        <p:spPr>
          <a:xfrm>
            <a:off x="6791417" y="1757965"/>
            <a:ext cx="393192" cy="393192"/>
          </a:xfrm>
          <a:prstGeom prst="rect">
            <a:avLst/>
          </a:prstGeom>
          <a:solidFill>
            <a:srgbClr val="00B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61" name="Rectangle 21"/>
          <p:cNvSpPr/>
          <p:nvPr/>
        </p:nvSpPr>
        <p:spPr>
          <a:xfrm>
            <a:off x="9389831" y="1709585"/>
            <a:ext cx="393192" cy="393192"/>
          </a:xfrm>
          <a:prstGeom prst="rect">
            <a:avLst/>
          </a:prstGeom>
          <a:solidFill>
            <a:srgbClr val="FFC000">
              <a:alpha val="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62" name="TextBox 35"/>
          <p:cNvSpPr txBox="1"/>
          <p:nvPr/>
        </p:nvSpPr>
        <p:spPr>
          <a:xfrm>
            <a:off x="9194863" y="1388791"/>
            <a:ext cx="866112" cy="33855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1600" dirty="0">
                <a:solidFill>
                  <a:srgbClr val="FFC000"/>
                </a:solidFill>
                <a:latin typeface="Arial" panose="020B0604020202020204" pitchFamily="34" charset="0"/>
                <a:cs typeface="Arial" panose="020B0604020202020204" pitchFamily="34" charset="0"/>
              </a:rPr>
              <a:t>Fovea</a:t>
            </a:r>
          </a:p>
        </p:txBody>
      </p:sp>
      <p:sp>
        <p:nvSpPr>
          <p:cNvPr id="63" name="Rectangle 21">
            <a:extLst>
              <a:ext uri="{FF2B5EF4-FFF2-40B4-BE49-F238E27FC236}">
                <a16:creationId xmlns:a16="http://schemas.microsoft.com/office/drawing/2014/main" id="{0FBEC652-00BE-E847-8040-DC614F2B8DFD}"/>
              </a:ext>
            </a:extLst>
          </p:cNvPr>
          <p:cNvSpPr/>
          <p:nvPr/>
        </p:nvSpPr>
        <p:spPr>
          <a:xfrm>
            <a:off x="10207355" y="2056058"/>
            <a:ext cx="393192" cy="393192"/>
          </a:xfrm>
          <a:prstGeom prst="rect">
            <a:avLst/>
          </a:prstGeom>
          <a:solidFill>
            <a:srgbClr val="0070C0">
              <a:alpha val="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64" name="Rectangle 21">
            <a:extLst>
              <a:ext uri="{FF2B5EF4-FFF2-40B4-BE49-F238E27FC236}">
                <a16:creationId xmlns:a16="http://schemas.microsoft.com/office/drawing/2014/main" id="{1B07D48D-A6D9-9E46-84E8-80B778B0E172}"/>
              </a:ext>
            </a:extLst>
          </p:cNvPr>
          <p:cNvSpPr/>
          <p:nvPr/>
        </p:nvSpPr>
        <p:spPr>
          <a:xfrm>
            <a:off x="10806669" y="1744340"/>
            <a:ext cx="393192" cy="393192"/>
          </a:xfrm>
          <a:prstGeom prst="rect">
            <a:avLst/>
          </a:prstGeom>
          <a:solidFill>
            <a:srgbClr val="00B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9273" tIns="34636" rIns="69273" bIns="34636" numCol="1" spcCol="0" rtlCol="0" fromWordArt="0" anchor="ctr" anchorCtr="0" forceAA="0" compatLnSpc="1">
            <a:prstTxWarp prst="textNoShape">
              <a:avLst/>
            </a:prstTxWarp>
            <a:noAutofit/>
          </a:bodyPr>
          <a:lstStyle>
            <a:defPPr>
              <a:defRPr lang="en-US"/>
            </a:defPPr>
            <a:lvl1pPr marL="0" algn="l" defTabSz="612282" rtl="0" eaLnBrk="1" latinLnBrk="0" hangingPunct="1">
              <a:defRPr sz="1190" kern="1200">
                <a:solidFill>
                  <a:schemeClr val="lt1"/>
                </a:solidFill>
                <a:latin typeface="+mn-lt"/>
                <a:ea typeface="+mn-ea"/>
                <a:cs typeface="+mn-cs"/>
              </a:defRPr>
            </a:lvl1pPr>
            <a:lvl2pPr marL="306141" algn="l" defTabSz="612282" rtl="0" eaLnBrk="1" latinLnBrk="0" hangingPunct="1">
              <a:defRPr sz="1190" kern="1200">
                <a:solidFill>
                  <a:schemeClr val="lt1"/>
                </a:solidFill>
                <a:latin typeface="+mn-lt"/>
                <a:ea typeface="+mn-ea"/>
                <a:cs typeface="+mn-cs"/>
              </a:defRPr>
            </a:lvl2pPr>
            <a:lvl3pPr marL="612282" algn="l" defTabSz="612282" rtl="0" eaLnBrk="1" latinLnBrk="0" hangingPunct="1">
              <a:defRPr sz="1190" kern="1200">
                <a:solidFill>
                  <a:schemeClr val="lt1"/>
                </a:solidFill>
                <a:latin typeface="+mn-lt"/>
                <a:ea typeface="+mn-ea"/>
                <a:cs typeface="+mn-cs"/>
              </a:defRPr>
            </a:lvl3pPr>
            <a:lvl4pPr marL="918423" algn="l" defTabSz="612282" rtl="0" eaLnBrk="1" latinLnBrk="0" hangingPunct="1">
              <a:defRPr sz="1190" kern="1200">
                <a:solidFill>
                  <a:schemeClr val="lt1"/>
                </a:solidFill>
                <a:latin typeface="+mn-lt"/>
                <a:ea typeface="+mn-ea"/>
                <a:cs typeface="+mn-cs"/>
              </a:defRPr>
            </a:lvl4pPr>
            <a:lvl5pPr marL="1224564" algn="l" defTabSz="612282" rtl="0" eaLnBrk="1" latinLnBrk="0" hangingPunct="1">
              <a:defRPr sz="1190" kern="1200">
                <a:solidFill>
                  <a:schemeClr val="lt1"/>
                </a:solidFill>
                <a:latin typeface="+mn-lt"/>
                <a:ea typeface="+mn-ea"/>
                <a:cs typeface="+mn-cs"/>
              </a:defRPr>
            </a:lvl5pPr>
            <a:lvl6pPr marL="1530706" algn="l" defTabSz="612282" rtl="0" eaLnBrk="1" latinLnBrk="0" hangingPunct="1">
              <a:defRPr sz="1190" kern="1200">
                <a:solidFill>
                  <a:schemeClr val="lt1"/>
                </a:solidFill>
                <a:latin typeface="+mn-lt"/>
                <a:ea typeface="+mn-ea"/>
                <a:cs typeface="+mn-cs"/>
              </a:defRPr>
            </a:lvl6pPr>
            <a:lvl7pPr marL="1836847" algn="l" defTabSz="612282" rtl="0" eaLnBrk="1" latinLnBrk="0" hangingPunct="1">
              <a:defRPr sz="1190" kern="1200">
                <a:solidFill>
                  <a:schemeClr val="lt1"/>
                </a:solidFill>
                <a:latin typeface="+mn-lt"/>
                <a:ea typeface="+mn-ea"/>
                <a:cs typeface="+mn-cs"/>
              </a:defRPr>
            </a:lvl7pPr>
            <a:lvl8pPr marL="2142988" algn="l" defTabSz="612282" rtl="0" eaLnBrk="1" latinLnBrk="0" hangingPunct="1">
              <a:defRPr sz="1190" kern="1200">
                <a:solidFill>
                  <a:schemeClr val="lt1"/>
                </a:solidFill>
                <a:latin typeface="+mn-lt"/>
                <a:ea typeface="+mn-ea"/>
                <a:cs typeface="+mn-cs"/>
              </a:defRPr>
            </a:lvl8pPr>
            <a:lvl9pPr marL="2449129" algn="l" defTabSz="612282" rtl="0" eaLnBrk="1" latinLnBrk="0" hangingPunct="1">
              <a:defRPr sz="1190" kern="1200">
                <a:solidFill>
                  <a:schemeClr val="lt1"/>
                </a:solidFill>
                <a:latin typeface="+mn-lt"/>
                <a:ea typeface="+mn-ea"/>
                <a:cs typeface="+mn-cs"/>
              </a:defRPr>
            </a:lvl9pPr>
          </a:lstStyle>
          <a:p>
            <a:pPr algn="ctr"/>
            <a:endParaRPr lang="en-US" sz="902"/>
          </a:p>
        </p:txBody>
      </p:sp>
      <p:sp>
        <p:nvSpPr>
          <p:cNvPr id="2" name="Slide Number Placeholder 1"/>
          <p:cNvSpPr>
            <a:spLocks noGrp="1"/>
          </p:cNvSpPr>
          <p:nvPr>
            <p:ph type="sldNum" sz="quarter" idx="12"/>
          </p:nvPr>
        </p:nvSpPr>
        <p:spPr/>
        <p:txBody>
          <a:bodyPr/>
          <a:lstStyle/>
          <a:p>
            <a:fld id="{AD3FABAC-FA63-4425-8B44-F3EAA7C2B502}" type="slidenum">
              <a:rPr lang="zh-CN" altLang="en-US" smtClean="0"/>
              <a:t>41</a:t>
            </a:fld>
            <a:endParaRPr lang="zh-CN" altLang="en-US" dirty="0"/>
          </a:p>
        </p:txBody>
      </p:sp>
      <p:sp>
        <p:nvSpPr>
          <p:cNvPr id="38" name="Rectangle 37">
            <a:extLst>
              <a:ext uri="{FF2B5EF4-FFF2-40B4-BE49-F238E27FC236}">
                <a16:creationId xmlns:a16="http://schemas.microsoft.com/office/drawing/2014/main" id="{DEBC91BA-62D8-8F40-9D53-1223057AEB70}"/>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255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51"/>
          <p:cNvSpPr/>
          <p:nvPr/>
        </p:nvSpPr>
        <p:spPr>
          <a:xfrm>
            <a:off x="8473751" y="1435584"/>
            <a:ext cx="2244431" cy="999352"/>
          </a:xfrm>
          <a:prstGeom prst="roundRect">
            <a:avLst>
              <a:gd name="adj" fmla="val 8579"/>
            </a:avLst>
          </a:prstGeom>
          <a:solidFill>
            <a:schemeClr val="bg2">
              <a:lumMod val="9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7" name="Rounded Rectangle 3"/>
          <p:cNvSpPr/>
          <p:nvPr/>
        </p:nvSpPr>
        <p:spPr>
          <a:xfrm>
            <a:off x="387956" y="1857788"/>
            <a:ext cx="6710290" cy="3413038"/>
          </a:xfrm>
          <a:prstGeom prst="roundRect">
            <a:avLst>
              <a:gd name="adj" fmla="val 4196"/>
            </a:avLst>
          </a:prstGeom>
          <a:solidFill>
            <a:schemeClr val="bg2">
              <a:lumMod val="90000"/>
            </a:schemeClr>
          </a:solidFill>
          <a:ln>
            <a:noFill/>
            <a:prstDash val="dash"/>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TextBox 17"/>
          <p:cNvSpPr txBox="1"/>
          <p:nvPr/>
        </p:nvSpPr>
        <p:spPr>
          <a:xfrm>
            <a:off x="6966123" y="1740618"/>
            <a:ext cx="1630650"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i="1" dirty="0">
                <a:latin typeface="Arial" panose="020B0604020202020204" pitchFamily="34" charset="0"/>
                <a:cs typeface="Arial" panose="020B0604020202020204" pitchFamily="34" charset="0"/>
              </a:rPr>
              <a:t>Kernel log-polar transformation</a:t>
            </a:r>
          </a:p>
        </p:txBody>
      </p:sp>
      <p:sp>
        <p:nvSpPr>
          <p:cNvPr id="39" name="TextBox 18"/>
          <p:cNvSpPr txBox="1"/>
          <p:nvPr/>
        </p:nvSpPr>
        <p:spPr>
          <a:xfrm>
            <a:off x="394397" y="1440994"/>
            <a:ext cx="6703849"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latin typeface="Arial" panose="020B0604020202020204" pitchFamily="34" charset="0"/>
                <a:cs typeface="Arial" panose="020B0604020202020204" pitchFamily="34" charset="0"/>
              </a:rPr>
              <a:t>G-buffer</a:t>
            </a:r>
          </a:p>
        </p:txBody>
      </p:sp>
      <p:sp>
        <p:nvSpPr>
          <p:cNvPr id="40" name="TextBox 28"/>
          <p:cNvSpPr txBox="1"/>
          <p:nvPr/>
        </p:nvSpPr>
        <p:spPr>
          <a:xfrm>
            <a:off x="7405637" y="3484279"/>
            <a:ext cx="2549511"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i="1" dirty="0">
                <a:latin typeface="Arial" panose="020B0604020202020204" pitchFamily="34" charset="0"/>
                <a:cs typeface="Arial" panose="020B0604020202020204" pitchFamily="34" charset="0"/>
              </a:rPr>
              <a:t>Inverse kernel </a:t>
            </a:r>
          </a:p>
          <a:p>
            <a:pPr algn="ctr"/>
            <a:r>
              <a:rPr lang="en-US" sz="1200" i="1" dirty="0">
                <a:latin typeface="Arial" panose="020B0604020202020204" pitchFamily="34" charset="0"/>
                <a:cs typeface="Arial" panose="020B0604020202020204" pitchFamily="34" charset="0"/>
              </a:rPr>
              <a:t>log-polar transformation</a:t>
            </a:r>
          </a:p>
          <a:p>
            <a:pPr algn="ctr"/>
            <a:r>
              <a:rPr lang="en-US" sz="1200" i="1" dirty="0">
                <a:latin typeface="Arial" panose="020B0604020202020204" pitchFamily="34" charset="0"/>
                <a:cs typeface="Arial" panose="020B0604020202020204" pitchFamily="34" charset="0"/>
              </a:rPr>
              <a:t>&amp; post anti-aliasing</a:t>
            </a:r>
          </a:p>
        </p:txBody>
      </p:sp>
      <p:sp>
        <p:nvSpPr>
          <p:cNvPr id="41" name="TextBox 4"/>
          <p:cNvSpPr txBox="1"/>
          <p:nvPr/>
        </p:nvSpPr>
        <p:spPr>
          <a:xfrm>
            <a:off x="7435149" y="2519851"/>
            <a:ext cx="2521702"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i="1" dirty="0">
                <a:latin typeface="Arial" panose="020B0604020202020204" pitchFamily="34" charset="0"/>
                <a:cs typeface="Arial" panose="020B0604020202020204" pitchFamily="34" charset="0"/>
              </a:rPr>
              <a:t>Shading &amp;</a:t>
            </a:r>
          </a:p>
          <a:p>
            <a:pPr algn="ctr"/>
            <a:r>
              <a:rPr lang="en-US" sz="1200" i="1" dirty="0">
                <a:latin typeface="Arial" panose="020B0604020202020204" pitchFamily="34" charset="0"/>
                <a:cs typeface="Arial" panose="020B0604020202020204" pitchFamily="34" charset="0"/>
              </a:rPr>
              <a:t>internal anti-aliasing</a:t>
            </a:r>
          </a:p>
        </p:txBody>
      </p:sp>
      <p:sp>
        <p:nvSpPr>
          <p:cNvPr id="42" name="TextBox 1"/>
          <p:cNvSpPr txBox="1"/>
          <p:nvPr/>
        </p:nvSpPr>
        <p:spPr>
          <a:xfrm>
            <a:off x="570374" y="3312111"/>
            <a:ext cx="209362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Arial" panose="020B0604020202020204" pitchFamily="34" charset="0"/>
                <a:cs typeface="Arial" panose="020B0604020202020204" pitchFamily="34" charset="0"/>
              </a:rPr>
              <a:t>World position</a:t>
            </a:r>
          </a:p>
        </p:txBody>
      </p:sp>
      <p:sp>
        <p:nvSpPr>
          <p:cNvPr id="43" name="TextBox 70"/>
          <p:cNvSpPr txBox="1"/>
          <p:nvPr/>
        </p:nvSpPr>
        <p:spPr>
          <a:xfrm>
            <a:off x="2685209" y="3307777"/>
            <a:ext cx="211061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Arial" panose="020B0604020202020204" pitchFamily="34" charset="0"/>
                <a:cs typeface="Arial" panose="020B0604020202020204" pitchFamily="34" charset="0"/>
              </a:rPr>
              <a:t>Bit tangent</a:t>
            </a:r>
          </a:p>
        </p:txBody>
      </p:sp>
      <p:sp>
        <p:nvSpPr>
          <p:cNvPr id="44" name="TextBox 73"/>
          <p:cNvSpPr txBox="1"/>
          <p:nvPr/>
        </p:nvSpPr>
        <p:spPr>
          <a:xfrm>
            <a:off x="4797982" y="3307433"/>
            <a:ext cx="2091531"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Arial" panose="020B0604020202020204" pitchFamily="34" charset="0"/>
                <a:cs typeface="Arial" panose="020B0604020202020204" pitchFamily="34" charset="0"/>
              </a:rPr>
              <a:t>Normal</a:t>
            </a:r>
          </a:p>
        </p:txBody>
      </p:sp>
      <p:sp>
        <p:nvSpPr>
          <p:cNvPr id="45" name="TextBox 78"/>
          <p:cNvSpPr txBox="1"/>
          <p:nvPr/>
        </p:nvSpPr>
        <p:spPr>
          <a:xfrm>
            <a:off x="570372" y="4810957"/>
            <a:ext cx="2093684"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Arial" panose="020B0604020202020204" pitchFamily="34" charset="0"/>
                <a:cs typeface="Arial" panose="020B0604020202020204" pitchFamily="34" charset="0"/>
              </a:rPr>
              <a:t>Texture</a:t>
            </a:r>
            <a:r>
              <a:rPr lang="en-US" sz="1200" dirty="0"/>
              <a:t> </a:t>
            </a:r>
            <a:r>
              <a:rPr lang="en-US" sz="1200" dirty="0">
                <a:latin typeface="Arial" panose="020B0604020202020204" pitchFamily="34" charset="0"/>
                <a:cs typeface="Arial" panose="020B0604020202020204" pitchFamily="34" charset="0"/>
              </a:rPr>
              <a:t>coordinates</a:t>
            </a:r>
          </a:p>
        </p:txBody>
      </p:sp>
      <p:sp>
        <p:nvSpPr>
          <p:cNvPr id="46" name="TextBox 79"/>
          <p:cNvSpPr txBox="1"/>
          <p:nvPr/>
        </p:nvSpPr>
        <p:spPr>
          <a:xfrm>
            <a:off x="2680872" y="4803755"/>
            <a:ext cx="2098149"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Arial" panose="020B0604020202020204" pitchFamily="34" charset="0"/>
                <a:cs typeface="Arial" panose="020B0604020202020204" pitchFamily="34" charset="0"/>
              </a:rPr>
              <a:t>Albedo map</a:t>
            </a:r>
          </a:p>
        </p:txBody>
      </p:sp>
      <p:sp>
        <p:nvSpPr>
          <p:cNvPr id="47" name="TextBox 80"/>
          <p:cNvSpPr txBox="1"/>
          <p:nvPr/>
        </p:nvSpPr>
        <p:spPr>
          <a:xfrm>
            <a:off x="4795828" y="4809167"/>
            <a:ext cx="2085819"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Arial" panose="020B0604020202020204" pitchFamily="34" charset="0"/>
                <a:cs typeface="Arial" panose="020B0604020202020204" pitchFamily="34" charset="0"/>
              </a:rPr>
              <a:t>Roughness, ambient, and refraction maps</a:t>
            </a:r>
          </a:p>
        </p:txBody>
      </p:sp>
      <p:pic>
        <p:nvPicPr>
          <p:cNvPr id="48"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66468" y="4160658"/>
            <a:ext cx="2091117" cy="1218893"/>
          </a:xfrm>
          <a:prstGeom prst="rect">
            <a:avLst/>
          </a:prstGeom>
        </p:spPr>
      </p:pic>
      <p:pic>
        <p:nvPicPr>
          <p:cNvPr id="49"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50410" y="3075651"/>
            <a:ext cx="687180" cy="402336"/>
          </a:xfrm>
          <a:prstGeom prst="rect">
            <a:avLst/>
          </a:prstGeom>
        </p:spPr>
      </p:pic>
      <p:pic>
        <p:nvPicPr>
          <p:cNvPr id="50"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0372" y="3576330"/>
            <a:ext cx="2093684" cy="1235884"/>
          </a:xfrm>
          <a:prstGeom prst="rect">
            <a:avLst/>
          </a:prstGeom>
        </p:spPr>
      </p:pic>
      <p:pic>
        <p:nvPicPr>
          <p:cNvPr id="51"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85329" y="3577803"/>
            <a:ext cx="2093684" cy="1232936"/>
          </a:xfrm>
          <a:prstGeom prst="rect">
            <a:avLst/>
          </a:prstGeom>
        </p:spPr>
      </p:pic>
      <p:pic>
        <p:nvPicPr>
          <p:cNvPr id="52"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95822" y="3574711"/>
            <a:ext cx="2093684" cy="1229045"/>
          </a:xfrm>
          <a:prstGeom prst="rect">
            <a:avLst/>
          </a:prstGeom>
        </p:spPr>
      </p:pic>
      <p:pic>
        <p:nvPicPr>
          <p:cNvPr id="53" name="Picture 1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00286" y="2088017"/>
            <a:ext cx="2089218" cy="1217774"/>
          </a:xfrm>
          <a:prstGeom prst="rect">
            <a:avLst/>
          </a:prstGeom>
        </p:spPr>
      </p:pic>
      <p:pic>
        <p:nvPicPr>
          <p:cNvPr id="5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958853" y="1528028"/>
            <a:ext cx="691313" cy="402336"/>
          </a:xfrm>
          <a:prstGeom prst="rect">
            <a:avLst/>
          </a:prstGeom>
        </p:spPr>
      </p:pic>
      <p:pic>
        <p:nvPicPr>
          <p:cNvPr id="55" name="Picture 24"/>
          <p:cNvPicPr>
            <a:picLocks/>
          </p:cNvPicPr>
          <p:nvPr/>
        </p:nvPicPr>
        <p:blipFill>
          <a:blip r:embed="rId10" cstate="email">
            <a:extLst>
              <a:ext uri="{28A0092B-C50C-407E-A947-70E740481C1C}">
                <a14:useLocalDpi xmlns:a14="http://schemas.microsoft.com/office/drawing/2010/main"/>
              </a:ext>
            </a:extLst>
          </a:blip>
          <a:stretch>
            <a:fillRect/>
          </a:stretch>
        </p:blipFill>
        <p:spPr>
          <a:xfrm>
            <a:off x="8549245" y="1947883"/>
            <a:ext cx="694944" cy="402336"/>
          </a:xfrm>
          <a:prstGeom prst="rect">
            <a:avLst/>
          </a:prstGeom>
        </p:spPr>
      </p:pic>
      <p:pic>
        <p:nvPicPr>
          <p:cNvPr id="56" name="Picture 25"/>
          <p:cNvPicPr>
            <a:picLocks/>
          </p:cNvPicPr>
          <p:nvPr/>
        </p:nvPicPr>
        <p:blipFill>
          <a:blip r:embed="rId11" cstate="email">
            <a:extLst>
              <a:ext uri="{28A0092B-C50C-407E-A947-70E740481C1C}">
                <a14:useLocalDpi xmlns:a14="http://schemas.microsoft.com/office/drawing/2010/main"/>
              </a:ext>
            </a:extLst>
          </a:blip>
          <a:stretch>
            <a:fillRect/>
          </a:stretch>
        </p:blipFill>
        <p:spPr>
          <a:xfrm>
            <a:off x="9253355" y="1947883"/>
            <a:ext cx="694944" cy="402336"/>
          </a:xfrm>
          <a:prstGeom prst="rect">
            <a:avLst/>
          </a:prstGeom>
        </p:spPr>
      </p:pic>
      <p:pic>
        <p:nvPicPr>
          <p:cNvPr id="57" name="Picture 26"/>
          <p:cNvPicPr>
            <a:picLocks/>
          </p:cNvPicPr>
          <p:nvPr/>
        </p:nvPicPr>
        <p:blipFill>
          <a:blip r:embed="rId12" cstate="email">
            <a:extLst>
              <a:ext uri="{28A0092B-C50C-407E-A947-70E740481C1C}">
                <a14:useLocalDpi xmlns:a14="http://schemas.microsoft.com/office/drawing/2010/main"/>
              </a:ext>
            </a:extLst>
          </a:blip>
          <a:stretch>
            <a:fillRect/>
          </a:stretch>
        </p:blipFill>
        <p:spPr>
          <a:xfrm>
            <a:off x="9955145" y="1947883"/>
            <a:ext cx="695023" cy="402336"/>
          </a:xfrm>
          <a:prstGeom prst="rect">
            <a:avLst/>
          </a:prstGeom>
        </p:spPr>
      </p:pic>
      <p:pic>
        <p:nvPicPr>
          <p:cNvPr id="58" name="Picture 2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685268" y="2094682"/>
            <a:ext cx="2093744" cy="1210016"/>
          </a:xfrm>
          <a:prstGeom prst="rect">
            <a:avLst/>
          </a:prstGeom>
        </p:spPr>
      </p:pic>
      <p:pic>
        <p:nvPicPr>
          <p:cNvPr id="59" name="Picture 3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74973" y="2095457"/>
            <a:ext cx="2089084" cy="1216572"/>
          </a:xfrm>
          <a:prstGeom prst="rect">
            <a:avLst/>
          </a:prstGeom>
        </p:spPr>
      </p:pic>
      <p:pic>
        <p:nvPicPr>
          <p:cNvPr id="60" name="Picture 48"/>
          <p:cNvPicPr>
            <a:picLocks/>
          </p:cNvPicPr>
          <p:nvPr/>
        </p:nvPicPr>
        <p:blipFill>
          <a:blip r:embed="rId15" cstate="email">
            <a:extLst>
              <a:ext uri="{28A0092B-C50C-407E-A947-70E740481C1C}">
                <a14:useLocalDpi xmlns:a14="http://schemas.microsoft.com/office/drawing/2010/main"/>
              </a:ext>
            </a:extLst>
          </a:blip>
          <a:stretch>
            <a:fillRect/>
          </a:stretch>
        </p:blipFill>
        <p:spPr>
          <a:xfrm>
            <a:off x="9256390" y="1528028"/>
            <a:ext cx="694944" cy="402336"/>
          </a:xfrm>
          <a:prstGeom prst="rect">
            <a:avLst/>
          </a:prstGeom>
        </p:spPr>
      </p:pic>
      <p:pic>
        <p:nvPicPr>
          <p:cNvPr id="61" name="Picture 49"/>
          <p:cNvPicPr>
            <a:picLocks/>
          </p:cNvPicPr>
          <p:nvPr/>
        </p:nvPicPr>
        <p:blipFill>
          <a:blip r:embed="rId16" cstate="email">
            <a:extLst>
              <a:ext uri="{28A0092B-C50C-407E-A947-70E740481C1C}">
                <a14:useLocalDpi xmlns:a14="http://schemas.microsoft.com/office/drawing/2010/main"/>
              </a:ext>
            </a:extLst>
          </a:blip>
          <a:stretch>
            <a:fillRect/>
          </a:stretch>
        </p:blipFill>
        <p:spPr>
          <a:xfrm>
            <a:off x="8551626" y="1528028"/>
            <a:ext cx="694944" cy="402336"/>
          </a:xfrm>
          <a:prstGeom prst="rect">
            <a:avLst/>
          </a:prstGeom>
        </p:spPr>
      </p:pic>
      <p:cxnSp>
        <p:nvCxnSpPr>
          <p:cNvPr id="62" name="Straight Arrow Connector 12"/>
          <p:cNvCxnSpPr/>
          <p:nvPr/>
        </p:nvCxnSpPr>
        <p:spPr>
          <a:xfrm flipV="1">
            <a:off x="7305621" y="2231076"/>
            <a:ext cx="1000103" cy="46583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53"/>
          <p:cNvCxnSpPr/>
          <p:nvPr/>
        </p:nvCxnSpPr>
        <p:spPr>
          <a:xfrm>
            <a:off x="9601078" y="3621459"/>
            <a:ext cx="0" cy="4572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54"/>
          <p:cNvCxnSpPr/>
          <p:nvPr/>
        </p:nvCxnSpPr>
        <p:spPr>
          <a:xfrm flipH="1">
            <a:off x="9595188" y="2556988"/>
            <a:ext cx="1821" cy="4572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19"/>
              <p:cNvSpPr txBox="1"/>
              <p:nvPr/>
            </p:nvSpPr>
            <p:spPr>
              <a:xfrm>
                <a:off x="10318457" y="1663674"/>
                <a:ext cx="2218084"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latin typeface="Arial" panose="020B0604020202020204" pitchFamily="34" charset="0"/>
                    <a:cs typeface="Arial" panose="020B0604020202020204" pitchFamily="34" charset="0"/>
                  </a:rPr>
                  <a:t>LP-buffer </a:t>
                </a:r>
                <a:br>
                  <a:rPr lang="en-US" sz="2000" b="1"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t>
                </a:r>
                <a14:m>
                  <m:oMath xmlns:m="http://schemas.openxmlformats.org/officeDocument/2006/math">
                    <m:r>
                      <a:rPr lang="el-GR" sz="1200" i="1" dirty="0" smtClean="0">
                        <a:latin typeface="Cambria Math" panose="02040503050406030204" pitchFamily="18" charset="0"/>
                        <a:cs typeface="Arial" panose="020B0604020202020204" pitchFamily="34" charset="0"/>
                      </a:rPr>
                      <m:t>𝜎</m:t>
                    </m:r>
                    <m:r>
                      <a:rPr lang="en-US" sz="1200" i="1" dirty="0">
                        <a:latin typeface="Cambria Math" panose="02040503050406030204" pitchFamily="18" charset="0"/>
                        <a:cs typeface="Arial" panose="020B0604020202020204" pitchFamily="34" charset="0"/>
                      </a:rPr>
                      <m:t> = 3.0</m:t>
                    </m:r>
                  </m:oMath>
                </a14:m>
                <a:r>
                  <a:rPr lang="en-US" sz="1200" dirty="0">
                    <a:latin typeface="Arial" panose="020B0604020202020204" pitchFamily="34" charset="0"/>
                    <a:cs typeface="Arial" panose="020B0604020202020204" pitchFamily="34" charset="0"/>
                  </a:rPr>
                  <a:t>)</a:t>
                </a:r>
              </a:p>
            </p:txBody>
          </p:sp>
        </mc:Choice>
        <mc:Fallback xmlns="">
          <p:sp>
            <p:nvSpPr>
              <p:cNvPr id="65" name="TextBox 19"/>
              <p:cNvSpPr txBox="1">
                <a:spLocks noRot="1" noChangeAspect="1" noMove="1" noResize="1" noEditPoints="1" noAdjustHandles="1" noChangeArrowheads="1" noChangeShapeType="1" noTextEdit="1"/>
              </p:cNvSpPr>
              <p:nvPr/>
            </p:nvSpPr>
            <p:spPr>
              <a:xfrm>
                <a:off x="10318457" y="1663674"/>
                <a:ext cx="2218084" cy="584775"/>
              </a:xfrm>
              <a:prstGeom prst="rect">
                <a:avLst/>
              </a:prstGeom>
              <a:blipFill>
                <a:blip r:embed="rId17"/>
                <a:stretch>
                  <a:fillRect t="-4255" b="-6383"/>
                </a:stretch>
              </a:blipFill>
            </p:spPr>
            <p:txBody>
              <a:bodyPr/>
              <a:lstStyle/>
              <a:p>
                <a:r>
                  <a:rPr lang="en-US">
                    <a:noFill/>
                  </a:rPr>
                  <a:t> </a:t>
                </a:r>
              </a:p>
            </p:txBody>
          </p:sp>
        </mc:Fallback>
      </mc:AlternateContent>
      <p:sp>
        <p:nvSpPr>
          <p:cNvPr id="66" name="TextBox 33"/>
          <p:cNvSpPr txBox="1"/>
          <p:nvPr/>
        </p:nvSpPr>
        <p:spPr>
          <a:xfrm>
            <a:off x="10657585" y="4589840"/>
            <a:ext cx="1539829"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latin typeface="Arial" panose="020B0604020202020204" pitchFamily="34" charset="0"/>
                <a:cs typeface="Arial" panose="020B0604020202020204" pitchFamily="34" charset="0"/>
              </a:rPr>
              <a:t>Screen</a:t>
            </a:r>
          </a:p>
        </p:txBody>
      </p:sp>
      <p:sp>
        <p:nvSpPr>
          <p:cNvPr id="2" name="Slide Number Placeholder 1"/>
          <p:cNvSpPr>
            <a:spLocks noGrp="1"/>
          </p:cNvSpPr>
          <p:nvPr>
            <p:ph type="sldNum" sz="quarter" idx="12"/>
          </p:nvPr>
        </p:nvSpPr>
        <p:spPr/>
        <p:txBody>
          <a:bodyPr/>
          <a:lstStyle/>
          <a:p>
            <a:fld id="{AD3FABAC-FA63-4425-8B44-F3EAA7C2B502}" type="slidenum">
              <a:rPr lang="zh-CN" altLang="en-US" smtClean="0"/>
              <a:t>42</a:t>
            </a:fld>
            <a:endParaRPr lang="zh-CN" altLang="en-US" dirty="0"/>
          </a:p>
        </p:txBody>
      </p:sp>
      <p:sp>
        <p:nvSpPr>
          <p:cNvPr id="34" name="Rectangle 33">
            <a:extLst>
              <a:ext uri="{FF2B5EF4-FFF2-40B4-BE49-F238E27FC236}">
                <a16:creationId xmlns:a16="http://schemas.microsoft.com/office/drawing/2014/main" id="{AE6F85A9-F76E-EF4F-B9E4-F818D60D8110}"/>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1164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e 3"/>
              <p:cNvGraphicFramePr>
                <a:graphicFrameLocks noGrp="1"/>
              </p:cNvGraphicFramePr>
              <p:nvPr/>
            </p:nvGraphicFramePr>
            <p:xfrm>
              <a:off x="798205" y="1174339"/>
              <a:ext cx="10649477" cy="4483828"/>
            </p:xfrm>
            <a:graphic>
              <a:graphicData uri="http://schemas.openxmlformats.org/drawingml/2006/table">
                <a:tbl>
                  <a:tblPr firstRow="1" bandRow="1">
                    <a:tableStyleId>{5940675A-B579-460E-94D1-54222C63F5DA}</a:tableStyleId>
                  </a:tblPr>
                  <a:tblGrid>
                    <a:gridCol w="1632479">
                      <a:extLst>
                        <a:ext uri="{9D8B030D-6E8A-4147-A177-3AD203B41FA5}">
                          <a16:colId xmlns:a16="http://schemas.microsoft.com/office/drawing/2014/main" val="2144566717"/>
                        </a:ext>
                      </a:extLst>
                    </a:gridCol>
                    <a:gridCol w="2222339">
                      <a:extLst>
                        <a:ext uri="{9D8B030D-6E8A-4147-A177-3AD203B41FA5}">
                          <a16:colId xmlns:a16="http://schemas.microsoft.com/office/drawing/2014/main" val="2476101426"/>
                        </a:ext>
                      </a:extLst>
                    </a:gridCol>
                    <a:gridCol w="3263357">
                      <a:extLst>
                        <a:ext uri="{9D8B030D-6E8A-4147-A177-3AD203B41FA5}">
                          <a16:colId xmlns:a16="http://schemas.microsoft.com/office/drawing/2014/main" val="136221"/>
                        </a:ext>
                      </a:extLst>
                    </a:gridCol>
                    <a:gridCol w="3531302">
                      <a:extLst>
                        <a:ext uri="{9D8B030D-6E8A-4147-A177-3AD203B41FA5}">
                          <a16:colId xmlns:a16="http://schemas.microsoft.com/office/drawing/2014/main" val="1077788621"/>
                        </a:ext>
                      </a:extLst>
                    </a:gridCol>
                  </a:tblGrid>
                  <a:tr h="1120957">
                    <a:tc>
                      <a:txBody>
                        <a:bodyPr/>
                        <a:lstStyle/>
                        <a:p>
                          <a:pPr algn="ctr"/>
                          <a:r>
                            <a:rPr lang="en-US" dirty="0">
                              <a:solidFill>
                                <a:schemeClr val="tx1"/>
                              </a:solidFill>
                              <a:latin typeface="Arial" panose="020B0604020202020204" pitchFamily="34" charset="0"/>
                              <a:cs typeface="Arial" panose="020B0604020202020204" pitchFamily="34" charset="0"/>
                            </a:rPr>
                            <a:t># Samples </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Arial" panose="020B0604020202020204" pitchFamily="34" charset="0"/>
                              <a:cs typeface="Arial" panose="020B0604020202020204" pitchFamily="34" charset="0"/>
                            </a:rPr>
                            <a:t>Original Light Field Rendering</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Arial" panose="020B0604020202020204" pitchFamily="34" charset="0"/>
                              <a:cs typeface="Arial" panose="020B0604020202020204" pitchFamily="34" charset="0"/>
                            </a:rPr>
                            <a:t>KFR</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4097531"/>
                      </a:ext>
                    </a:extLst>
                  </a:tr>
                  <a:tr h="1120957">
                    <a:tc>
                      <a:txBody>
                        <a:bodyPr/>
                        <a:lstStyle/>
                        <a:p>
                          <a:pPr algn="ctr"/>
                          <a:r>
                            <a:rPr lang="en-US" dirty="0">
                              <a:solidFill>
                                <a:schemeClr val="tx1"/>
                              </a:solidFill>
                              <a:latin typeface="Arial" panose="020B0604020202020204" pitchFamily="34" charset="0"/>
                              <a:cs typeface="Arial" panose="020B0604020202020204" pitchFamily="34" charset="0"/>
                            </a:rPr>
                            <a:t>Pass</a:t>
                          </a:r>
                          <a:r>
                            <a:rPr lang="en-US" baseline="0" dirty="0">
                              <a:solidFill>
                                <a:schemeClr val="tx1"/>
                              </a:solidFill>
                              <a:latin typeface="Arial" panose="020B0604020202020204" pitchFamily="34" charset="0"/>
                              <a:cs typeface="Arial" panose="020B0604020202020204" pitchFamily="34" charset="0"/>
                            </a:rPr>
                            <a:t> 1</a:t>
                          </a:r>
                          <a:endParaRPr lang="en-US"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Arial" panose="020B0604020202020204" pitchFamily="34" charset="0"/>
                              <a:cs typeface="Arial" panose="020B0604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f>
                                  <m:fPr>
                                    <m:ctrlPr>
                                      <a:rPr lang="en-US" i="1" smtClean="0">
                                        <a:solidFill>
                                          <a:schemeClr val="tx1"/>
                                        </a:solidFill>
                                        <a:latin typeface="Cambria Math" panose="02040503050406030204" pitchFamily="18" charset="0"/>
                                        <a:cs typeface="Arial" panose="020B0604020202020204" pitchFamily="34" charset="0"/>
                                      </a:rPr>
                                    </m:ctrlPr>
                                  </m:fPr>
                                  <m:num>
                                    <m:sSup>
                                      <m:sSupPr>
                                        <m:ctrlPr>
                                          <a:rPr lang="en-US" altLang="zh-CN" i="1" smtClean="0">
                                            <a:solidFill>
                                              <a:schemeClr val="tx1"/>
                                            </a:solidFill>
                                            <a:latin typeface="Cambria Math" panose="02040503050406030204" pitchFamily="18" charset="0"/>
                                            <a:cs typeface="Arial" panose="020B0604020202020204" pitchFamily="34" charset="0"/>
                                          </a:rPr>
                                        </m:ctrlPr>
                                      </m:sSupPr>
                                      <m:e>
                                        <m:r>
                                          <a:rPr lang="en-US" altLang="zh-CN" b="0" i="1" smtClean="0">
                                            <a:solidFill>
                                              <a:schemeClr val="tx1"/>
                                            </a:solidFill>
                                            <a:latin typeface="Cambria Math" panose="02040503050406030204" pitchFamily="18" charset="0"/>
                                            <a:cs typeface="Arial" panose="020B0604020202020204" pitchFamily="34" charset="0"/>
                                          </a:rPr>
                                          <m:t>𝑛</m:t>
                                        </m:r>
                                      </m:e>
                                      <m:sup>
                                        <m:r>
                                          <a:rPr lang="en-US" altLang="zh-CN" b="0" i="1" smtClean="0">
                                            <a:solidFill>
                                              <a:schemeClr val="tx1"/>
                                            </a:solidFill>
                                            <a:latin typeface="Cambria Math"/>
                                            <a:cs typeface="Arial" panose="020B0604020202020204" pitchFamily="34" charset="0"/>
                                          </a:rPr>
                                          <m:t>2</m:t>
                                        </m:r>
                                      </m:sup>
                                    </m:sSup>
                                  </m:num>
                                  <m:den>
                                    <m:sSubSup>
                                      <m:sSubSupPr>
                                        <m:ctrlPr>
                                          <a:rPr lang="en-US" i="1" smtClean="0">
                                            <a:solidFill>
                                              <a:schemeClr val="tx1"/>
                                            </a:solidFill>
                                            <a:latin typeface="Cambria Math" panose="02040503050406030204" pitchFamily="18" charset="0"/>
                                            <a:cs typeface="Arial" panose="020B0604020202020204" pitchFamily="34" charset="0"/>
                                          </a:rPr>
                                        </m:ctrlPr>
                                      </m:sSubSupPr>
                                      <m:e>
                                        <m:r>
                                          <a:rPr lang="en-US"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𝜎</m:t>
                                        </m:r>
                                      </m:e>
                                      <m:sub>
                                        <m:r>
                                          <a:rPr lang="en-US" b="0" i="1" smtClean="0">
                                            <a:solidFill>
                                              <a:schemeClr val="tx1"/>
                                            </a:solidFill>
                                            <a:latin typeface="Cambria Math" panose="02040503050406030204" pitchFamily="18" charset="0"/>
                                            <a:cs typeface="Arial" panose="020B0604020202020204" pitchFamily="34" charset="0"/>
                                          </a:rPr>
                                          <m:t>0</m:t>
                                        </m:r>
                                      </m:sub>
                                      <m:sup>
                                        <m:r>
                                          <a:rPr lang="en-US" b="0" i="1" smtClean="0">
                                            <a:solidFill>
                                              <a:schemeClr val="tx1"/>
                                            </a:solidFill>
                                            <a:latin typeface="Cambria Math" panose="02040503050406030204" pitchFamily="18" charset="0"/>
                                            <a:cs typeface="Arial" panose="020B0604020202020204" pitchFamily="34" charset="0"/>
                                          </a:rPr>
                                          <m:t>2</m:t>
                                        </m:r>
                                      </m:sup>
                                    </m:sSubSup>
                                  </m:den>
                                </m:f>
                              </m:oMath>
                            </m:oMathPara>
                          </a14:m>
                          <a:endParaRPr lang="en-US"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5394508"/>
                      </a:ext>
                    </a:extLst>
                  </a:tr>
                  <a:tr h="1120957">
                    <a:tc>
                      <a:txBody>
                        <a:bodyPr/>
                        <a:lstStyle/>
                        <a:p>
                          <a:pPr algn="ctr"/>
                          <a:r>
                            <a:rPr lang="en-US" dirty="0">
                              <a:solidFill>
                                <a:schemeClr val="tx1"/>
                              </a:solidFill>
                              <a:latin typeface="Arial" panose="020B0604020202020204" pitchFamily="34" charset="0"/>
                              <a:cs typeface="Arial" panose="020B0604020202020204" pitchFamily="34" charset="0"/>
                            </a:rPr>
                            <a:t>Pass 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Arial" panose="020B0604020202020204" pitchFamily="34" charset="0"/>
                              <a:cs typeface="Arial" panose="020B0604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b="0" i="0" dirty="0" smtClean="0">
                                    <a:solidFill>
                                      <a:schemeClr val="tx1"/>
                                    </a:solidFill>
                                    <a:latin typeface="Cambria Math"/>
                                    <a:ea typeface="+mn-ea"/>
                                    <a:cs typeface="Arial" panose="020B0604020202020204" pitchFamily="34" charset="0"/>
                                  </a:rPr>
                                  <m:t>≈</m:t>
                                </m:r>
                                <m:r>
                                  <a:rPr lang="en-US" altLang="zh-CN" b="0" i="0" dirty="0" smtClean="0">
                                    <a:solidFill>
                                      <a:schemeClr val="tx1"/>
                                    </a:solidFill>
                                    <a:latin typeface="Cambria Math" panose="02040503050406030204" pitchFamily="18" charset="0"/>
                                    <a:ea typeface="+mn-ea"/>
                                    <a:cs typeface="Arial" panose="020B0604020202020204" pitchFamily="34" charset="0"/>
                                  </a:rPr>
                                  <m:t>0</m:t>
                                </m:r>
                              </m:oMath>
                            </m:oMathPara>
                          </a14:m>
                          <a:endParaRPr lang="en-US"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4605935"/>
                      </a:ext>
                    </a:extLst>
                  </a:tr>
                  <a:tr h="1120957">
                    <a:tc>
                      <a:txBody>
                        <a:bodyPr/>
                        <a:lstStyle/>
                        <a:p>
                          <a:pPr algn="ctr"/>
                          <a:r>
                            <a:rPr lang="en-US" dirty="0">
                              <a:solidFill>
                                <a:schemeClr val="tx1"/>
                              </a:solidFill>
                              <a:latin typeface="Arial" panose="020B0604020202020204" pitchFamily="34" charset="0"/>
                              <a:cs typeface="Arial" panose="020B0604020202020204" pitchFamily="34" charset="0"/>
                            </a:rPr>
                            <a:t>Total</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sSup>
                                  <m:sSupPr>
                                    <m:ctrlPr>
                                      <a:rPr lang="en-US"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sSupPr>
                                  <m:e>
                                    <m:r>
                                      <a:rPr lang="en-US"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𝑛</m:t>
                                    </m:r>
                                  </m:e>
                                  <m:sup>
                                    <m:r>
                                      <a:rPr lang="en-US"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m:t>
                                    </m:r>
                                  </m:sup>
                                </m:sSup>
                              </m:oMath>
                            </m:oMathPara>
                          </a14:m>
                          <a:endParaRPr lang="en-US"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f>
                                  <m:fPr>
                                    <m:ctrlPr>
                                      <a:rPr lang="en-US" i="1" smtClean="0">
                                        <a:solidFill>
                                          <a:schemeClr val="tx1"/>
                                        </a:solidFill>
                                        <a:latin typeface="Cambria Math" panose="02040503050406030204" pitchFamily="18" charset="0"/>
                                        <a:cs typeface="Arial" panose="020B0604020202020204" pitchFamily="34" charset="0"/>
                                      </a:rPr>
                                    </m:ctrlPr>
                                  </m:fPr>
                                  <m:num>
                                    <m:sSup>
                                      <m:sSupPr>
                                        <m:ctrlPr>
                                          <a:rPr lang="en-US" altLang="zh-CN" i="1" smtClean="0">
                                            <a:solidFill>
                                              <a:schemeClr val="tx1"/>
                                            </a:solidFill>
                                            <a:latin typeface="Cambria Math" panose="02040503050406030204" pitchFamily="18" charset="0"/>
                                            <a:cs typeface="Arial" panose="020B0604020202020204" pitchFamily="34" charset="0"/>
                                          </a:rPr>
                                        </m:ctrlPr>
                                      </m:sSupPr>
                                      <m:e>
                                        <m:r>
                                          <a:rPr lang="en-US" altLang="zh-CN" b="0" i="1" smtClean="0">
                                            <a:solidFill>
                                              <a:schemeClr val="tx1"/>
                                            </a:solidFill>
                                            <a:latin typeface="Cambria Math" panose="02040503050406030204" pitchFamily="18" charset="0"/>
                                            <a:cs typeface="Arial" panose="020B0604020202020204" pitchFamily="34" charset="0"/>
                                          </a:rPr>
                                          <m:t>𝑛</m:t>
                                        </m:r>
                                      </m:e>
                                      <m:sup>
                                        <m:r>
                                          <a:rPr lang="en-US" altLang="zh-CN" b="0" i="1" smtClean="0">
                                            <a:solidFill>
                                              <a:schemeClr val="tx1"/>
                                            </a:solidFill>
                                            <a:latin typeface="Cambria Math"/>
                                            <a:cs typeface="Arial" panose="020B0604020202020204" pitchFamily="34" charset="0"/>
                                          </a:rPr>
                                          <m:t>2</m:t>
                                        </m:r>
                                      </m:sup>
                                    </m:sSup>
                                  </m:num>
                                  <m:den>
                                    <m:sSubSup>
                                      <m:sSubSupPr>
                                        <m:ctrlPr>
                                          <a:rPr lang="en-US" i="1" smtClean="0">
                                            <a:solidFill>
                                              <a:schemeClr val="tx1"/>
                                            </a:solidFill>
                                            <a:latin typeface="Cambria Math" panose="02040503050406030204" pitchFamily="18" charset="0"/>
                                            <a:cs typeface="Arial" panose="020B0604020202020204" pitchFamily="34" charset="0"/>
                                          </a:rPr>
                                        </m:ctrlPr>
                                      </m:sSubSupPr>
                                      <m:e>
                                        <m:r>
                                          <a:rPr lang="en-US"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𝜎</m:t>
                                        </m:r>
                                      </m:e>
                                      <m:sub>
                                        <m:r>
                                          <a:rPr lang="en-US" b="0" i="1" smtClean="0">
                                            <a:solidFill>
                                              <a:schemeClr val="tx1"/>
                                            </a:solidFill>
                                            <a:latin typeface="Cambria Math" panose="02040503050406030204" pitchFamily="18" charset="0"/>
                                            <a:cs typeface="Arial" panose="020B0604020202020204" pitchFamily="34" charset="0"/>
                                          </a:rPr>
                                          <m:t>0</m:t>
                                        </m:r>
                                      </m:sub>
                                      <m:sup>
                                        <m:r>
                                          <a:rPr lang="en-US" b="0" i="1" smtClean="0">
                                            <a:solidFill>
                                              <a:schemeClr val="tx1"/>
                                            </a:solidFill>
                                            <a:latin typeface="Cambria Math" panose="02040503050406030204" pitchFamily="18" charset="0"/>
                                            <a:cs typeface="Arial" panose="020B0604020202020204" pitchFamily="34" charset="0"/>
                                          </a:rPr>
                                          <m:t>2</m:t>
                                        </m:r>
                                      </m:sup>
                                    </m:sSubSup>
                                  </m:den>
                                </m:f>
                              </m:oMath>
                            </m:oMathPara>
                          </a14:m>
                          <a:endParaRPr lang="en-US" b="0" dirty="0">
                            <a:solidFill>
                              <a:schemeClr val="tx1"/>
                            </a:solidFill>
                            <a:latin typeface="Arial" panose="020B0604020202020204" pitchFamily="34" charset="0"/>
                            <a:ea typeface="Cambria Math" panose="02040503050406030204" pitchFamily="18"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6124355"/>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3608613533"/>
                  </p:ext>
                </p:extLst>
              </p:nvPr>
            </p:nvGraphicFramePr>
            <p:xfrm>
              <a:off x="798205" y="1174339"/>
              <a:ext cx="10649477" cy="4483828"/>
            </p:xfrm>
            <a:graphic>
              <a:graphicData uri="http://schemas.openxmlformats.org/drawingml/2006/table">
                <a:tbl>
                  <a:tblPr firstRow="1" bandRow="1">
                    <a:tableStyleId>{5940675A-B579-460E-94D1-54222C63F5DA}</a:tableStyleId>
                  </a:tblPr>
                  <a:tblGrid>
                    <a:gridCol w="1632479">
                      <a:extLst>
                        <a:ext uri="{9D8B030D-6E8A-4147-A177-3AD203B41FA5}">
                          <a16:colId xmlns:a16="http://schemas.microsoft.com/office/drawing/2014/main" val="2144566717"/>
                        </a:ext>
                      </a:extLst>
                    </a:gridCol>
                    <a:gridCol w="2222339">
                      <a:extLst>
                        <a:ext uri="{9D8B030D-6E8A-4147-A177-3AD203B41FA5}">
                          <a16:colId xmlns:a16="http://schemas.microsoft.com/office/drawing/2014/main" val="2476101426"/>
                        </a:ext>
                      </a:extLst>
                    </a:gridCol>
                    <a:gridCol w="3263357">
                      <a:extLst>
                        <a:ext uri="{9D8B030D-6E8A-4147-A177-3AD203B41FA5}">
                          <a16:colId xmlns:a16="http://schemas.microsoft.com/office/drawing/2014/main" val="136221"/>
                        </a:ext>
                      </a:extLst>
                    </a:gridCol>
                    <a:gridCol w="3531302">
                      <a:extLst>
                        <a:ext uri="{9D8B030D-6E8A-4147-A177-3AD203B41FA5}">
                          <a16:colId xmlns:a16="http://schemas.microsoft.com/office/drawing/2014/main" val="1077788621"/>
                        </a:ext>
                      </a:extLst>
                    </a:gridCol>
                  </a:tblGrid>
                  <a:tr h="1120957">
                    <a:tc>
                      <a:txBody>
                        <a:bodyPr/>
                        <a:lstStyle/>
                        <a:p>
                          <a:pPr algn="ctr"/>
                          <a:r>
                            <a:rPr lang="en-US" dirty="0">
                              <a:solidFill>
                                <a:schemeClr val="tx1"/>
                              </a:solidFill>
                              <a:latin typeface="Arial" panose="020B0604020202020204" pitchFamily="34" charset="0"/>
                              <a:cs typeface="Arial" panose="020B0604020202020204" pitchFamily="34" charset="0"/>
                            </a:rPr>
                            <a:t># Samples </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Arial" panose="020B0604020202020204" pitchFamily="34" charset="0"/>
                              <a:cs typeface="Arial" panose="020B0604020202020204" pitchFamily="34" charset="0"/>
                            </a:rPr>
                            <a:t>Original Light Field Rendering</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Arial" panose="020B0604020202020204" pitchFamily="34" charset="0"/>
                              <a:cs typeface="Arial" panose="020B0604020202020204" pitchFamily="34" charset="0"/>
                            </a:rPr>
                            <a:t>KFR</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4097531"/>
                      </a:ext>
                    </a:extLst>
                  </a:tr>
                  <a:tr h="1120957">
                    <a:tc>
                      <a:txBody>
                        <a:bodyPr/>
                        <a:lstStyle/>
                        <a:p>
                          <a:pPr algn="ctr"/>
                          <a:r>
                            <a:rPr lang="en-US" dirty="0">
                              <a:solidFill>
                                <a:schemeClr val="tx1"/>
                              </a:solidFill>
                              <a:latin typeface="Arial" panose="020B0604020202020204" pitchFamily="34" charset="0"/>
                              <a:cs typeface="Arial" panose="020B0604020202020204" pitchFamily="34" charset="0"/>
                            </a:rPr>
                            <a:t>Pass</a:t>
                          </a:r>
                          <a:r>
                            <a:rPr lang="en-US" baseline="0" dirty="0">
                              <a:solidFill>
                                <a:schemeClr val="tx1"/>
                              </a:solidFill>
                              <a:latin typeface="Arial" panose="020B0604020202020204" pitchFamily="34" charset="0"/>
                              <a:cs typeface="Arial" panose="020B0604020202020204" pitchFamily="34" charset="0"/>
                            </a:rPr>
                            <a:t> 1</a:t>
                          </a:r>
                          <a:endParaRPr lang="en-US"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Arial" panose="020B0604020202020204" pitchFamily="34" charset="0"/>
                              <a:cs typeface="Arial" panose="020B0604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18288" t="-102273" r="-108171" b="-201136"/>
                          </a:stretch>
                        </a:blipFill>
                      </a:tcPr>
                    </a:tc>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5394508"/>
                      </a:ext>
                    </a:extLst>
                  </a:tr>
                  <a:tr h="1120957">
                    <a:tc>
                      <a:txBody>
                        <a:bodyPr/>
                        <a:lstStyle/>
                        <a:p>
                          <a:pPr algn="ctr"/>
                          <a:r>
                            <a:rPr lang="en-US" dirty="0">
                              <a:solidFill>
                                <a:schemeClr val="tx1"/>
                              </a:solidFill>
                              <a:latin typeface="Arial" panose="020B0604020202020204" pitchFamily="34" charset="0"/>
                              <a:cs typeface="Arial" panose="020B0604020202020204" pitchFamily="34" charset="0"/>
                            </a:rPr>
                            <a:t>Pass 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Arial" panose="020B0604020202020204" pitchFamily="34" charset="0"/>
                              <a:cs typeface="Arial" panose="020B0604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18288" t="-200000" r="-108171" b="-98876"/>
                          </a:stretch>
                        </a:blipFill>
                      </a:tcPr>
                    </a:tc>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4605935"/>
                      </a:ext>
                    </a:extLst>
                  </a:tr>
                  <a:tr h="1120957">
                    <a:tc>
                      <a:txBody>
                        <a:bodyPr/>
                        <a:lstStyle/>
                        <a:p>
                          <a:pPr algn="ctr"/>
                          <a:r>
                            <a:rPr lang="en-US" dirty="0">
                              <a:solidFill>
                                <a:schemeClr val="tx1"/>
                              </a:solidFill>
                              <a:latin typeface="Arial" panose="020B0604020202020204" pitchFamily="34" charset="0"/>
                              <a:cs typeface="Arial" panose="020B0604020202020204" pitchFamily="34" charset="0"/>
                            </a:rPr>
                            <a:t>Total</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73714" t="-303409" r="-305714"/>
                          </a:stretch>
                        </a:blipFill>
                      </a:tcPr>
                    </a:tc>
                    <a:tc>
                      <a:txBody>
                        <a:bodyPr/>
                        <a:lstStyle/>
                        <a:p>
                          <a:endParaRPr lang="en-US"/>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18288" t="-303409" r="-108171"/>
                          </a:stretch>
                        </a:blipFill>
                      </a:tcPr>
                    </a:tc>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6124355"/>
                      </a:ext>
                    </a:extLst>
                  </a:tr>
                </a:tbl>
              </a:graphicData>
            </a:graphic>
          </p:graphicFrame>
        </mc:Fallback>
      </mc:AlternateContent>
      <mc:AlternateContent xmlns:mc="http://schemas.openxmlformats.org/markup-compatibility/2006" xmlns:a14="http://schemas.microsoft.com/office/drawing/2010/main">
        <mc:Choice Requires="a14">
          <p:sp>
            <p:nvSpPr>
              <p:cNvPr id="5" name="TextBox 4"/>
              <p:cNvSpPr txBox="1"/>
              <p:nvPr/>
            </p:nvSpPr>
            <p:spPr>
              <a:xfrm>
                <a:off x="894191" y="5925918"/>
                <a:ext cx="6244191"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Display resolution is </a:t>
                </a:r>
                <a14:m>
                  <m:oMath xmlns:m="http://schemas.openxmlformats.org/officeDocument/2006/math">
                    <m:r>
                      <a:rPr lang="en-US" altLang="zh-CN" i="1">
                        <a:latin typeface="Cambria Math" panose="02040503050406030204" pitchFamily="18" charset="0"/>
                      </a:rPr>
                      <m:t>𝑛</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𝑛</m:t>
                    </m:r>
                  </m:oMath>
                </a14:m>
                <a:endParaRPr lang="en-US" altLang="zh-CN" dirty="0">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894191" y="5925918"/>
                <a:ext cx="6244191" cy="369332"/>
              </a:xfrm>
              <a:prstGeom prst="rect">
                <a:avLst/>
              </a:prstGeom>
              <a:blipFill>
                <a:blip r:embed="rId4"/>
                <a:stretch>
                  <a:fillRect l="-406" t="-6667" b="-23333"/>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E1D63D6A-BD09-E244-9BCF-243039FBBEA0}"/>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FAC6925-1DC4-AB4E-841B-8576B66DFD49}"/>
              </a:ext>
            </a:extLst>
          </p:cNvPr>
          <p:cNvSpPr txBox="1"/>
          <p:nvPr/>
        </p:nvSpPr>
        <p:spPr>
          <a:xfrm>
            <a:off x="1288991" y="532323"/>
            <a:ext cx="9667903"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Sampling Rate Comparison between Different Rendering Approaches</a:t>
            </a:r>
          </a:p>
        </p:txBody>
      </p:sp>
      <p:sp>
        <p:nvSpPr>
          <p:cNvPr id="3" name="Slide Number Placeholder 2">
            <a:extLst>
              <a:ext uri="{FF2B5EF4-FFF2-40B4-BE49-F238E27FC236}">
                <a16:creationId xmlns:a16="http://schemas.microsoft.com/office/drawing/2014/main" id="{87F5CD9A-8246-684B-89ED-B1FE68D713E6}"/>
              </a:ext>
            </a:extLst>
          </p:cNvPr>
          <p:cNvSpPr>
            <a:spLocks noGrp="1"/>
          </p:cNvSpPr>
          <p:nvPr>
            <p:ph type="sldNum" sz="quarter" idx="12"/>
          </p:nvPr>
        </p:nvSpPr>
        <p:spPr/>
        <p:txBody>
          <a:bodyPr/>
          <a:lstStyle/>
          <a:p>
            <a:fld id="{CF531A5C-7F90-1D45-A84A-6CA7AC95E0C8}" type="slidenum">
              <a:rPr lang="en-US" smtClean="0"/>
              <a:t>43</a:t>
            </a:fld>
            <a:endParaRPr lang="en-US"/>
          </a:p>
        </p:txBody>
      </p:sp>
    </p:spTree>
    <p:extLst>
      <p:ext uri="{BB962C8B-B14F-4D97-AF65-F5344CB8AC3E}">
        <p14:creationId xmlns:p14="http://schemas.microsoft.com/office/powerpoint/2010/main" val="18510640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D28E6C3-DD31-1044-87A4-C81A7C8B67EA}"/>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scene3d>
            <a:camera prst="perspectiveFront" fov="5400000"/>
            <a:lightRig rig="threePt" dir="t">
              <a:rot lat="0" lon="0" rev="19200000"/>
            </a:lightRig>
          </a:scene3d>
          <a:sp3d extrusionH="25400">
            <a:bevelT w="304800" h="152400" prst="hardEdge"/>
            <a:extrusionClr>
              <a:srgbClr val="000000"/>
            </a:extrusionClr>
          </a:sp3d>
        </p:spPr>
      </p:pic>
      <p:cxnSp>
        <p:nvCxnSpPr>
          <p:cNvPr id="28" name="Straight Connector 27">
            <a:extLst>
              <a:ext uri="{FF2B5EF4-FFF2-40B4-BE49-F238E27FC236}">
                <a16:creationId xmlns:a16="http://schemas.microsoft.com/office/drawing/2014/main" id="{5E7502AE-F9D5-4B49-A2C6-16BF42970230}"/>
              </a:ext>
            </a:extLst>
          </p:cNvPr>
          <p:cNvCxnSpPr/>
          <p:nvPr/>
        </p:nvCxnSpPr>
        <p:spPr>
          <a:xfrm>
            <a:off x="425767" y="2093495"/>
            <a:ext cx="41148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31" name="Title 1">
            <a:extLst>
              <a:ext uri="{FF2B5EF4-FFF2-40B4-BE49-F238E27FC236}">
                <a16:creationId xmlns:a16="http://schemas.microsoft.com/office/drawing/2014/main" id="{3B668503-3851-FF4F-9460-35BFF0E68F14}"/>
              </a:ext>
            </a:extLst>
          </p:cNvPr>
          <p:cNvSpPr>
            <a:spLocks noGrp="1"/>
          </p:cNvSpPr>
          <p:nvPr>
            <p:ph type="title"/>
          </p:nvPr>
        </p:nvSpPr>
        <p:spPr>
          <a:xfrm>
            <a:off x="411479" y="795048"/>
            <a:ext cx="6393207" cy="1088136"/>
          </a:xfrm>
        </p:spPr>
        <p:txBody>
          <a:bodyPr anchor="b">
            <a:normAutofit/>
          </a:bodyPr>
          <a:lstStyle/>
          <a:p>
            <a:r>
              <a:rPr lang="en-US" altLang="zh-CN" sz="3400" dirty="0">
                <a:latin typeface="Arial" panose="020B0604020202020204" pitchFamily="34" charset="0"/>
                <a:cs typeface="Arial" panose="020B0604020202020204" pitchFamily="34" charset="0"/>
              </a:rPr>
              <a:t>Content</a:t>
            </a:r>
            <a:endParaRPr lang="en-US" sz="3400" dirty="0">
              <a:latin typeface="Arial" panose="020B0604020202020204" pitchFamily="34" charset="0"/>
              <a:cs typeface="Arial" panose="020B0604020202020204" pitchFamily="34" charset="0"/>
            </a:endParaRPr>
          </a:p>
        </p:txBody>
      </p:sp>
      <p:sp>
        <p:nvSpPr>
          <p:cNvPr id="32" name="Content Placeholder 2">
            <a:extLst>
              <a:ext uri="{FF2B5EF4-FFF2-40B4-BE49-F238E27FC236}">
                <a16:creationId xmlns:a16="http://schemas.microsoft.com/office/drawing/2014/main" id="{1E28D0C2-3C27-3348-86DA-61C3DBD682BC}"/>
              </a:ext>
            </a:extLst>
          </p:cNvPr>
          <p:cNvSpPr txBox="1">
            <a:spLocks/>
          </p:cNvSpPr>
          <p:nvPr/>
        </p:nvSpPr>
        <p:spPr>
          <a:xfrm>
            <a:off x="411478" y="2478504"/>
            <a:ext cx="5471161" cy="3584448"/>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000" dirty="0">
                <a:solidFill>
                  <a:schemeClr val="bg2">
                    <a:lumMod val="75000"/>
                  </a:schemeClr>
                </a:solidFill>
                <a:latin typeface="Arial" panose="020B0604020202020204" pitchFamily="34" charset="0"/>
                <a:cs typeface="Arial" panose="020B0604020202020204" pitchFamily="34" charset="0"/>
              </a:rPr>
              <a:t>Motivation</a:t>
            </a:r>
          </a:p>
          <a:p>
            <a:pPr marL="0" indent="0">
              <a:buFont typeface="Arial" panose="020B0604020202020204" pitchFamily="34" charset="0"/>
              <a:buNone/>
            </a:pPr>
            <a:r>
              <a:rPr lang="en-US" altLang="zh-CN" sz="2000" dirty="0">
                <a:solidFill>
                  <a:schemeClr val="bg2">
                    <a:lumMod val="75000"/>
                  </a:schemeClr>
                </a:solidFill>
                <a:latin typeface="Arial" panose="020B0604020202020204" pitchFamily="34" charset="0"/>
                <a:cs typeface="Arial" panose="020B0604020202020204" pitchFamily="34" charset="0"/>
              </a:rPr>
              <a:t>Foveated</a:t>
            </a:r>
            <a:r>
              <a:rPr lang="zh-CN" altLang="en-US" sz="2000" dirty="0">
                <a:solidFill>
                  <a:schemeClr val="bg2">
                    <a:lumMod val="75000"/>
                  </a:schemeClr>
                </a:solidFill>
                <a:latin typeface="Arial" panose="020B0604020202020204" pitchFamily="34" charset="0"/>
                <a:cs typeface="Arial" panose="020B0604020202020204" pitchFamily="34" charset="0"/>
              </a:rPr>
              <a:t> </a:t>
            </a:r>
            <a:r>
              <a:rPr lang="en-US" altLang="zh-CN" sz="2000" dirty="0">
                <a:solidFill>
                  <a:schemeClr val="bg2">
                    <a:lumMod val="75000"/>
                  </a:schemeClr>
                </a:solidFill>
                <a:latin typeface="Arial" panose="020B0604020202020204" pitchFamily="34" charset="0"/>
                <a:cs typeface="Arial" panose="020B0604020202020204" pitchFamily="34" charset="0"/>
              </a:rPr>
              <a:t>Rendering</a:t>
            </a:r>
          </a:p>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Our Approach</a:t>
            </a:r>
          </a:p>
          <a:p>
            <a:pPr marL="0" indent="0">
              <a:buFont typeface="Arial" panose="020B0604020202020204" pitchFamily="34" charset="0"/>
              <a:buNone/>
            </a:pPr>
            <a:r>
              <a:rPr lang="en-US" sz="2000" dirty="0">
                <a:solidFill>
                  <a:schemeClr val="bg2">
                    <a:lumMod val="75000"/>
                  </a:schemeClr>
                </a:solidFill>
                <a:latin typeface="Arial" panose="020B0604020202020204" pitchFamily="34" charset="0"/>
                <a:cs typeface="Arial" panose="020B0604020202020204" pitchFamily="34" charset="0"/>
              </a:rPr>
              <a:t>User Study</a:t>
            </a:r>
          </a:p>
          <a:p>
            <a:pPr marL="0" indent="0">
              <a:buFont typeface="Arial" panose="020B0604020202020204" pitchFamily="34" charset="0"/>
              <a:buNone/>
            </a:pPr>
            <a:r>
              <a:rPr lang="en-US" sz="2000" dirty="0">
                <a:solidFill>
                  <a:schemeClr val="bg2">
                    <a:lumMod val="75000"/>
                  </a:schemeClr>
                </a:solidFill>
                <a:latin typeface="Arial" panose="020B0604020202020204" pitchFamily="34" charset="0"/>
                <a:cs typeface="Arial" panose="020B0604020202020204" pitchFamily="34" charset="0"/>
              </a:rPr>
              <a:t>Rendering Acceleration</a:t>
            </a:r>
          </a:p>
          <a:p>
            <a:pPr marL="0" indent="0">
              <a:buFont typeface="Arial" panose="020B0604020202020204" pitchFamily="34" charset="0"/>
              <a:buNone/>
            </a:pP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80EDB1AD-B8B7-F940-85D5-F56700D802D6}"/>
              </a:ext>
            </a:extLst>
          </p:cNvPr>
          <p:cNvSpPr>
            <a:spLocks noGrp="1"/>
          </p:cNvSpPr>
          <p:nvPr>
            <p:ph type="sldNum" sz="quarter" idx="14"/>
          </p:nvPr>
        </p:nvSpPr>
        <p:spPr/>
        <p:txBody>
          <a:bodyPr/>
          <a:lstStyle/>
          <a:p>
            <a:fld id="{3DD97BEB-BAEF-0344-9D5C-EC73E478698A}" type="slidenum">
              <a:rPr lang="en-US" smtClean="0"/>
              <a:pPr/>
              <a:t>44</a:t>
            </a:fld>
            <a:endParaRPr lang="en-US"/>
          </a:p>
        </p:txBody>
      </p:sp>
    </p:spTree>
    <p:extLst>
      <p:ext uri="{BB962C8B-B14F-4D97-AF65-F5344CB8AC3E}">
        <p14:creationId xmlns:p14="http://schemas.microsoft.com/office/powerpoint/2010/main" val="42793476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8898" y="961222"/>
            <a:ext cx="4686569" cy="4686569"/>
          </a:xfrm>
          <a:prstGeom prst="rect">
            <a:avLst/>
          </a:prstGeom>
          <a:noFill/>
          <a:ln>
            <a:noFill/>
          </a:ln>
          <a:scene3d>
            <a:camera prst="perspectiveContrastingRightFacing">
              <a:rot lat="0" lon="18600000" rev="0"/>
            </a:camera>
            <a:lightRig rig="threePt" dir="t"/>
          </a:scene3d>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13060" y="2017088"/>
            <a:ext cx="2743200" cy="2743200"/>
          </a:xfrm>
          <a:prstGeom prst="rect">
            <a:avLst/>
          </a:prstGeom>
        </p:spPr>
      </p:pic>
      <p:sp>
        <p:nvSpPr>
          <p:cNvPr id="32" name="文本框 55"/>
          <p:cNvSpPr txBox="1"/>
          <p:nvPr/>
        </p:nvSpPr>
        <p:spPr>
          <a:xfrm rot="20925711">
            <a:off x="1178874" y="5663425"/>
            <a:ext cx="3088519" cy="307777"/>
          </a:xfrm>
          <a:prstGeom prst="rect">
            <a:avLst/>
          </a:prstGeom>
          <a:noFill/>
        </p:spPr>
        <p:txBody>
          <a:bodyPr wrap="square" rtlCol="0">
            <a:spAutoFit/>
          </a:bodyPr>
          <a:lstStyle/>
          <a:p>
            <a:pPr algn="ctr"/>
            <a:r>
              <a:rPr lang="en-US" altLang="zh-CN" sz="1400" dirty="0">
                <a:latin typeface="Arial" panose="020B0604020202020204" pitchFamily="34" charset="0"/>
                <a:ea typeface="Arial Unicode MS" panose="020B0604020202020204" pitchFamily="34" charset="-122"/>
                <a:cs typeface="Arial" panose="020B0604020202020204" pitchFamily="34" charset="0"/>
              </a:rPr>
              <a:t>original light field image array</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p:txBody>
      </p:sp>
      <p:sp>
        <p:nvSpPr>
          <p:cNvPr id="36" name="文本框 59"/>
          <p:cNvSpPr txBox="1"/>
          <p:nvPr/>
        </p:nvSpPr>
        <p:spPr>
          <a:xfrm>
            <a:off x="7862035" y="1555242"/>
            <a:ext cx="2843594" cy="400110"/>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Screen</a:t>
            </a:r>
            <a:endParaRPr lang="zh-CN" altLang="en-US" sz="2000" dirty="0">
              <a:latin typeface="Arial" panose="020B0604020202020204" pitchFamily="34" charset="0"/>
              <a:cs typeface="Arial" panose="020B0604020202020204" pitchFamily="34" charset="0"/>
            </a:endParaRPr>
          </a:p>
        </p:txBody>
      </p:sp>
      <p:sp>
        <p:nvSpPr>
          <p:cNvPr id="37" name="Oval 36"/>
          <p:cNvSpPr/>
          <p:nvPr/>
        </p:nvSpPr>
        <p:spPr>
          <a:xfrm>
            <a:off x="9059096" y="3124610"/>
            <a:ext cx="526273" cy="507708"/>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FFFF00"/>
              </a:highlight>
            </a:endParaRPr>
          </a:p>
        </p:txBody>
      </p:sp>
      <p:sp>
        <p:nvSpPr>
          <p:cNvPr id="38" name="TextBox 37"/>
          <p:cNvSpPr txBox="1"/>
          <p:nvPr/>
        </p:nvSpPr>
        <p:spPr>
          <a:xfrm>
            <a:off x="8494785" y="2777681"/>
            <a:ext cx="944919" cy="369332"/>
          </a:xfrm>
          <a:prstGeom prst="rect">
            <a:avLst/>
          </a:prstGeom>
          <a:noFill/>
        </p:spPr>
        <p:txBody>
          <a:bodyPr wrap="square" rtlCol="0">
            <a:spAutoFit/>
          </a:bodyPr>
          <a:lstStyle/>
          <a:p>
            <a:r>
              <a:rPr lang="en-US" dirty="0">
                <a:solidFill>
                  <a:srgbClr val="FFFF00"/>
                </a:solidFill>
                <a:latin typeface="Arial" panose="020B0604020202020204" pitchFamily="34" charset="0"/>
                <a:cs typeface="Arial" panose="020B0604020202020204" pitchFamily="34" charset="0"/>
              </a:rPr>
              <a:t>fovea</a:t>
            </a:r>
          </a:p>
        </p:txBody>
      </p:sp>
      <p:sp>
        <p:nvSpPr>
          <p:cNvPr id="5" name="右箭头 4"/>
          <p:cNvSpPr/>
          <p:nvPr/>
        </p:nvSpPr>
        <p:spPr>
          <a:xfrm>
            <a:off x="5000263" y="3053702"/>
            <a:ext cx="2060294" cy="334986"/>
          </a:xfrm>
          <a:prstGeom prst="rightArrow">
            <a:avLst/>
          </a:prstGeom>
          <a:noFill/>
          <a:ln w="222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4641448" y="1941343"/>
            <a:ext cx="2777924" cy="1107996"/>
          </a:xfrm>
          <a:prstGeom prst="rect">
            <a:avLst/>
          </a:prstGeom>
          <a:noFill/>
        </p:spPr>
        <p:txBody>
          <a:bodyPr wrap="square" rtlCol="0">
            <a:spAutoFit/>
          </a:bodyPr>
          <a:lstStyle/>
          <a:p>
            <a:pPr algn="ctr"/>
            <a:r>
              <a:rPr lang="en-US" altLang="zh-CN" sz="2400" b="1" dirty="0">
                <a:solidFill>
                  <a:srgbClr val="FF8E20"/>
                </a:solidFill>
                <a:latin typeface="Arial" panose="020B0604020202020204" pitchFamily="34" charset="0"/>
                <a:cs typeface="Arial" panose="020B0604020202020204" pitchFamily="34" charset="0"/>
              </a:rPr>
              <a:t>Better</a:t>
            </a:r>
          </a:p>
          <a:p>
            <a:pPr algn="ctr"/>
            <a:r>
              <a:rPr lang="en-US" altLang="zh-CN" sz="2400" b="1" dirty="0">
                <a:solidFill>
                  <a:srgbClr val="FF8E20"/>
                </a:solidFill>
                <a:latin typeface="Arial" panose="020B0604020202020204" pitchFamily="34" charset="0"/>
                <a:cs typeface="Arial" panose="020B0604020202020204" pitchFamily="34" charset="0"/>
              </a:rPr>
              <a:t>Than</a:t>
            </a:r>
            <a:endParaRPr lang="en-US" altLang="zh-CN" b="1" dirty="0">
              <a:solidFill>
                <a:srgbClr val="FF8E20"/>
              </a:solidFill>
              <a:latin typeface="Arial" panose="020B0604020202020204" pitchFamily="34" charset="0"/>
              <a:cs typeface="Arial" panose="020B0604020202020204" pitchFamily="34" charset="0"/>
            </a:endParaRPr>
          </a:p>
          <a:p>
            <a:pPr algn="ctr"/>
            <a:r>
              <a:rPr lang="en-US" altLang="zh-CN" dirty="0">
                <a:latin typeface="Arial" panose="020B0604020202020204" pitchFamily="34" charset="0"/>
                <a:cs typeface="Arial" panose="020B0604020202020204" pitchFamily="34" charset="0"/>
              </a:rPr>
              <a:t>foveated rendering</a:t>
            </a:r>
            <a:endParaRPr lang="zh-CN" altLang="en-US"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EBB4AED-F7DC-6A48-ACFA-DD3BF70452FE}"/>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6DFE47B-4748-504D-9B72-51234782667A}"/>
              </a:ext>
            </a:extLst>
          </p:cNvPr>
          <p:cNvSpPr>
            <a:spLocks noGrp="1"/>
          </p:cNvSpPr>
          <p:nvPr>
            <p:ph type="sldNum" sz="quarter" idx="12"/>
          </p:nvPr>
        </p:nvSpPr>
        <p:spPr/>
        <p:txBody>
          <a:bodyPr/>
          <a:lstStyle/>
          <a:p>
            <a:fld id="{CF531A5C-7F90-1D45-A84A-6CA7AC95E0C8}" type="slidenum">
              <a:rPr lang="en-US" smtClean="0"/>
              <a:t>45</a:t>
            </a:fld>
            <a:endParaRPr lang="en-US"/>
          </a:p>
        </p:txBody>
      </p:sp>
    </p:spTree>
    <p:extLst>
      <p:ext uri="{BB962C8B-B14F-4D97-AF65-F5344CB8AC3E}">
        <p14:creationId xmlns:p14="http://schemas.microsoft.com/office/powerpoint/2010/main" val="2762319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1993" y="829402"/>
            <a:ext cx="2743200" cy="2743200"/>
          </a:xfrm>
          <a:prstGeom prst="rect">
            <a:avLst/>
          </a:prstGeom>
          <a:ln w="19050">
            <a:solidFill>
              <a:schemeClr val="accent1">
                <a:lumMod val="60000"/>
                <a:lumOff val="40000"/>
              </a:schemeClr>
            </a:solidFill>
          </a:ln>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V="1">
            <a:off x="9170623" y="2302404"/>
            <a:ext cx="2736791" cy="2743200"/>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51993" y="3881553"/>
            <a:ext cx="2743200" cy="2743200"/>
          </a:xfrm>
          <a:prstGeom prst="rect">
            <a:avLst/>
          </a:prstGeom>
          <a:ln w="19050">
            <a:solidFill>
              <a:schemeClr val="tx1">
                <a:lumMod val="65000"/>
              </a:schemeClr>
            </a:solidFill>
          </a:ln>
        </p:spPr>
      </p:pic>
      <p:sp>
        <p:nvSpPr>
          <p:cNvPr id="35" name="文本框 58"/>
          <p:cNvSpPr txBox="1"/>
          <p:nvPr/>
        </p:nvSpPr>
        <p:spPr>
          <a:xfrm>
            <a:off x="9164215" y="5120413"/>
            <a:ext cx="2743199" cy="523220"/>
          </a:xfrm>
          <a:prstGeom prst="rect">
            <a:avLst/>
          </a:prstGeom>
          <a:noFill/>
        </p:spPr>
        <p:txBody>
          <a:bodyPr wrap="square" rtlCol="0">
            <a:spAutoFit/>
          </a:bodyPr>
          <a:lstStyle/>
          <a:p>
            <a:pPr algn="ctr"/>
            <a:r>
              <a:rPr lang="en-US" altLang="zh-CN" sz="1400" dirty="0">
                <a:solidFill>
                  <a:schemeClr val="tx1">
                    <a:lumMod val="95000"/>
                  </a:schemeClr>
                </a:solidFill>
                <a:latin typeface="Arial" panose="020B0604020202020204" pitchFamily="34" charset="0"/>
                <a:ea typeface="Arial Unicode MS" panose="020B0604020202020204" pitchFamily="34" charset="-122"/>
                <a:cs typeface="Arial" panose="020B0604020202020204" pitchFamily="34" charset="0"/>
              </a:rPr>
              <a:t>recovered visualization of </a:t>
            </a:r>
          </a:p>
          <a:p>
            <a:pPr algn="ctr"/>
            <a:r>
              <a:rPr lang="en-US" altLang="zh-CN" sz="1400" dirty="0">
                <a:solidFill>
                  <a:schemeClr val="tx1">
                    <a:lumMod val="95000"/>
                  </a:schemeClr>
                </a:solidFill>
                <a:latin typeface="Arial" panose="020B0604020202020204" pitchFamily="34" charset="0"/>
                <a:ea typeface="Arial Unicode MS" panose="020B0604020202020204" pitchFamily="34" charset="-122"/>
                <a:cs typeface="Arial" panose="020B0604020202020204" pitchFamily="34" charset="0"/>
              </a:rPr>
              <a:t>the light field microscopy</a:t>
            </a:r>
          </a:p>
        </p:txBody>
      </p:sp>
      <p:sp>
        <p:nvSpPr>
          <p:cNvPr id="36" name="文本框 59"/>
          <p:cNvSpPr txBox="1"/>
          <p:nvPr/>
        </p:nvSpPr>
        <p:spPr>
          <a:xfrm>
            <a:off x="9113789" y="1852035"/>
            <a:ext cx="2843594" cy="369332"/>
          </a:xfrm>
          <a:prstGeom prst="rect">
            <a:avLst/>
          </a:prstGeom>
          <a:noFill/>
        </p:spPr>
        <p:txBody>
          <a:bodyPr wrap="square" rtlCol="0">
            <a:spAutoFit/>
          </a:bodyPr>
          <a:lstStyle/>
          <a:p>
            <a:pPr algn="ctr"/>
            <a:r>
              <a:rPr lang="en-US" altLang="zh-CN" b="1" dirty="0">
                <a:latin typeface="Arial" panose="020B0604020202020204" pitchFamily="34" charset="0"/>
                <a:cs typeface="Arial" panose="020B0604020202020204" pitchFamily="34" charset="0"/>
              </a:rPr>
              <a:t>Screen</a:t>
            </a:r>
            <a:endParaRPr lang="zh-CN" altLang="en-US" b="1"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6E0FAD3F-6269-764F-9BE5-720D73A7F52D}"/>
              </a:ext>
            </a:extLst>
          </p:cNvPr>
          <p:cNvGrpSpPr/>
          <p:nvPr/>
        </p:nvGrpSpPr>
        <p:grpSpPr>
          <a:xfrm>
            <a:off x="4255640" y="1400999"/>
            <a:ext cx="1110319" cy="4000173"/>
            <a:chOff x="4255640" y="1400999"/>
            <a:chExt cx="1110319" cy="4000173"/>
          </a:xfrm>
        </p:grpSpPr>
        <p:sp>
          <p:nvSpPr>
            <p:cNvPr id="29" name="Oval 28"/>
            <p:cNvSpPr/>
            <p:nvPr/>
          </p:nvSpPr>
          <p:spPr>
            <a:xfrm>
              <a:off x="4839686" y="4893464"/>
              <a:ext cx="526273" cy="507708"/>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0" name="Oval 29"/>
            <p:cNvSpPr/>
            <p:nvPr/>
          </p:nvSpPr>
          <p:spPr>
            <a:xfrm>
              <a:off x="4255640" y="1400999"/>
              <a:ext cx="526273" cy="507708"/>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Down Arrow 12"/>
          <p:cNvSpPr/>
          <p:nvPr/>
        </p:nvSpPr>
        <p:spPr>
          <a:xfrm rot="16728679">
            <a:off x="3382355" y="1529624"/>
            <a:ext cx="179124" cy="492632"/>
          </a:xfrm>
          <a:prstGeom prst="downArrow">
            <a:avLst>
              <a:gd name="adj1" fmla="val 20664"/>
              <a:gd name="adj2" fmla="val 734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9954085" y="3188055"/>
            <a:ext cx="526273" cy="507708"/>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TextBox 53"/>
          <p:cNvSpPr txBox="1"/>
          <p:nvPr/>
        </p:nvSpPr>
        <p:spPr>
          <a:xfrm>
            <a:off x="9389774" y="2841126"/>
            <a:ext cx="944919" cy="369332"/>
          </a:xfrm>
          <a:prstGeom prst="rect">
            <a:avLst/>
          </a:prstGeom>
          <a:noFill/>
        </p:spPr>
        <p:txBody>
          <a:bodyPr wrap="square" rtlCol="0">
            <a:spAutoFit/>
          </a:bodyPr>
          <a:lstStyle/>
          <a:p>
            <a:r>
              <a:rPr lang="en-US" dirty="0">
                <a:solidFill>
                  <a:srgbClr val="FFFF00"/>
                </a:solidFill>
                <a:latin typeface="Arial" panose="020B0604020202020204" pitchFamily="34" charset="0"/>
                <a:cs typeface="Arial" panose="020B0604020202020204" pitchFamily="34" charset="0"/>
              </a:rPr>
              <a:t>fovea</a:t>
            </a:r>
          </a:p>
        </p:txBody>
      </p:sp>
      <p:grpSp>
        <p:nvGrpSpPr>
          <p:cNvPr id="55" name="Group 54"/>
          <p:cNvGrpSpPr/>
          <p:nvPr/>
        </p:nvGrpSpPr>
        <p:grpSpPr>
          <a:xfrm>
            <a:off x="6591127" y="2791534"/>
            <a:ext cx="2453776" cy="1267993"/>
            <a:chOff x="2678503" y="1310005"/>
            <a:chExt cx="6360772" cy="3187754"/>
          </a:xfrm>
        </p:grpSpPr>
        <p:sp>
          <p:nvSpPr>
            <p:cNvPr id="56" name="圆角矩形 3"/>
            <p:cNvSpPr/>
            <p:nvPr/>
          </p:nvSpPr>
          <p:spPr>
            <a:xfrm>
              <a:off x="4177988" y="2422073"/>
              <a:ext cx="4103494" cy="2075686"/>
            </a:xfrm>
            <a:prstGeom prst="roundRect">
              <a:avLst>
                <a:gd name="adj" fmla="val 7140"/>
              </a:avLst>
            </a:prstGeom>
            <a:solidFill>
              <a:schemeClr val="bg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7" name="TextBox 17"/>
                <p:cNvSpPr txBox="1"/>
                <p:nvPr/>
              </p:nvSpPr>
              <p:spPr>
                <a:xfrm>
                  <a:off x="2678503" y="2840120"/>
                  <a:ext cx="1902464" cy="6190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zh-CN" altLang="en-US" sz="1000" b="1" i="1" smtClean="0">
                            <a:solidFill>
                              <a:schemeClr val="tx1"/>
                            </a:solidFill>
                            <a:latin typeface="Cambria Math"/>
                          </a:rPr>
                          <m:t>𝝈</m:t>
                        </m:r>
                        <m:r>
                          <a:rPr lang="en-US" altLang="zh-CN" sz="1000" b="1" i="1" smtClean="0">
                            <a:solidFill>
                              <a:schemeClr val="tx1"/>
                            </a:solidFill>
                            <a:latin typeface="Cambria Math"/>
                          </a:rPr>
                          <m:t>=</m:t>
                        </m:r>
                        <m:sSub>
                          <m:sSubPr>
                            <m:ctrlPr>
                              <a:rPr lang="en-US" altLang="zh-CN" sz="1000" b="1" i="1" smtClean="0">
                                <a:solidFill>
                                  <a:schemeClr val="tx1"/>
                                </a:solidFill>
                                <a:latin typeface="Cambria Math" panose="02040503050406030204" pitchFamily="18" charset="0"/>
                              </a:rPr>
                            </m:ctrlPr>
                          </m:sSubPr>
                          <m:e>
                            <m:r>
                              <a:rPr lang="zh-CN" altLang="en-US" sz="1000" b="1" i="1" smtClean="0">
                                <a:solidFill>
                                  <a:schemeClr val="tx1"/>
                                </a:solidFill>
                                <a:latin typeface="Cambria Math"/>
                              </a:rPr>
                              <m:t>𝝈</m:t>
                            </m:r>
                          </m:e>
                          <m:sub>
                            <m:r>
                              <a:rPr lang="en-US" altLang="zh-CN" sz="1000" b="1" i="1" smtClean="0">
                                <a:solidFill>
                                  <a:schemeClr val="tx1"/>
                                </a:solidFill>
                                <a:latin typeface="Cambria Math" panose="02040503050406030204" pitchFamily="18" charset="0"/>
                              </a:rPr>
                              <m:t>𝟏</m:t>
                            </m:r>
                          </m:sub>
                        </m:sSub>
                      </m:oMath>
                    </m:oMathPara>
                  </a14:m>
                  <a:endParaRPr lang="zh-CN" altLang="en-US" sz="1000" b="1" dirty="0">
                    <a:solidFill>
                      <a:schemeClr val="tx1"/>
                    </a:solidFill>
                    <a:latin typeface="Arial" panose="020B0604020202020204" pitchFamily="34" charset="0"/>
                    <a:cs typeface="Arial" panose="020B0604020202020204" pitchFamily="34" charset="0"/>
                  </a:endParaRPr>
                </a:p>
              </p:txBody>
            </p:sp>
          </mc:Choice>
          <mc:Fallback xmlns="">
            <p:sp>
              <p:nvSpPr>
                <p:cNvPr id="57" name="TextBox 17"/>
                <p:cNvSpPr txBox="1">
                  <a:spLocks noRot="1" noChangeAspect="1" noMove="1" noResize="1" noEditPoints="1" noAdjustHandles="1" noChangeArrowheads="1" noChangeShapeType="1" noTextEdit="1"/>
                </p:cNvSpPr>
                <p:nvPr/>
              </p:nvSpPr>
              <p:spPr>
                <a:xfrm>
                  <a:off x="2678503" y="2840120"/>
                  <a:ext cx="1902464" cy="619003"/>
                </a:xfrm>
                <a:prstGeom prst="rect">
                  <a:avLst/>
                </a:prstGeom>
                <a:blipFill>
                  <a:blip r:embed="rId6"/>
                  <a:stretch>
                    <a:fillRect/>
                  </a:stretch>
                </a:blipFill>
              </p:spPr>
              <p:txBody>
                <a:bodyPr/>
                <a:lstStyle/>
                <a:p>
                  <a:r>
                    <a:rPr lang="en-US">
                      <a:noFill/>
                    </a:rPr>
                    <a:t> </a:t>
                  </a:r>
                </a:p>
              </p:txBody>
            </p:sp>
          </mc:Fallback>
        </mc:AlternateContent>
        <p:cxnSp>
          <p:nvCxnSpPr>
            <p:cNvPr id="58" name="直接箭头连接符 36"/>
            <p:cNvCxnSpPr/>
            <p:nvPr/>
          </p:nvCxnSpPr>
          <p:spPr>
            <a:xfrm>
              <a:off x="3184686" y="3498988"/>
              <a:ext cx="793823" cy="0"/>
            </a:xfrm>
            <a:prstGeom prst="straightConnector1">
              <a:avLst/>
            </a:prstGeom>
            <a:ln w="22225">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直接箭头连接符 39"/>
            <p:cNvCxnSpPr/>
            <p:nvPr/>
          </p:nvCxnSpPr>
          <p:spPr>
            <a:xfrm>
              <a:off x="8413530" y="3502297"/>
              <a:ext cx="625745" cy="0"/>
            </a:xfrm>
            <a:prstGeom prst="straightConnector1">
              <a:avLst/>
            </a:prstGeom>
            <a:ln w="22225">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直接箭头连接符 42"/>
            <p:cNvCxnSpPr/>
            <p:nvPr/>
          </p:nvCxnSpPr>
          <p:spPr>
            <a:xfrm>
              <a:off x="6080263" y="3502297"/>
              <a:ext cx="861689" cy="0"/>
            </a:xfrm>
            <a:prstGeom prst="straightConnector1">
              <a:avLst/>
            </a:prstGeom>
            <a:ln w="22225">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2" name="文本框 54"/>
            <p:cNvSpPr txBox="1"/>
            <p:nvPr/>
          </p:nvSpPr>
          <p:spPr>
            <a:xfrm>
              <a:off x="4148091" y="1310005"/>
              <a:ext cx="4118894" cy="928506"/>
            </a:xfrm>
            <a:prstGeom prst="rect">
              <a:avLst/>
            </a:prstGeom>
            <a:noFill/>
          </p:spPr>
          <p:txBody>
            <a:bodyPr wrap="square" rtlCol="0">
              <a:spAutoFit/>
            </a:bodyPr>
            <a:lstStyle/>
            <a:p>
              <a:pPr algn="ctr"/>
              <a:r>
                <a:rPr lang="en-US" altLang="zh-CN" b="1" dirty="0">
                  <a:latin typeface="Arial" panose="020B0604020202020204" pitchFamily="34" charset="0"/>
                  <a:cs typeface="Arial" panose="020B0604020202020204" pitchFamily="34" charset="0"/>
                </a:rPr>
                <a:t>LP - buffers</a:t>
              </a:r>
              <a:endParaRPr lang="zh-CN" altLang="en-US" b="1" dirty="0">
                <a:latin typeface="Arial" panose="020B0604020202020204" pitchFamily="34" charset="0"/>
                <a:cs typeface="Arial" panose="020B0604020202020204" pitchFamily="34" charset="0"/>
              </a:endParaRPr>
            </a:p>
          </p:txBody>
        </p:sp>
        <p:pic>
          <p:nvPicPr>
            <p:cNvPr id="63" name="Picture 6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39669" y="2681969"/>
              <a:ext cx="1097280" cy="1097280"/>
            </a:xfrm>
            <a:prstGeom prst="rect">
              <a:avLst/>
            </a:prstGeom>
            <a:solidFill>
              <a:schemeClr val="accent1">
                <a:lumMod val="60000"/>
                <a:lumOff val="40000"/>
              </a:schemeClr>
            </a:solidFill>
            <a:ln w="22225" cmpd="sng">
              <a:solidFill>
                <a:schemeClr val="accent1">
                  <a:lumMod val="60000"/>
                  <a:lumOff val="40000"/>
                </a:schemeClr>
              </a:solidFill>
            </a:ln>
          </p:spPr>
        </p:pic>
        <p:pic>
          <p:nvPicPr>
            <p:cNvPr id="64" name="Picture 6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92069" y="2834369"/>
              <a:ext cx="1097280" cy="1097280"/>
            </a:xfrm>
            <a:prstGeom prst="rect">
              <a:avLst/>
            </a:prstGeom>
            <a:solidFill>
              <a:schemeClr val="accent1">
                <a:lumMod val="60000"/>
                <a:lumOff val="40000"/>
              </a:schemeClr>
            </a:solidFill>
            <a:ln w="22225" cmpd="sng">
              <a:solidFill>
                <a:schemeClr val="accent1">
                  <a:lumMod val="60000"/>
                  <a:lumOff val="40000"/>
                </a:schemeClr>
              </a:solidFill>
            </a:ln>
          </p:spPr>
        </p:pic>
        <p:pic>
          <p:nvPicPr>
            <p:cNvPr id="65" name="Picture 6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44469" y="2986769"/>
              <a:ext cx="1097280" cy="1097280"/>
            </a:xfrm>
            <a:prstGeom prst="rect">
              <a:avLst/>
            </a:prstGeom>
            <a:solidFill>
              <a:schemeClr val="accent1">
                <a:lumMod val="60000"/>
                <a:lumOff val="40000"/>
              </a:schemeClr>
            </a:solidFill>
            <a:ln w="22225" cmpd="sng">
              <a:solidFill>
                <a:schemeClr val="accent1">
                  <a:lumMod val="60000"/>
                  <a:lumOff val="40000"/>
                </a:schemeClr>
              </a:solidFill>
            </a:ln>
          </p:spPr>
        </p:pic>
        <p:pic>
          <p:nvPicPr>
            <p:cNvPr id="66" name="Picture 6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96869" y="3139169"/>
              <a:ext cx="1097280" cy="1097280"/>
            </a:xfrm>
            <a:prstGeom prst="rect">
              <a:avLst/>
            </a:prstGeom>
            <a:solidFill>
              <a:schemeClr val="accent1">
                <a:lumMod val="60000"/>
                <a:lumOff val="40000"/>
              </a:schemeClr>
            </a:solidFill>
            <a:ln w="22225" cmpd="sng">
              <a:solidFill>
                <a:schemeClr val="accent1">
                  <a:lumMod val="60000"/>
                  <a:lumOff val="40000"/>
                </a:schemeClr>
              </a:solidFill>
            </a:ln>
          </p:spPr>
        </p:pic>
        <p:pic>
          <p:nvPicPr>
            <p:cNvPr id="67" name="Picture 6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74554" y="2967633"/>
              <a:ext cx="1097280" cy="1097280"/>
            </a:xfrm>
            <a:prstGeom prst="rect">
              <a:avLst/>
            </a:prstGeom>
            <a:solidFill>
              <a:schemeClr val="accent1">
                <a:lumMod val="60000"/>
                <a:lumOff val="40000"/>
              </a:schemeClr>
            </a:solidFill>
            <a:ln w="22225" cmpd="sng">
              <a:solidFill>
                <a:schemeClr val="accent1">
                  <a:lumMod val="60000"/>
                  <a:lumOff val="40000"/>
                </a:schemeClr>
              </a:solidFill>
            </a:ln>
          </p:spPr>
        </p:pic>
        <p:sp>
          <p:nvSpPr>
            <p:cNvPr id="68" name="Oval 67"/>
            <p:cNvSpPr/>
            <p:nvPr/>
          </p:nvSpPr>
          <p:spPr>
            <a:xfrm>
              <a:off x="6266773" y="3326577"/>
              <a:ext cx="355551" cy="344822"/>
            </a:xfrm>
            <a:prstGeom prst="ellipse">
              <a:avLst/>
            </a:pr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Arial" panose="020B0604020202020204" pitchFamily="34" charset="0"/>
                <a:cs typeface="Arial" panose="020B0604020202020204" pitchFamily="34" charset="0"/>
              </a:endParaRPr>
            </a:p>
          </p:txBody>
        </p:sp>
        <p:cxnSp>
          <p:nvCxnSpPr>
            <p:cNvPr id="69" name="Straight Connector 68"/>
            <p:cNvCxnSpPr>
              <a:stCxn id="68" idx="0"/>
              <a:endCxn id="68" idx="4"/>
            </p:cNvCxnSpPr>
            <p:nvPr/>
          </p:nvCxnSpPr>
          <p:spPr>
            <a:xfrm>
              <a:off x="6444549" y="3326577"/>
              <a:ext cx="0" cy="344822"/>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554467" y="1301199"/>
            <a:ext cx="4686569" cy="5011308"/>
            <a:chOff x="-554467" y="1096298"/>
            <a:chExt cx="4686569" cy="5011308"/>
          </a:xfrm>
        </p:grpSpPr>
        <p:pic>
          <p:nvPicPr>
            <p:cNvPr id="59" name="Picture 5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4467" y="1096298"/>
              <a:ext cx="4686569" cy="4686569"/>
            </a:xfrm>
            <a:prstGeom prst="rect">
              <a:avLst/>
            </a:prstGeom>
            <a:noFill/>
            <a:ln>
              <a:noFill/>
            </a:ln>
            <a:scene3d>
              <a:camera prst="perspectiveContrastingRightFacing">
                <a:rot lat="0" lon="18600000" rev="0"/>
              </a:camera>
              <a:lightRig rig="threePt" dir="t"/>
            </a:scene3d>
          </p:spPr>
        </p:pic>
        <p:sp>
          <p:nvSpPr>
            <p:cNvPr id="32" name="文本框 55"/>
            <p:cNvSpPr txBox="1"/>
            <p:nvPr/>
          </p:nvSpPr>
          <p:spPr>
            <a:xfrm rot="20925711">
              <a:off x="56099" y="5799829"/>
              <a:ext cx="3088519" cy="307777"/>
            </a:xfrm>
            <a:prstGeom prst="rect">
              <a:avLst/>
            </a:prstGeom>
            <a:noFill/>
          </p:spPr>
          <p:txBody>
            <a:bodyPr wrap="square" rtlCol="0">
              <a:spAutoFit/>
            </a:bodyPr>
            <a:lstStyle/>
            <a:p>
              <a:pPr algn="ctr"/>
              <a:r>
                <a:rPr lang="en-US" altLang="zh-CN" sz="1400" dirty="0">
                  <a:solidFill>
                    <a:schemeClr val="tx1">
                      <a:lumMod val="95000"/>
                    </a:schemeClr>
                  </a:solidFill>
                  <a:latin typeface="Arial" panose="020B0604020202020204" pitchFamily="34" charset="0"/>
                  <a:ea typeface="Arial Unicode MS" panose="020B0604020202020204" pitchFamily="34" charset="-122"/>
                  <a:cs typeface="Arial" panose="020B0604020202020204" pitchFamily="34" charset="0"/>
                </a:rPr>
                <a:t>original light field image array</a:t>
              </a:r>
              <a:endParaRPr lang="zh-CN" altLang="en-US" sz="1400" dirty="0">
                <a:solidFill>
                  <a:schemeClr val="tx1">
                    <a:lumMod val="95000"/>
                  </a:schemeClr>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11" name="Rectangle 10"/>
            <p:cNvSpPr/>
            <p:nvPr/>
          </p:nvSpPr>
          <p:spPr>
            <a:xfrm>
              <a:off x="2933590" y="1355924"/>
              <a:ext cx="225800" cy="252743"/>
            </a:xfrm>
            <a:prstGeom prst="rect">
              <a:avLst/>
            </a:prstGeom>
            <a:solidFill>
              <a:schemeClr val="accent1">
                <a:lumMod val="60000"/>
                <a:lumOff val="40000"/>
                <a:alpha val="52000"/>
              </a:schemeClr>
            </a:solidFill>
            <a:scene3d>
              <a:camera prst="perspectiveAbove" fov="5400000">
                <a:rot lat="21240000" lon="1860000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schemeClr>
                </a:solidFill>
              </a:endParaRPr>
            </a:p>
          </p:txBody>
        </p:sp>
        <p:sp>
          <p:nvSpPr>
            <p:cNvPr id="24" name="Rectangle 23"/>
            <p:cNvSpPr/>
            <p:nvPr/>
          </p:nvSpPr>
          <p:spPr>
            <a:xfrm>
              <a:off x="1563607" y="3151717"/>
              <a:ext cx="273660" cy="287866"/>
            </a:xfrm>
            <a:prstGeom prst="rect">
              <a:avLst/>
            </a:prstGeom>
            <a:solidFill>
              <a:srgbClr val="FFFF00">
                <a:alpha val="52000"/>
              </a:srgbClr>
            </a:solidFill>
            <a:ln>
              <a:solidFill>
                <a:schemeClr val="accent4">
                  <a:lumMod val="50000"/>
                </a:schemeClr>
              </a:solidFill>
            </a:ln>
            <a:scene3d>
              <a:camera prst="perspectiveAbove" fov="5400000">
                <a:rot lat="0" lon="1860000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schemeClr>
                </a:solidFill>
              </a:endParaRPr>
            </a:p>
          </p:txBody>
        </p:sp>
      </p:grpSp>
      <p:sp>
        <p:nvSpPr>
          <p:cNvPr id="28" name="Down Arrow 27"/>
          <p:cNvSpPr/>
          <p:nvPr/>
        </p:nvSpPr>
        <p:spPr>
          <a:xfrm rot="16728679">
            <a:off x="2669267" y="2888567"/>
            <a:ext cx="183770" cy="1842793"/>
          </a:xfrm>
          <a:prstGeom prst="downArrow">
            <a:avLst>
              <a:gd name="adj1" fmla="val 20664"/>
              <a:gd name="adj2" fmla="val 73495"/>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9E8B89F-BDFA-D940-88BC-63124061DE00}"/>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2DE52ADB-D246-234E-B6C8-E5D58072A170}"/>
              </a:ext>
            </a:extLst>
          </p:cNvPr>
          <p:cNvSpPr>
            <a:spLocks noGrp="1"/>
          </p:cNvSpPr>
          <p:nvPr>
            <p:ph type="sldNum" sz="quarter" idx="12"/>
          </p:nvPr>
        </p:nvSpPr>
        <p:spPr/>
        <p:txBody>
          <a:bodyPr/>
          <a:lstStyle/>
          <a:p>
            <a:fld id="{CF531A5C-7F90-1D45-A84A-6CA7AC95E0C8}" type="slidenum">
              <a:rPr lang="en-US" smtClean="0"/>
              <a:t>46</a:t>
            </a:fld>
            <a:endParaRPr lang="en-US"/>
          </a:p>
        </p:txBody>
      </p:sp>
    </p:spTree>
    <p:extLst>
      <p:ext uri="{BB962C8B-B14F-4D97-AF65-F5344CB8AC3E}">
        <p14:creationId xmlns:p14="http://schemas.microsoft.com/office/powerpoint/2010/main" val="29646014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1993" y="829397"/>
            <a:ext cx="2743200" cy="2743200"/>
          </a:xfrm>
          <a:prstGeom prst="rect">
            <a:avLst/>
          </a:prstGeom>
          <a:ln w="19050">
            <a:solidFill>
              <a:schemeClr val="accent1">
                <a:lumMod val="60000"/>
                <a:lumOff val="40000"/>
              </a:schemeClr>
            </a:solidFill>
          </a:ln>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V="1">
            <a:off x="9170623" y="2302399"/>
            <a:ext cx="2736791" cy="2743200"/>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51993" y="3881548"/>
            <a:ext cx="2743200" cy="2743200"/>
          </a:xfrm>
          <a:prstGeom prst="rect">
            <a:avLst/>
          </a:prstGeom>
          <a:ln w="19050">
            <a:solidFill>
              <a:schemeClr val="tx1">
                <a:lumMod val="65000"/>
              </a:schemeClr>
            </a:solidFill>
          </a:ln>
        </p:spPr>
      </p:pic>
      <p:sp>
        <p:nvSpPr>
          <p:cNvPr id="35" name="文本框 58"/>
          <p:cNvSpPr txBox="1"/>
          <p:nvPr/>
        </p:nvSpPr>
        <p:spPr>
          <a:xfrm>
            <a:off x="9164215" y="5120408"/>
            <a:ext cx="2743199" cy="523220"/>
          </a:xfrm>
          <a:prstGeom prst="rect">
            <a:avLst/>
          </a:prstGeom>
          <a:noFill/>
        </p:spPr>
        <p:txBody>
          <a:bodyPr wrap="square" rtlCol="0">
            <a:spAutoFit/>
          </a:bodyPr>
          <a:lstStyle/>
          <a:p>
            <a:pPr algn="ctr"/>
            <a:r>
              <a:rPr lang="en-US" altLang="zh-CN" sz="1400" dirty="0">
                <a:solidFill>
                  <a:schemeClr val="tx1">
                    <a:lumMod val="95000"/>
                  </a:schemeClr>
                </a:solidFill>
                <a:latin typeface="Arial" panose="020B0604020202020204" pitchFamily="34" charset="0"/>
                <a:ea typeface="Arial Unicode MS" panose="020B0604020202020204" pitchFamily="34" charset="-122"/>
                <a:cs typeface="Arial" panose="020B0604020202020204" pitchFamily="34" charset="0"/>
              </a:rPr>
              <a:t>recovered visualization of </a:t>
            </a:r>
          </a:p>
          <a:p>
            <a:pPr algn="ctr"/>
            <a:r>
              <a:rPr lang="en-US" altLang="zh-CN" sz="1400" dirty="0">
                <a:solidFill>
                  <a:schemeClr val="tx1">
                    <a:lumMod val="95000"/>
                  </a:schemeClr>
                </a:solidFill>
                <a:latin typeface="Arial" panose="020B0604020202020204" pitchFamily="34" charset="0"/>
                <a:ea typeface="Arial Unicode MS" panose="020B0604020202020204" pitchFamily="34" charset="-122"/>
                <a:cs typeface="Arial" panose="020B0604020202020204" pitchFamily="34" charset="0"/>
              </a:rPr>
              <a:t>the light field microscopy</a:t>
            </a:r>
          </a:p>
        </p:txBody>
      </p:sp>
      <p:sp>
        <p:nvSpPr>
          <p:cNvPr id="36" name="文本框 59"/>
          <p:cNvSpPr txBox="1"/>
          <p:nvPr/>
        </p:nvSpPr>
        <p:spPr>
          <a:xfrm>
            <a:off x="9113789" y="1852030"/>
            <a:ext cx="2843594" cy="369332"/>
          </a:xfrm>
          <a:prstGeom prst="rect">
            <a:avLst/>
          </a:prstGeom>
          <a:noFill/>
        </p:spPr>
        <p:txBody>
          <a:bodyPr wrap="square" rtlCol="0">
            <a:spAutoFit/>
          </a:bodyPr>
          <a:lstStyle/>
          <a:p>
            <a:pPr algn="ctr"/>
            <a:r>
              <a:rPr lang="en-US" altLang="zh-CN" b="1" dirty="0">
                <a:latin typeface="Arial" panose="020B0604020202020204" pitchFamily="34" charset="0"/>
                <a:cs typeface="Arial" panose="020B0604020202020204" pitchFamily="34" charset="0"/>
              </a:rPr>
              <a:t>Screen</a:t>
            </a:r>
            <a:endParaRPr lang="zh-CN" altLang="en-US" b="1" dirty="0">
              <a:latin typeface="Arial" panose="020B0604020202020204" pitchFamily="34" charset="0"/>
              <a:cs typeface="Arial" panose="020B0604020202020204" pitchFamily="34" charset="0"/>
            </a:endParaRPr>
          </a:p>
        </p:txBody>
      </p:sp>
      <p:sp>
        <p:nvSpPr>
          <p:cNvPr id="29" name="Oval 28"/>
          <p:cNvSpPr/>
          <p:nvPr/>
        </p:nvSpPr>
        <p:spPr>
          <a:xfrm>
            <a:off x="4839686" y="4893459"/>
            <a:ext cx="526273" cy="507708"/>
          </a:xfrm>
          <a:prstGeom prst="ellipse">
            <a:avLst/>
          </a:prstGeom>
          <a:noFill/>
          <a:ln w="25400">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255640" y="1400994"/>
            <a:ext cx="526273" cy="507708"/>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6728679">
            <a:off x="3382355" y="1610301"/>
            <a:ext cx="179124" cy="492632"/>
          </a:xfrm>
          <a:prstGeom prst="downArrow">
            <a:avLst>
              <a:gd name="adj1" fmla="val 20664"/>
              <a:gd name="adj2" fmla="val 734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837479" y="3864849"/>
            <a:ext cx="2764651" cy="2812844"/>
          </a:xfrm>
          <a:prstGeom prst="rect">
            <a:avLst/>
          </a:prstGeom>
          <a:gradFill flip="none" rotWithShape="1">
            <a:gsLst>
              <a:gs pos="0">
                <a:schemeClr val="accent1">
                  <a:lumMod val="0"/>
                  <a:lumOff val="100000"/>
                  <a:alpha val="0"/>
                </a:schemeClr>
              </a:gs>
              <a:gs pos="69000">
                <a:schemeClr val="accent1">
                  <a:lumMod val="45000"/>
                  <a:lumOff val="55000"/>
                  <a:alpha val="80000"/>
                </a:schemeClr>
              </a:gs>
              <a:gs pos="86000">
                <a:schemeClr val="accent1">
                  <a:lumMod val="60000"/>
                  <a:lumOff val="40000"/>
                  <a:alpha val="80000"/>
                </a:schemeClr>
              </a:gs>
              <a:gs pos="100000">
                <a:schemeClr val="accent1">
                  <a:lumMod val="75000"/>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9954085" y="3188050"/>
            <a:ext cx="526273" cy="507708"/>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TextBox 53"/>
          <p:cNvSpPr txBox="1"/>
          <p:nvPr/>
        </p:nvSpPr>
        <p:spPr>
          <a:xfrm>
            <a:off x="9389774" y="2841121"/>
            <a:ext cx="944919" cy="369332"/>
          </a:xfrm>
          <a:prstGeom prst="rect">
            <a:avLst/>
          </a:prstGeom>
          <a:noFill/>
        </p:spPr>
        <p:txBody>
          <a:bodyPr wrap="square" rtlCol="0">
            <a:spAutoFit/>
          </a:bodyPr>
          <a:lstStyle/>
          <a:p>
            <a:r>
              <a:rPr lang="en-US" dirty="0">
                <a:solidFill>
                  <a:srgbClr val="FFFF00"/>
                </a:solidFill>
                <a:latin typeface="Arial" panose="020B0604020202020204" pitchFamily="34" charset="0"/>
                <a:cs typeface="Arial" panose="020B0604020202020204" pitchFamily="34" charset="0"/>
              </a:rPr>
              <a:t>fovea</a:t>
            </a:r>
          </a:p>
        </p:txBody>
      </p:sp>
      <p:grpSp>
        <p:nvGrpSpPr>
          <p:cNvPr id="55" name="Group 54"/>
          <p:cNvGrpSpPr/>
          <p:nvPr/>
        </p:nvGrpSpPr>
        <p:grpSpPr>
          <a:xfrm>
            <a:off x="6786395" y="2791529"/>
            <a:ext cx="2258508" cy="1267993"/>
            <a:chOff x="3184686" y="1310005"/>
            <a:chExt cx="5854589" cy="3187754"/>
          </a:xfrm>
        </p:grpSpPr>
        <p:sp>
          <p:nvSpPr>
            <p:cNvPr id="56" name="圆角矩形 3"/>
            <p:cNvSpPr/>
            <p:nvPr/>
          </p:nvSpPr>
          <p:spPr>
            <a:xfrm>
              <a:off x="4177988" y="2422073"/>
              <a:ext cx="4103494" cy="2075686"/>
            </a:xfrm>
            <a:prstGeom prst="roundRect">
              <a:avLst>
                <a:gd name="adj" fmla="val 7140"/>
              </a:avLst>
            </a:prstGeom>
            <a:solidFill>
              <a:schemeClr val="bg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latin typeface="Arial" panose="020B0604020202020204" pitchFamily="34" charset="0"/>
                <a:cs typeface="Arial" panose="020B0604020202020204" pitchFamily="34" charset="0"/>
              </a:endParaRPr>
            </a:p>
          </p:txBody>
        </p:sp>
        <p:cxnSp>
          <p:nvCxnSpPr>
            <p:cNvPr id="58" name="直接箭头连接符 36"/>
            <p:cNvCxnSpPr/>
            <p:nvPr/>
          </p:nvCxnSpPr>
          <p:spPr>
            <a:xfrm>
              <a:off x="3184686" y="3498988"/>
              <a:ext cx="793823" cy="0"/>
            </a:xfrm>
            <a:prstGeom prst="straightConnector1">
              <a:avLst/>
            </a:prstGeom>
            <a:ln w="22225">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直接箭头连接符 39"/>
            <p:cNvCxnSpPr/>
            <p:nvPr/>
          </p:nvCxnSpPr>
          <p:spPr>
            <a:xfrm>
              <a:off x="8413530" y="3502297"/>
              <a:ext cx="625745" cy="0"/>
            </a:xfrm>
            <a:prstGeom prst="straightConnector1">
              <a:avLst/>
            </a:prstGeom>
            <a:ln w="22225">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直接箭头连接符 42"/>
            <p:cNvCxnSpPr/>
            <p:nvPr/>
          </p:nvCxnSpPr>
          <p:spPr>
            <a:xfrm>
              <a:off x="6080263" y="3502297"/>
              <a:ext cx="861689" cy="0"/>
            </a:xfrm>
            <a:prstGeom prst="straightConnector1">
              <a:avLst/>
            </a:prstGeom>
            <a:ln w="22225">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2" name="文本框 54"/>
            <p:cNvSpPr txBox="1"/>
            <p:nvPr/>
          </p:nvSpPr>
          <p:spPr>
            <a:xfrm>
              <a:off x="4148091" y="1310005"/>
              <a:ext cx="4118894" cy="928506"/>
            </a:xfrm>
            <a:prstGeom prst="rect">
              <a:avLst/>
            </a:prstGeom>
            <a:noFill/>
          </p:spPr>
          <p:txBody>
            <a:bodyPr wrap="square" rtlCol="0">
              <a:spAutoFit/>
            </a:bodyPr>
            <a:lstStyle/>
            <a:p>
              <a:pPr algn="ctr"/>
              <a:r>
                <a:rPr lang="en-US" altLang="zh-CN" b="1" dirty="0">
                  <a:latin typeface="Arial" panose="020B0604020202020204" pitchFamily="34" charset="0"/>
                  <a:cs typeface="Arial" panose="020B0604020202020204" pitchFamily="34" charset="0"/>
                </a:rPr>
                <a:t>LP - buffers</a:t>
              </a:r>
              <a:endParaRPr lang="zh-CN" altLang="en-US" b="1" dirty="0">
                <a:latin typeface="Arial" panose="020B0604020202020204" pitchFamily="34" charset="0"/>
                <a:cs typeface="Arial" panose="020B0604020202020204" pitchFamily="34" charset="0"/>
              </a:endParaRPr>
            </a:p>
          </p:txBody>
        </p:sp>
        <p:pic>
          <p:nvPicPr>
            <p:cNvPr id="63" name="Picture 6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39669" y="2681969"/>
              <a:ext cx="1097280" cy="1097280"/>
            </a:xfrm>
            <a:prstGeom prst="rect">
              <a:avLst/>
            </a:prstGeom>
            <a:solidFill>
              <a:schemeClr val="accent1">
                <a:lumMod val="60000"/>
                <a:lumOff val="40000"/>
              </a:schemeClr>
            </a:solidFill>
            <a:ln w="22225" cmpd="sng">
              <a:solidFill>
                <a:schemeClr val="accent1">
                  <a:lumMod val="60000"/>
                  <a:lumOff val="40000"/>
                </a:schemeClr>
              </a:solidFill>
            </a:ln>
          </p:spPr>
        </p:pic>
        <p:pic>
          <p:nvPicPr>
            <p:cNvPr id="64" name="Picture 6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92069" y="2834369"/>
              <a:ext cx="1097280" cy="1097280"/>
            </a:xfrm>
            <a:prstGeom prst="rect">
              <a:avLst/>
            </a:prstGeom>
            <a:solidFill>
              <a:schemeClr val="accent1">
                <a:lumMod val="60000"/>
                <a:lumOff val="40000"/>
              </a:schemeClr>
            </a:solidFill>
            <a:ln w="22225" cmpd="sng">
              <a:solidFill>
                <a:schemeClr val="accent1">
                  <a:lumMod val="60000"/>
                  <a:lumOff val="40000"/>
                </a:schemeClr>
              </a:solidFill>
            </a:ln>
          </p:spPr>
        </p:pic>
        <p:pic>
          <p:nvPicPr>
            <p:cNvPr id="65" name="Picture 6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44469" y="2986769"/>
              <a:ext cx="1097280" cy="1097280"/>
            </a:xfrm>
            <a:prstGeom prst="rect">
              <a:avLst/>
            </a:prstGeom>
            <a:solidFill>
              <a:schemeClr val="accent1">
                <a:lumMod val="60000"/>
                <a:lumOff val="40000"/>
              </a:schemeClr>
            </a:solidFill>
            <a:ln w="22225" cmpd="sng">
              <a:solidFill>
                <a:schemeClr val="accent1">
                  <a:lumMod val="60000"/>
                  <a:lumOff val="40000"/>
                </a:schemeClr>
              </a:solidFill>
            </a:ln>
          </p:spPr>
        </p:pic>
        <p:pic>
          <p:nvPicPr>
            <p:cNvPr id="66" name="Picture 6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96869" y="3139169"/>
              <a:ext cx="1097280" cy="1097280"/>
            </a:xfrm>
            <a:prstGeom prst="rect">
              <a:avLst/>
            </a:prstGeom>
            <a:solidFill>
              <a:schemeClr val="accent1">
                <a:lumMod val="60000"/>
                <a:lumOff val="40000"/>
              </a:schemeClr>
            </a:solidFill>
            <a:ln w="22225" cmpd="sng">
              <a:solidFill>
                <a:schemeClr val="accent1">
                  <a:lumMod val="60000"/>
                  <a:lumOff val="40000"/>
                </a:schemeClr>
              </a:solidFill>
            </a:ln>
          </p:spPr>
        </p:pic>
        <p:pic>
          <p:nvPicPr>
            <p:cNvPr id="67" name="Picture 6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74554" y="2967633"/>
              <a:ext cx="1097280" cy="1097280"/>
            </a:xfrm>
            <a:prstGeom prst="rect">
              <a:avLst/>
            </a:prstGeom>
            <a:solidFill>
              <a:schemeClr val="accent1">
                <a:lumMod val="60000"/>
                <a:lumOff val="40000"/>
              </a:schemeClr>
            </a:solidFill>
            <a:ln w="22225" cmpd="sng">
              <a:solidFill>
                <a:schemeClr val="accent1">
                  <a:lumMod val="60000"/>
                  <a:lumOff val="40000"/>
                </a:schemeClr>
              </a:solidFill>
            </a:ln>
          </p:spPr>
        </p:pic>
        <p:sp>
          <p:nvSpPr>
            <p:cNvPr id="68" name="Oval 67"/>
            <p:cNvSpPr/>
            <p:nvPr/>
          </p:nvSpPr>
          <p:spPr>
            <a:xfrm>
              <a:off x="6266773" y="3326577"/>
              <a:ext cx="355551" cy="344822"/>
            </a:xfrm>
            <a:prstGeom prst="ellipse">
              <a:avLst/>
            </a:pr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Arial" panose="020B0604020202020204" pitchFamily="34" charset="0"/>
                <a:cs typeface="Arial" panose="020B0604020202020204" pitchFamily="34" charset="0"/>
              </a:endParaRPr>
            </a:p>
          </p:txBody>
        </p:sp>
        <p:cxnSp>
          <p:nvCxnSpPr>
            <p:cNvPr id="69" name="Straight Connector 68"/>
            <p:cNvCxnSpPr>
              <a:stCxn id="68" idx="0"/>
              <a:endCxn id="68" idx="4"/>
            </p:cNvCxnSpPr>
            <p:nvPr/>
          </p:nvCxnSpPr>
          <p:spPr>
            <a:xfrm>
              <a:off x="6444549" y="3326577"/>
              <a:ext cx="0" cy="344822"/>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40" name="Rectangle 37"/>
          <p:cNvSpPr/>
          <p:nvPr/>
        </p:nvSpPr>
        <p:spPr>
          <a:xfrm>
            <a:off x="2521328" y="-190015"/>
            <a:ext cx="4080802" cy="3752170"/>
          </a:xfrm>
          <a:prstGeom prst="rect">
            <a:avLst/>
          </a:prstGeom>
          <a:gradFill flip="none" rotWithShape="1">
            <a:gsLst>
              <a:gs pos="0">
                <a:schemeClr val="accent1">
                  <a:lumMod val="0"/>
                  <a:lumOff val="100000"/>
                  <a:alpha val="20000"/>
                </a:schemeClr>
              </a:gs>
              <a:gs pos="42000">
                <a:schemeClr val="accent1">
                  <a:lumMod val="45000"/>
                  <a:lumOff val="55000"/>
                  <a:alpha val="80000"/>
                </a:schemeClr>
              </a:gs>
              <a:gs pos="88000">
                <a:schemeClr val="accent1">
                  <a:lumMod val="50000"/>
                  <a:alpha val="71000"/>
                </a:schemeClr>
              </a:gs>
              <a:gs pos="58000">
                <a:schemeClr val="accent1">
                  <a:lumMod val="60000"/>
                  <a:lumOff val="40000"/>
                  <a:alpha val="80000"/>
                </a:schemeClr>
              </a:gs>
              <a:gs pos="74000">
                <a:schemeClr val="accent1">
                  <a:lumMod val="75000"/>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36"/>
          <p:cNvSpPr/>
          <p:nvPr/>
        </p:nvSpPr>
        <p:spPr>
          <a:xfrm>
            <a:off x="1858952" y="157294"/>
            <a:ext cx="1970544" cy="34487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554467" y="1308488"/>
            <a:ext cx="4686569" cy="5011308"/>
            <a:chOff x="-554467" y="1096298"/>
            <a:chExt cx="4686569" cy="5011308"/>
          </a:xfrm>
        </p:grpSpPr>
        <p:pic>
          <p:nvPicPr>
            <p:cNvPr id="59" name="Picture 5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4467" y="1096298"/>
              <a:ext cx="4686569" cy="4686569"/>
            </a:xfrm>
            <a:prstGeom prst="rect">
              <a:avLst/>
            </a:prstGeom>
            <a:noFill/>
            <a:ln>
              <a:noFill/>
            </a:ln>
            <a:scene3d>
              <a:camera prst="perspectiveContrastingRightFacing">
                <a:rot lat="0" lon="18600000" rev="0"/>
              </a:camera>
              <a:lightRig rig="threePt" dir="t"/>
            </a:scene3d>
          </p:spPr>
        </p:pic>
        <p:sp>
          <p:nvSpPr>
            <p:cNvPr id="32" name="文本框 55"/>
            <p:cNvSpPr txBox="1"/>
            <p:nvPr/>
          </p:nvSpPr>
          <p:spPr>
            <a:xfrm rot="20925711">
              <a:off x="56099" y="5799829"/>
              <a:ext cx="3088519" cy="307777"/>
            </a:xfrm>
            <a:prstGeom prst="rect">
              <a:avLst/>
            </a:prstGeom>
            <a:noFill/>
          </p:spPr>
          <p:txBody>
            <a:bodyPr wrap="square" rtlCol="0">
              <a:spAutoFit/>
            </a:bodyPr>
            <a:lstStyle/>
            <a:p>
              <a:pPr algn="ctr"/>
              <a:r>
                <a:rPr lang="en-US" altLang="zh-CN" sz="1400" dirty="0">
                  <a:solidFill>
                    <a:schemeClr val="tx1">
                      <a:lumMod val="95000"/>
                    </a:schemeClr>
                  </a:solidFill>
                  <a:latin typeface="Arial" panose="020B0604020202020204" pitchFamily="34" charset="0"/>
                  <a:ea typeface="Arial Unicode MS" panose="020B0604020202020204" pitchFamily="34" charset="-122"/>
                  <a:cs typeface="Arial" panose="020B0604020202020204" pitchFamily="34" charset="0"/>
                </a:rPr>
                <a:t>original light field image array</a:t>
              </a:r>
              <a:endParaRPr lang="zh-CN" altLang="en-US" sz="1400" dirty="0">
                <a:solidFill>
                  <a:schemeClr val="tx1">
                    <a:lumMod val="95000"/>
                  </a:schemeClr>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11" name="Rectangle 10"/>
            <p:cNvSpPr/>
            <p:nvPr/>
          </p:nvSpPr>
          <p:spPr>
            <a:xfrm>
              <a:off x="2933590" y="1355924"/>
              <a:ext cx="225800" cy="252743"/>
            </a:xfrm>
            <a:prstGeom prst="rect">
              <a:avLst/>
            </a:prstGeom>
            <a:solidFill>
              <a:schemeClr val="accent1">
                <a:lumMod val="60000"/>
                <a:lumOff val="40000"/>
                <a:alpha val="52000"/>
              </a:schemeClr>
            </a:solidFill>
            <a:scene3d>
              <a:camera prst="perspectiveAbove" fov="5400000">
                <a:rot lat="21240000" lon="1860000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schemeClr>
                </a:solidFill>
              </a:endParaRPr>
            </a:p>
          </p:txBody>
        </p:sp>
        <p:sp>
          <p:nvSpPr>
            <p:cNvPr id="24" name="Rectangle 23"/>
            <p:cNvSpPr/>
            <p:nvPr/>
          </p:nvSpPr>
          <p:spPr>
            <a:xfrm>
              <a:off x="1563607" y="3151717"/>
              <a:ext cx="273660" cy="287866"/>
            </a:xfrm>
            <a:prstGeom prst="rect">
              <a:avLst/>
            </a:prstGeom>
            <a:solidFill>
              <a:schemeClr val="accent4">
                <a:lumMod val="60000"/>
                <a:lumOff val="40000"/>
                <a:alpha val="52000"/>
              </a:schemeClr>
            </a:solidFill>
            <a:ln>
              <a:solidFill>
                <a:schemeClr val="accent4">
                  <a:lumMod val="50000"/>
                </a:schemeClr>
              </a:solidFill>
            </a:ln>
            <a:scene3d>
              <a:camera prst="perspectiveAbove" fov="5400000">
                <a:rot lat="0" lon="1860000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schemeClr>
                </a:solidFill>
              </a:endParaRPr>
            </a:p>
          </p:txBody>
        </p:sp>
      </p:grpSp>
      <p:sp useBgFill="1">
        <p:nvSpPr>
          <p:cNvPr id="39" name="Rectangle 38"/>
          <p:cNvSpPr/>
          <p:nvPr/>
        </p:nvSpPr>
        <p:spPr>
          <a:xfrm>
            <a:off x="1691233" y="-350035"/>
            <a:ext cx="5964011" cy="1176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wn Arrow 27"/>
          <p:cNvSpPr/>
          <p:nvPr/>
        </p:nvSpPr>
        <p:spPr>
          <a:xfrm rot="16728679">
            <a:off x="2669267" y="2891754"/>
            <a:ext cx="183770" cy="1842793"/>
          </a:xfrm>
          <a:prstGeom prst="downArrow">
            <a:avLst>
              <a:gd name="adj1" fmla="val 20664"/>
              <a:gd name="adj2" fmla="val 73495"/>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F1E589D-010F-504B-B7AC-3165D5D59E4D}"/>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1" name="TextBox 17">
                <a:extLst>
                  <a:ext uri="{FF2B5EF4-FFF2-40B4-BE49-F238E27FC236}">
                    <a16:creationId xmlns:a16="http://schemas.microsoft.com/office/drawing/2014/main" id="{DD9623B4-7E2E-5342-893E-C1DEA7C9A1F9}"/>
                  </a:ext>
                </a:extLst>
              </p:cNvPr>
              <p:cNvSpPr txBox="1"/>
              <p:nvPr/>
            </p:nvSpPr>
            <p:spPr>
              <a:xfrm>
                <a:off x="6591127" y="3400168"/>
                <a:ext cx="733908"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zh-CN" altLang="en-US" sz="1000" b="1" i="1" smtClean="0">
                          <a:solidFill>
                            <a:schemeClr val="tx1"/>
                          </a:solidFill>
                          <a:latin typeface="Cambria Math"/>
                        </a:rPr>
                        <m:t>𝝈</m:t>
                      </m:r>
                      <m:r>
                        <a:rPr lang="en-US" altLang="zh-CN" sz="1000" b="1" i="1" smtClean="0">
                          <a:solidFill>
                            <a:schemeClr val="tx1"/>
                          </a:solidFill>
                          <a:latin typeface="Cambria Math"/>
                        </a:rPr>
                        <m:t>=</m:t>
                      </m:r>
                      <m:sSub>
                        <m:sSubPr>
                          <m:ctrlPr>
                            <a:rPr lang="en-US" altLang="zh-CN" sz="1000" b="1" i="1" smtClean="0">
                              <a:solidFill>
                                <a:schemeClr val="tx1"/>
                              </a:solidFill>
                              <a:latin typeface="Cambria Math" panose="02040503050406030204" pitchFamily="18" charset="0"/>
                            </a:rPr>
                          </m:ctrlPr>
                        </m:sSubPr>
                        <m:e>
                          <m:r>
                            <a:rPr lang="zh-CN" altLang="en-US" sz="1000" b="1" i="1" smtClean="0">
                              <a:solidFill>
                                <a:schemeClr val="tx1"/>
                              </a:solidFill>
                              <a:latin typeface="Cambria Math"/>
                            </a:rPr>
                            <m:t>𝝈</m:t>
                          </m:r>
                        </m:e>
                        <m:sub>
                          <m:r>
                            <a:rPr lang="en-US" altLang="zh-CN" sz="1000" b="1" i="1" smtClean="0">
                              <a:solidFill>
                                <a:schemeClr val="tx1"/>
                              </a:solidFill>
                              <a:latin typeface="Cambria Math" panose="02040503050406030204" pitchFamily="18" charset="0"/>
                            </a:rPr>
                            <m:t>𝟏</m:t>
                          </m:r>
                        </m:sub>
                      </m:sSub>
                    </m:oMath>
                  </m:oMathPara>
                </a14:m>
                <a:endParaRPr lang="zh-CN" altLang="en-US" sz="1000" b="1" dirty="0">
                  <a:solidFill>
                    <a:schemeClr val="tx1"/>
                  </a:solidFill>
                  <a:latin typeface="Arial" panose="020B0604020202020204" pitchFamily="34" charset="0"/>
                  <a:cs typeface="Arial" panose="020B0604020202020204" pitchFamily="34" charset="0"/>
                </a:endParaRPr>
              </a:p>
            </p:txBody>
          </p:sp>
        </mc:Choice>
        <mc:Fallback xmlns="">
          <p:sp>
            <p:nvSpPr>
              <p:cNvPr id="41" name="TextBox 17">
                <a:extLst>
                  <a:ext uri="{FF2B5EF4-FFF2-40B4-BE49-F238E27FC236}">
                    <a16:creationId xmlns:a16="http://schemas.microsoft.com/office/drawing/2014/main" id="{DD9623B4-7E2E-5342-893E-C1DEA7C9A1F9}"/>
                  </a:ext>
                </a:extLst>
              </p:cNvPr>
              <p:cNvSpPr txBox="1">
                <a:spLocks noRot="1" noChangeAspect="1" noMove="1" noResize="1" noEditPoints="1" noAdjustHandles="1" noChangeArrowheads="1" noChangeShapeType="1" noTextEdit="1"/>
              </p:cNvSpPr>
              <p:nvPr/>
            </p:nvSpPr>
            <p:spPr>
              <a:xfrm>
                <a:off x="6591127" y="3400168"/>
                <a:ext cx="733908" cy="246221"/>
              </a:xfrm>
              <a:prstGeom prst="rect">
                <a:avLst/>
              </a:prstGeom>
              <a:blipFill>
                <a:blip r:embed="rId8"/>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355FF5B3-B5EA-5641-800B-21A05AC7D08A}"/>
              </a:ext>
            </a:extLst>
          </p:cNvPr>
          <p:cNvSpPr>
            <a:spLocks noGrp="1"/>
          </p:cNvSpPr>
          <p:nvPr>
            <p:ph type="sldNum" sz="quarter" idx="12"/>
          </p:nvPr>
        </p:nvSpPr>
        <p:spPr/>
        <p:txBody>
          <a:bodyPr/>
          <a:lstStyle/>
          <a:p>
            <a:fld id="{CF531A5C-7F90-1D45-A84A-6CA7AC95E0C8}" type="slidenum">
              <a:rPr lang="en-US" smtClean="0"/>
              <a:t>47</a:t>
            </a:fld>
            <a:endParaRPr lang="en-US"/>
          </a:p>
        </p:txBody>
      </p:sp>
    </p:spTree>
    <p:extLst>
      <p:ext uri="{BB962C8B-B14F-4D97-AF65-F5344CB8AC3E}">
        <p14:creationId xmlns:p14="http://schemas.microsoft.com/office/powerpoint/2010/main" val="14180018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877" y="1294845"/>
            <a:ext cx="4686569" cy="4686569"/>
          </a:xfrm>
          <a:prstGeom prst="rect">
            <a:avLst/>
          </a:prstGeom>
          <a:noFill/>
          <a:ln>
            <a:noFill/>
          </a:ln>
          <a:scene3d>
            <a:camera prst="perspectiveContrastingRightFacing">
              <a:rot lat="0" lon="18600000" rev="0"/>
            </a:camera>
            <a:lightRig rig="threePt" dir="t"/>
          </a:scene3d>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51585" y="2350711"/>
            <a:ext cx="2743200" cy="2743200"/>
          </a:xfrm>
          <a:prstGeom prst="rect">
            <a:avLst/>
          </a:prstGeom>
        </p:spPr>
      </p:pic>
      <p:sp>
        <p:nvSpPr>
          <p:cNvPr id="9" name="圆角矩形 3"/>
          <p:cNvSpPr/>
          <p:nvPr/>
        </p:nvSpPr>
        <p:spPr>
          <a:xfrm>
            <a:off x="4181743" y="1148948"/>
            <a:ext cx="4103494" cy="4830774"/>
          </a:xfrm>
          <a:prstGeom prst="roundRect">
            <a:avLst>
              <a:gd name="adj" fmla="val 7140"/>
            </a:avLst>
          </a:prstGeom>
          <a:solidFill>
            <a:schemeClr val="bg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3" name="组合 48"/>
          <p:cNvGrpSpPr/>
          <p:nvPr/>
        </p:nvGrpSpPr>
        <p:grpSpPr>
          <a:xfrm>
            <a:off x="3254566" y="1760037"/>
            <a:ext cx="893526" cy="399429"/>
            <a:chOff x="4772691" y="1413354"/>
            <a:chExt cx="811399" cy="399429"/>
          </a:xfrm>
        </p:grpSpPr>
        <mc:AlternateContent xmlns:mc="http://schemas.openxmlformats.org/markup-compatibility/2006" xmlns:a14="http://schemas.microsoft.com/office/drawing/2010/main">
          <mc:Choice Requires="a14">
            <p:sp>
              <p:nvSpPr>
                <p:cNvPr id="14" name="TextBox 17"/>
                <p:cNvSpPr txBox="1"/>
                <p:nvPr/>
              </p:nvSpPr>
              <p:spPr>
                <a:xfrm>
                  <a:off x="4772691" y="1413354"/>
                  <a:ext cx="811399" cy="307777"/>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zh-CN" altLang="en-US" sz="1400" b="1" i="1" smtClean="0">
                            <a:solidFill>
                              <a:schemeClr val="accent1">
                                <a:lumMod val="75000"/>
                              </a:schemeClr>
                            </a:solidFill>
                            <a:latin typeface="Cambria Math"/>
                          </a:rPr>
                          <m:t>𝝈</m:t>
                        </m:r>
                        <m:r>
                          <a:rPr lang="en-US" altLang="zh-CN" sz="1400" b="1" i="1" smtClean="0">
                            <a:solidFill>
                              <a:schemeClr val="accent1">
                                <a:lumMod val="75000"/>
                              </a:schemeClr>
                            </a:solidFill>
                            <a:latin typeface="Cambria Math"/>
                          </a:rPr>
                          <m:t>=</m:t>
                        </m:r>
                        <m:sSub>
                          <m:sSubPr>
                            <m:ctrlPr>
                              <a:rPr lang="en-US" altLang="zh-CN" sz="1400" b="1" i="1" smtClean="0">
                                <a:solidFill>
                                  <a:schemeClr val="accent1">
                                    <a:lumMod val="75000"/>
                                  </a:schemeClr>
                                </a:solidFill>
                                <a:latin typeface="Cambria Math" panose="02040503050406030204" pitchFamily="18" charset="0"/>
                              </a:rPr>
                            </m:ctrlPr>
                          </m:sSubPr>
                          <m:e>
                            <m:r>
                              <a:rPr lang="zh-CN" altLang="en-US" sz="1400" b="1" i="1" smtClean="0">
                                <a:solidFill>
                                  <a:schemeClr val="accent1">
                                    <a:lumMod val="75000"/>
                                  </a:schemeClr>
                                </a:solidFill>
                                <a:latin typeface="Cambria Math"/>
                              </a:rPr>
                              <m:t>𝝈</m:t>
                            </m:r>
                          </m:e>
                          <m:sub>
                            <m:r>
                              <a:rPr lang="en-US" altLang="zh-CN" sz="1400" b="1" i="1" smtClean="0">
                                <a:solidFill>
                                  <a:schemeClr val="accent1">
                                    <a:lumMod val="75000"/>
                                  </a:schemeClr>
                                </a:solidFill>
                                <a:latin typeface="Cambria Math"/>
                              </a:rPr>
                              <m:t>𝟎</m:t>
                            </m:r>
                          </m:sub>
                        </m:sSub>
                      </m:oMath>
                    </m:oMathPara>
                  </a14:m>
                  <a:endParaRPr lang="zh-CN" altLang="en-US" sz="1400" b="1" dirty="0">
                    <a:solidFill>
                      <a:schemeClr val="accent1">
                        <a:lumMod val="75000"/>
                      </a:schemeClr>
                    </a:solidFill>
                  </a:endParaRPr>
                </a:p>
              </p:txBody>
            </p:sp>
          </mc:Choice>
          <mc:Fallback xmlns="">
            <p:sp>
              <p:nvSpPr>
                <p:cNvPr id="14" name="TextBox 17"/>
                <p:cNvSpPr txBox="1">
                  <a:spLocks noRot="1" noChangeAspect="1" noMove="1" noResize="1" noEditPoints="1" noAdjustHandles="1" noChangeArrowheads="1" noChangeShapeType="1" noTextEdit="1"/>
                </p:cNvSpPr>
                <p:nvPr/>
              </p:nvSpPr>
              <p:spPr>
                <a:xfrm>
                  <a:off x="4772691" y="1413354"/>
                  <a:ext cx="811399" cy="307777"/>
                </a:xfrm>
                <a:prstGeom prst="rect">
                  <a:avLst/>
                </a:prstGeom>
                <a:blipFill rotWithShape="1">
                  <a:blip r:embed="rId5"/>
                  <a:stretch>
                    <a:fillRect/>
                  </a:stretch>
                </a:blipFill>
                <a:ln>
                  <a:noFill/>
                </a:ln>
              </p:spPr>
              <p:txBody>
                <a:bodyPr/>
                <a:lstStyle/>
                <a:p>
                  <a:r>
                    <a:rPr lang="zh-CN" altLang="en-US">
                      <a:noFill/>
                    </a:rPr>
                    <a:t> </a:t>
                  </a:r>
                </a:p>
              </p:txBody>
            </p:sp>
          </mc:Fallback>
        </mc:AlternateContent>
        <p:cxnSp>
          <p:nvCxnSpPr>
            <p:cNvPr id="17" name="直接箭头连接符 36"/>
            <p:cNvCxnSpPr/>
            <p:nvPr/>
          </p:nvCxnSpPr>
          <p:spPr>
            <a:xfrm>
              <a:off x="4817961" y="1812783"/>
              <a:ext cx="720861" cy="0"/>
            </a:xfrm>
            <a:prstGeom prst="straightConnector1">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21" name="直接箭头连接符 39"/>
          <p:cNvCxnSpPr/>
          <p:nvPr/>
        </p:nvCxnSpPr>
        <p:spPr>
          <a:xfrm>
            <a:off x="8440498" y="2146426"/>
            <a:ext cx="625744" cy="360430"/>
          </a:xfrm>
          <a:prstGeom prst="straightConnector1">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直接箭头连接符 42"/>
          <p:cNvCxnSpPr/>
          <p:nvPr/>
        </p:nvCxnSpPr>
        <p:spPr>
          <a:xfrm>
            <a:off x="6080264" y="2159466"/>
            <a:ext cx="861689" cy="0"/>
          </a:xfrm>
          <a:prstGeom prst="straightConnector1">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文本框 54"/>
          <p:cNvSpPr txBox="1"/>
          <p:nvPr/>
        </p:nvSpPr>
        <p:spPr>
          <a:xfrm>
            <a:off x="4209099" y="770700"/>
            <a:ext cx="4400261" cy="400110"/>
          </a:xfrm>
          <a:prstGeom prst="rect">
            <a:avLst/>
          </a:prstGeom>
          <a:noFill/>
        </p:spPr>
        <p:txBody>
          <a:bodyPr wrap="square" rtlCol="0">
            <a:spAutoFit/>
          </a:bodyPr>
          <a:lstStyle/>
          <a:p>
            <a:pPr algn="ctr"/>
            <a:r>
              <a:rPr lang="en-US" altLang="zh-CN" sz="2000" b="1" dirty="0">
                <a:latin typeface="Arial" panose="020B0604020202020204" pitchFamily="34" charset="0"/>
                <a:cs typeface="Arial" panose="020B0604020202020204" pitchFamily="34" charset="0"/>
              </a:rPr>
              <a:t>3D LP - buffers</a:t>
            </a:r>
            <a:endParaRPr lang="zh-CN" altLang="en-US" sz="2000" b="1" dirty="0">
              <a:latin typeface="Arial" panose="020B0604020202020204" pitchFamily="34" charset="0"/>
              <a:cs typeface="Arial" panose="020B0604020202020204" pitchFamily="34" charset="0"/>
            </a:endParaRPr>
          </a:p>
        </p:txBody>
      </p:sp>
      <p:sp>
        <p:nvSpPr>
          <p:cNvPr id="32" name="文本框 55"/>
          <p:cNvSpPr txBox="1"/>
          <p:nvPr/>
        </p:nvSpPr>
        <p:spPr>
          <a:xfrm rot="20925711">
            <a:off x="56099" y="6012437"/>
            <a:ext cx="3088519" cy="276999"/>
          </a:xfrm>
          <a:prstGeom prst="rect">
            <a:avLst/>
          </a:prstGeom>
          <a:noFill/>
        </p:spPr>
        <p:txBody>
          <a:bodyPr wrap="square" rtlCol="0">
            <a:spAutoFit/>
          </a:bodyPr>
          <a:lstStyle/>
          <a:p>
            <a:pPr algn="ctr"/>
            <a:r>
              <a:rPr lang="en-US" altLang="zh-CN" sz="1200" dirty="0">
                <a:solidFill>
                  <a:schemeClr val="tx1">
                    <a:lumMod val="9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original light field image array</a:t>
            </a:r>
            <a:endParaRPr lang="zh-CN" altLang="en-US" sz="1200" dirty="0">
              <a:solidFill>
                <a:schemeClr val="tx1">
                  <a:lumMod val="9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5" name="文本框 58"/>
          <p:cNvSpPr txBox="1"/>
          <p:nvPr/>
        </p:nvSpPr>
        <p:spPr>
          <a:xfrm>
            <a:off x="9151585" y="5114375"/>
            <a:ext cx="2743199" cy="461665"/>
          </a:xfrm>
          <a:prstGeom prst="rect">
            <a:avLst/>
          </a:prstGeom>
          <a:noFill/>
        </p:spPr>
        <p:txBody>
          <a:bodyPr wrap="square" rtlCol="0">
            <a:spAutoFit/>
          </a:bodyPr>
          <a:lstStyle/>
          <a:p>
            <a:pPr algn="ctr"/>
            <a:r>
              <a:rPr lang="en-US" altLang="zh-CN" sz="1200" dirty="0">
                <a:solidFill>
                  <a:schemeClr val="tx1">
                    <a:lumMod val="9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recovered visualization of </a:t>
            </a:r>
          </a:p>
          <a:p>
            <a:pPr algn="ctr"/>
            <a:r>
              <a:rPr lang="en-US" altLang="zh-CN" sz="1200" dirty="0">
                <a:solidFill>
                  <a:schemeClr val="tx1">
                    <a:lumMod val="9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the light field microscopy</a:t>
            </a:r>
          </a:p>
        </p:txBody>
      </p:sp>
      <p:sp>
        <p:nvSpPr>
          <p:cNvPr id="36" name="文本框 59"/>
          <p:cNvSpPr txBox="1"/>
          <p:nvPr/>
        </p:nvSpPr>
        <p:spPr>
          <a:xfrm>
            <a:off x="9100560" y="1888865"/>
            <a:ext cx="2843594" cy="400110"/>
          </a:xfrm>
          <a:prstGeom prst="rect">
            <a:avLst/>
          </a:prstGeom>
          <a:noFill/>
        </p:spPr>
        <p:txBody>
          <a:bodyPr wrap="square" rtlCol="0">
            <a:spAutoFit/>
          </a:bodyPr>
          <a:lstStyle/>
          <a:p>
            <a:pPr algn="ctr"/>
            <a:r>
              <a:rPr lang="en-US" altLang="zh-CN" sz="2000" b="1" dirty="0">
                <a:latin typeface="Arial" panose="020B0604020202020204" pitchFamily="34" charset="0"/>
                <a:cs typeface="Arial" panose="020B0604020202020204" pitchFamily="34" charset="0"/>
              </a:rPr>
              <a:t>Screen</a:t>
            </a:r>
            <a:endParaRPr lang="zh-CN" altLang="en-US" sz="2000" b="1" dirty="0">
              <a:latin typeface="Arial" panose="020B0604020202020204" pitchFamily="34" charset="0"/>
              <a:cs typeface="Arial" panose="020B0604020202020204" pitchFamily="34" charset="0"/>
            </a:endParaRPr>
          </a:p>
        </p:txBody>
      </p:sp>
      <p:sp>
        <p:nvSpPr>
          <p:cNvPr id="37" name="Oval 36"/>
          <p:cNvSpPr/>
          <p:nvPr/>
        </p:nvSpPr>
        <p:spPr>
          <a:xfrm>
            <a:off x="10297621" y="3458233"/>
            <a:ext cx="526273" cy="507708"/>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9733310" y="3111304"/>
            <a:ext cx="944919" cy="369332"/>
          </a:xfrm>
          <a:prstGeom prst="rect">
            <a:avLst/>
          </a:prstGeom>
          <a:noFill/>
        </p:spPr>
        <p:txBody>
          <a:bodyPr wrap="square" rtlCol="0">
            <a:spAutoFit/>
          </a:bodyPr>
          <a:lstStyle/>
          <a:p>
            <a:r>
              <a:rPr lang="en-US" dirty="0">
                <a:solidFill>
                  <a:srgbClr val="FFFF00"/>
                </a:solidFill>
                <a:latin typeface="Arial" panose="020B0604020202020204" pitchFamily="34" charset="0"/>
                <a:cs typeface="Arial" panose="020B0604020202020204" pitchFamily="34" charset="0"/>
              </a:rPr>
              <a:t>fovea</a:t>
            </a:r>
          </a:p>
        </p:txBody>
      </p:sp>
      <p:pic>
        <p:nvPicPr>
          <p:cNvPr id="39" name="Picture 3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39669" y="1339138"/>
            <a:ext cx="1097280" cy="1097280"/>
          </a:xfrm>
          <a:prstGeom prst="rect">
            <a:avLst/>
          </a:prstGeom>
          <a:ln w="31750" cmpd="sng">
            <a:solidFill>
              <a:schemeClr val="accent1">
                <a:lumMod val="75000"/>
              </a:schemeClr>
            </a:solidFill>
          </a:ln>
        </p:spPr>
      </p:pic>
      <p:pic>
        <p:nvPicPr>
          <p:cNvPr id="40" name="Picture 3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92069" y="1491538"/>
            <a:ext cx="1097280" cy="1097280"/>
          </a:xfrm>
          <a:prstGeom prst="rect">
            <a:avLst/>
          </a:prstGeom>
          <a:ln w="31750" cmpd="sng">
            <a:solidFill>
              <a:schemeClr val="accent1">
                <a:lumMod val="75000"/>
              </a:schemeClr>
            </a:solidFill>
          </a:ln>
        </p:spPr>
      </p:pic>
      <p:pic>
        <p:nvPicPr>
          <p:cNvPr id="41" name="Picture 4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44469" y="1643938"/>
            <a:ext cx="1097280" cy="1097280"/>
          </a:xfrm>
          <a:prstGeom prst="rect">
            <a:avLst/>
          </a:prstGeom>
          <a:ln w="31750" cmpd="sng">
            <a:solidFill>
              <a:schemeClr val="accent1">
                <a:lumMod val="75000"/>
              </a:schemeClr>
            </a:solidFill>
          </a:ln>
        </p:spPr>
      </p:pic>
      <p:pic>
        <p:nvPicPr>
          <p:cNvPr id="42" name="Picture 4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96869" y="1796338"/>
            <a:ext cx="1097280" cy="1097280"/>
          </a:xfrm>
          <a:prstGeom prst="rect">
            <a:avLst/>
          </a:prstGeom>
          <a:ln w="31750" cmpd="sng">
            <a:solidFill>
              <a:schemeClr val="accent1">
                <a:lumMod val="75000"/>
              </a:schemeClr>
            </a:solidFill>
          </a:ln>
        </p:spPr>
      </p:pic>
      <p:pic>
        <p:nvPicPr>
          <p:cNvPr id="47" name="Picture 4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74554" y="1624802"/>
            <a:ext cx="1097280" cy="1097280"/>
          </a:xfrm>
          <a:prstGeom prst="rect">
            <a:avLst/>
          </a:prstGeom>
          <a:ln w="31750" cmpd="sng">
            <a:solidFill>
              <a:schemeClr val="accent1">
                <a:lumMod val="75000"/>
              </a:schemeClr>
            </a:solidFill>
          </a:ln>
        </p:spPr>
      </p:pic>
      <p:sp>
        <p:nvSpPr>
          <p:cNvPr id="58" name="Freeform 57"/>
          <p:cNvSpPr/>
          <p:nvPr/>
        </p:nvSpPr>
        <p:spPr>
          <a:xfrm>
            <a:off x="1397032" y="3024378"/>
            <a:ext cx="757849" cy="1227502"/>
          </a:xfrm>
          <a:custGeom>
            <a:avLst/>
            <a:gdLst>
              <a:gd name="connsiteX0" fmla="*/ 0 w 757849"/>
              <a:gd name="connsiteY0" fmla="*/ 0 h 1227502"/>
              <a:gd name="connsiteX1" fmla="*/ 754291 w 757849"/>
              <a:gd name="connsiteY1" fmla="*/ 53370 h 1227502"/>
              <a:gd name="connsiteX2" fmla="*/ 757849 w 757849"/>
              <a:gd name="connsiteY2" fmla="*/ 1184807 h 1227502"/>
              <a:gd name="connsiteX3" fmla="*/ 0 w 757849"/>
              <a:gd name="connsiteY3" fmla="*/ 1227502 h 1227502"/>
              <a:gd name="connsiteX4" fmla="*/ 0 w 757849"/>
              <a:gd name="connsiteY4" fmla="*/ 0 h 122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849" h="1227502">
                <a:moveTo>
                  <a:pt x="0" y="0"/>
                </a:moveTo>
                <a:lnTo>
                  <a:pt x="754291" y="53370"/>
                </a:lnTo>
                <a:lnTo>
                  <a:pt x="757849" y="1184807"/>
                </a:lnTo>
                <a:lnTo>
                  <a:pt x="0" y="1227502"/>
                </a:lnTo>
                <a:lnTo>
                  <a:pt x="0" y="0"/>
                </a:lnTo>
                <a:close/>
              </a:path>
            </a:pathLst>
          </a:custGeom>
          <a:solidFill>
            <a:schemeClr val="accent1">
              <a:lumMod val="75000"/>
              <a:alpha val="72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22" name="Rectangle 21">
            <a:extLst>
              <a:ext uri="{FF2B5EF4-FFF2-40B4-BE49-F238E27FC236}">
                <a16:creationId xmlns:a16="http://schemas.microsoft.com/office/drawing/2014/main" id="{21062432-AF0F-A24B-8FCA-0D86C3D2DFBD}"/>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19A756A-5FCD-934E-807F-5E5B6A81BD4A}"/>
              </a:ext>
            </a:extLst>
          </p:cNvPr>
          <p:cNvSpPr>
            <a:spLocks noGrp="1"/>
          </p:cNvSpPr>
          <p:nvPr>
            <p:ph type="sldNum" sz="quarter" idx="12"/>
          </p:nvPr>
        </p:nvSpPr>
        <p:spPr/>
        <p:txBody>
          <a:bodyPr/>
          <a:lstStyle/>
          <a:p>
            <a:fld id="{CF531A5C-7F90-1D45-A84A-6CA7AC95E0C8}" type="slidenum">
              <a:rPr lang="en-US" smtClean="0"/>
              <a:t>48</a:t>
            </a:fld>
            <a:endParaRPr lang="en-US"/>
          </a:p>
        </p:txBody>
      </p:sp>
    </p:spTree>
    <p:extLst>
      <p:ext uri="{BB962C8B-B14F-4D97-AF65-F5344CB8AC3E}">
        <p14:creationId xmlns:p14="http://schemas.microsoft.com/office/powerpoint/2010/main" val="3059918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877" y="1294845"/>
            <a:ext cx="4686569" cy="4686569"/>
          </a:xfrm>
          <a:prstGeom prst="rect">
            <a:avLst/>
          </a:prstGeom>
          <a:noFill/>
          <a:ln>
            <a:noFill/>
          </a:ln>
          <a:scene3d>
            <a:camera prst="perspectiveContrastingRightFacing">
              <a:rot lat="0" lon="18600000" rev="0"/>
            </a:camera>
            <a:lightRig rig="threePt" dir="t"/>
          </a:scene3d>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51585" y="2350711"/>
            <a:ext cx="2743200" cy="2743200"/>
          </a:xfrm>
          <a:prstGeom prst="rect">
            <a:avLst/>
          </a:prstGeom>
        </p:spPr>
      </p:pic>
      <p:sp>
        <p:nvSpPr>
          <p:cNvPr id="9" name="圆角矩形 3"/>
          <p:cNvSpPr/>
          <p:nvPr/>
        </p:nvSpPr>
        <p:spPr>
          <a:xfrm>
            <a:off x="4181743" y="1148948"/>
            <a:ext cx="4103494" cy="4830774"/>
          </a:xfrm>
          <a:prstGeom prst="roundRect">
            <a:avLst>
              <a:gd name="adj" fmla="val 7140"/>
            </a:avLst>
          </a:prstGeom>
          <a:solidFill>
            <a:schemeClr val="bg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3" name="组合 48"/>
          <p:cNvGrpSpPr/>
          <p:nvPr/>
        </p:nvGrpSpPr>
        <p:grpSpPr>
          <a:xfrm>
            <a:off x="3252668" y="3321258"/>
            <a:ext cx="959721" cy="379135"/>
            <a:chOff x="4770968" y="2974575"/>
            <a:chExt cx="871510" cy="379135"/>
          </a:xfrm>
        </p:grpSpPr>
        <mc:AlternateContent xmlns:mc="http://schemas.openxmlformats.org/markup-compatibility/2006" xmlns:a14="http://schemas.microsoft.com/office/drawing/2010/main">
          <mc:Choice Requires="a14">
            <p:sp>
              <p:nvSpPr>
                <p:cNvPr id="15" name="TextBox 92"/>
                <p:cNvSpPr txBox="1"/>
                <p:nvPr/>
              </p:nvSpPr>
              <p:spPr>
                <a:xfrm>
                  <a:off x="4770968" y="2974575"/>
                  <a:ext cx="871510" cy="307777"/>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zh-CN" altLang="en-US" sz="1400" b="1" i="1" smtClean="0">
                            <a:solidFill>
                              <a:schemeClr val="accent1">
                                <a:lumMod val="60000"/>
                                <a:lumOff val="40000"/>
                              </a:schemeClr>
                            </a:solidFill>
                            <a:latin typeface="Cambria Math"/>
                          </a:rPr>
                          <m:t>𝝈</m:t>
                        </m:r>
                        <m:r>
                          <a:rPr lang="en-US" altLang="zh-CN" sz="1400" b="1" i="1" smtClean="0">
                            <a:solidFill>
                              <a:schemeClr val="accent1">
                                <a:lumMod val="60000"/>
                                <a:lumOff val="40000"/>
                              </a:schemeClr>
                            </a:solidFill>
                            <a:latin typeface="Cambria Math"/>
                          </a:rPr>
                          <m:t>=</m:t>
                        </m:r>
                        <m:sSub>
                          <m:sSubPr>
                            <m:ctrlPr>
                              <a:rPr lang="en-US" altLang="zh-CN" sz="1400" b="1" i="1" smtClean="0">
                                <a:solidFill>
                                  <a:schemeClr val="accent1">
                                    <a:lumMod val="60000"/>
                                    <a:lumOff val="40000"/>
                                  </a:schemeClr>
                                </a:solidFill>
                                <a:latin typeface="Cambria Math" panose="02040503050406030204" pitchFamily="18" charset="0"/>
                              </a:rPr>
                            </m:ctrlPr>
                          </m:sSubPr>
                          <m:e>
                            <m:r>
                              <a:rPr lang="zh-CN" altLang="en-US" sz="1400" b="1" i="1" smtClean="0">
                                <a:solidFill>
                                  <a:schemeClr val="accent1">
                                    <a:lumMod val="60000"/>
                                    <a:lumOff val="40000"/>
                                  </a:schemeClr>
                                </a:solidFill>
                                <a:latin typeface="Cambria Math"/>
                              </a:rPr>
                              <m:t>𝝈</m:t>
                            </m:r>
                          </m:e>
                          <m:sub>
                            <m:r>
                              <a:rPr lang="en-US" altLang="zh-CN" sz="1400" b="1" i="1" smtClean="0">
                                <a:solidFill>
                                  <a:schemeClr val="accent1">
                                    <a:lumMod val="60000"/>
                                    <a:lumOff val="40000"/>
                                  </a:schemeClr>
                                </a:solidFill>
                                <a:latin typeface="Cambria Math"/>
                              </a:rPr>
                              <m:t>𝟏</m:t>
                            </m:r>
                          </m:sub>
                        </m:sSub>
                      </m:oMath>
                    </m:oMathPara>
                  </a14:m>
                  <a:endParaRPr lang="zh-CN" altLang="en-US" sz="1400" b="1" dirty="0">
                    <a:solidFill>
                      <a:schemeClr val="accent1">
                        <a:lumMod val="60000"/>
                        <a:lumOff val="40000"/>
                      </a:schemeClr>
                    </a:solidFill>
                  </a:endParaRPr>
                </a:p>
              </p:txBody>
            </p:sp>
          </mc:Choice>
          <mc:Fallback xmlns="">
            <p:sp>
              <p:nvSpPr>
                <p:cNvPr id="15" name="TextBox 92"/>
                <p:cNvSpPr txBox="1">
                  <a:spLocks noRot="1" noChangeAspect="1" noMove="1" noResize="1" noEditPoints="1" noAdjustHandles="1" noChangeArrowheads="1" noChangeShapeType="1" noTextEdit="1"/>
                </p:cNvSpPr>
                <p:nvPr/>
              </p:nvSpPr>
              <p:spPr>
                <a:xfrm>
                  <a:off x="4770968" y="2974575"/>
                  <a:ext cx="871510" cy="307777"/>
                </a:xfrm>
                <a:prstGeom prst="rect">
                  <a:avLst/>
                </a:prstGeom>
                <a:blipFill rotWithShape="1">
                  <a:blip r:embed="rId5"/>
                  <a:stretch>
                    <a:fillRect/>
                  </a:stretch>
                </a:blipFill>
                <a:ln>
                  <a:noFill/>
                </a:ln>
              </p:spPr>
              <p:txBody>
                <a:bodyPr/>
                <a:lstStyle/>
                <a:p>
                  <a:r>
                    <a:rPr lang="zh-CN" altLang="en-US">
                      <a:noFill/>
                    </a:rPr>
                    <a:t> </a:t>
                  </a:r>
                </a:p>
              </p:txBody>
            </p:sp>
          </mc:Fallback>
        </mc:AlternateContent>
        <p:cxnSp>
          <p:nvCxnSpPr>
            <p:cNvPr id="18" name="直接箭头连接符 37"/>
            <p:cNvCxnSpPr/>
            <p:nvPr/>
          </p:nvCxnSpPr>
          <p:spPr>
            <a:xfrm>
              <a:off x="4817959" y="3353710"/>
              <a:ext cx="720861" cy="0"/>
            </a:xfrm>
            <a:prstGeom prst="straightConnector1">
              <a:avLst/>
            </a:prstGeom>
            <a:ln w="57150">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23" name="直接箭头连接符 41"/>
          <p:cNvCxnSpPr/>
          <p:nvPr/>
        </p:nvCxnSpPr>
        <p:spPr>
          <a:xfrm>
            <a:off x="8440493" y="3722311"/>
            <a:ext cx="658860" cy="5661"/>
          </a:xfrm>
          <a:prstGeom prst="straightConnector1">
            <a:avLst/>
          </a:prstGeom>
          <a:ln w="57150">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直接箭头连接符 43"/>
          <p:cNvCxnSpPr/>
          <p:nvPr/>
        </p:nvCxnSpPr>
        <p:spPr>
          <a:xfrm>
            <a:off x="6080264" y="3700590"/>
            <a:ext cx="861689" cy="0"/>
          </a:xfrm>
          <a:prstGeom prst="straightConnector1">
            <a:avLst/>
          </a:prstGeom>
          <a:ln w="57150">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文本框 54"/>
          <p:cNvSpPr txBox="1"/>
          <p:nvPr/>
        </p:nvSpPr>
        <p:spPr>
          <a:xfrm>
            <a:off x="4209099" y="770700"/>
            <a:ext cx="4400261" cy="400110"/>
          </a:xfrm>
          <a:prstGeom prst="rect">
            <a:avLst/>
          </a:prstGeom>
          <a:noFill/>
        </p:spPr>
        <p:txBody>
          <a:bodyPr wrap="square" rtlCol="0">
            <a:spAutoFit/>
          </a:bodyPr>
          <a:lstStyle/>
          <a:p>
            <a:pPr algn="ctr"/>
            <a:r>
              <a:rPr lang="en-US" altLang="zh-CN" sz="2000" b="1" dirty="0">
                <a:latin typeface="Arial" panose="020B0604020202020204" pitchFamily="34" charset="0"/>
                <a:cs typeface="Arial" panose="020B0604020202020204" pitchFamily="34" charset="0"/>
              </a:rPr>
              <a:t>3D LP - buffers</a:t>
            </a:r>
            <a:endParaRPr lang="zh-CN" altLang="en-US" sz="2000" b="1" dirty="0">
              <a:latin typeface="Arial" panose="020B0604020202020204" pitchFamily="34" charset="0"/>
              <a:cs typeface="Arial" panose="020B0604020202020204" pitchFamily="34" charset="0"/>
            </a:endParaRPr>
          </a:p>
        </p:txBody>
      </p:sp>
      <p:sp>
        <p:nvSpPr>
          <p:cNvPr id="32" name="文本框 55"/>
          <p:cNvSpPr txBox="1"/>
          <p:nvPr/>
        </p:nvSpPr>
        <p:spPr>
          <a:xfrm rot="20925711">
            <a:off x="56099" y="6012437"/>
            <a:ext cx="3088519" cy="276999"/>
          </a:xfrm>
          <a:prstGeom prst="rect">
            <a:avLst/>
          </a:prstGeom>
          <a:noFill/>
        </p:spPr>
        <p:txBody>
          <a:bodyPr wrap="square" rtlCol="0">
            <a:spAutoFit/>
          </a:bodyPr>
          <a:lstStyle/>
          <a:p>
            <a:pPr algn="ctr"/>
            <a:r>
              <a:rPr lang="en-US" altLang="zh-CN" sz="1200"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rPr>
              <a:t>original light field image array</a:t>
            </a:r>
            <a:endParaRPr lang="zh-CN" altLang="en-US" sz="1200"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5" name="文本框 58"/>
          <p:cNvSpPr txBox="1"/>
          <p:nvPr/>
        </p:nvSpPr>
        <p:spPr>
          <a:xfrm>
            <a:off x="9151585" y="5114375"/>
            <a:ext cx="2743199" cy="461665"/>
          </a:xfrm>
          <a:prstGeom prst="rect">
            <a:avLst/>
          </a:prstGeom>
          <a:noFill/>
        </p:spPr>
        <p:txBody>
          <a:bodyPr wrap="square" rtlCol="0">
            <a:spAutoFit/>
          </a:bodyPr>
          <a:lstStyle/>
          <a:p>
            <a:pPr algn="ctr"/>
            <a:r>
              <a:rPr lang="en-US" altLang="zh-CN" sz="1200"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rPr>
              <a:t>recovered visualization of </a:t>
            </a:r>
          </a:p>
          <a:p>
            <a:pPr algn="ctr"/>
            <a:r>
              <a:rPr lang="en-US" altLang="zh-CN" sz="1200"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rPr>
              <a:t>the light field microscopy</a:t>
            </a:r>
          </a:p>
        </p:txBody>
      </p:sp>
      <p:sp>
        <p:nvSpPr>
          <p:cNvPr id="36" name="文本框 59"/>
          <p:cNvSpPr txBox="1"/>
          <p:nvPr/>
        </p:nvSpPr>
        <p:spPr>
          <a:xfrm>
            <a:off x="9100560" y="1888865"/>
            <a:ext cx="2843594" cy="400110"/>
          </a:xfrm>
          <a:prstGeom prst="rect">
            <a:avLst/>
          </a:prstGeom>
          <a:noFill/>
        </p:spPr>
        <p:txBody>
          <a:bodyPr wrap="square" rtlCol="0">
            <a:spAutoFit/>
          </a:bodyPr>
          <a:lstStyle/>
          <a:p>
            <a:pPr algn="ctr"/>
            <a:r>
              <a:rPr lang="en-US" altLang="zh-CN" sz="2000" b="1" dirty="0">
                <a:latin typeface="Arial" panose="020B0604020202020204" pitchFamily="34" charset="0"/>
                <a:cs typeface="Arial" panose="020B0604020202020204" pitchFamily="34" charset="0"/>
              </a:rPr>
              <a:t>Screen</a:t>
            </a:r>
            <a:endParaRPr lang="zh-CN" altLang="en-US" sz="2000" b="1" dirty="0">
              <a:latin typeface="Arial" panose="020B0604020202020204" pitchFamily="34" charset="0"/>
              <a:cs typeface="Arial" panose="020B0604020202020204" pitchFamily="34" charset="0"/>
            </a:endParaRPr>
          </a:p>
        </p:txBody>
      </p:sp>
      <p:sp>
        <p:nvSpPr>
          <p:cNvPr id="37" name="Oval 36"/>
          <p:cNvSpPr/>
          <p:nvPr/>
        </p:nvSpPr>
        <p:spPr>
          <a:xfrm>
            <a:off x="10297621" y="3458233"/>
            <a:ext cx="526273" cy="507708"/>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9733310" y="3111304"/>
            <a:ext cx="944919" cy="369332"/>
          </a:xfrm>
          <a:prstGeom prst="rect">
            <a:avLst/>
          </a:prstGeom>
          <a:noFill/>
        </p:spPr>
        <p:txBody>
          <a:bodyPr wrap="square" rtlCol="0">
            <a:spAutoFit/>
          </a:bodyPr>
          <a:lstStyle/>
          <a:p>
            <a:r>
              <a:rPr lang="en-US" dirty="0">
                <a:solidFill>
                  <a:srgbClr val="FFFF00"/>
                </a:solidFill>
                <a:latin typeface="Arial" panose="020B0604020202020204" pitchFamily="34" charset="0"/>
                <a:cs typeface="Arial" panose="020B0604020202020204" pitchFamily="34" charset="0"/>
              </a:rPr>
              <a:t>fovea</a:t>
            </a:r>
          </a:p>
        </p:txBody>
      </p:sp>
      <p:pic>
        <p:nvPicPr>
          <p:cNvPr id="43" name="Picture 4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98834" y="3138395"/>
            <a:ext cx="548640" cy="548640"/>
          </a:xfrm>
          <a:prstGeom prst="rect">
            <a:avLst/>
          </a:prstGeom>
          <a:ln w="25400" cmpd="sng">
            <a:solidFill>
              <a:schemeClr val="accent1">
                <a:lumMod val="60000"/>
                <a:lumOff val="40000"/>
              </a:schemeClr>
            </a:solidFill>
          </a:ln>
        </p:spPr>
      </p:pic>
      <p:pic>
        <p:nvPicPr>
          <p:cNvPr id="44" name="Picture 4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51234" y="3290795"/>
            <a:ext cx="548640" cy="548640"/>
          </a:xfrm>
          <a:prstGeom prst="rect">
            <a:avLst/>
          </a:prstGeom>
          <a:ln w="25400" cmpd="sng">
            <a:solidFill>
              <a:schemeClr val="accent1">
                <a:lumMod val="60000"/>
                <a:lumOff val="40000"/>
              </a:schemeClr>
            </a:solidFill>
          </a:ln>
        </p:spPr>
      </p:pic>
      <p:pic>
        <p:nvPicPr>
          <p:cNvPr id="45" name="Picture 4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3634" y="3443195"/>
            <a:ext cx="548640" cy="548640"/>
          </a:xfrm>
          <a:prstGeom prst="rect">
            <a:avLst/>
          </a:prstGeom>
          <a:ln w="25400" cmpd="sng">
            <a:solidFill>
              <a:schemeClr val="accent1">
                <a:lumMod val="60000"/>
                <a:lumOff val="40000"/>
              </a:schemeClr>
            </a:solidFill>
          </a:ln>
        </p:spPr>
      </p:pic>
      <p:pic>
        <p:nvPicPr>
          <p:cNvPr id="46" name="Picture 4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56034" y="3595595"/>
            <a:ext cx="548640" cy="548640"/>
          </a:xfrm>
          <a:prstGeom prst="rect">
            <a:avLst/>
          </a:prstGeom>
          <a:ln w="25400" cmpd="sng">
            <a:solidFill>
              <a:schemeClr val="accent1">
                <a:lumMod val="60000"/>
                <a:lumOff val="40000"/>
              </a:schemeClr>
            </a:solidFill>
          </a:ln>
        </p:spPr>
      </p:pic>
      <p:pic>
        <p:nvPicPr>
          <p:cNvPr id="48" name="Picture 4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32728" y="3425954"/>
            <a:ext cx="548640" cy="548640"/>
          </a:xfrm>
          <a:prstGeom prst="rect">
            <a:avLst/>
          </a:prstGeom>
          <a:ln w="25400" cmpd="sng">
            <a:solidFill>
              <a:schemeClr val="accent1">
                <a:lumMod val="60000"/>
                <a:lumOff val="40000"/>
              </a:schemeClr>
            </a:solidFill>
          </a:ln>
        </p:spPr>
      </p:pic>
      <p:sp>
        <p:nvSpPr>
          <p:cNvPr id="57" name="Freeform 56"/>
          <p:cNvSpPr/>
          <p:nvPr/>
        </p:nvSpPr>
        <p:spPr>
          <a:xfrm>
            <a:off x="1181718" y="2716581"/>
            <a:ext cx="1145381" cy="1840707"/>
          </a:xfrm>
          <a:custGeom>
            <a:avLst/>
            <a:gdLst>
              <a:gd name="connsiteX0" fmla="*/ 0 w 1145381"/>
              <a:gd name="connsiteY0" fmla="*/ 0 h 1840707"/>
              <a:gd name="connsiteX1" fmla="*/ 1145381 w 1145381"/>
              <a:gd name="connsiteY1" fmla="*/ 83344 h 1840707"/>
              <a:gd name="connsiteX2" fmla="*/ 1145381 w 1145381"/>
              <a:gd name="connsiteY2" fmla="*/ 1759744 h 1840707"/>
              <a:gd name="connsiteX3" fmla="*/ 14287 w 1145381"/>
              <a:gd name="connsiteY3" fmla="*/ 1840707 h 1840707"/>
              <a:gd name="connsiteX4" fmla="*/ 0 w 1145381"/>
              <a:gd name="connsiteY4" fmla="*/ 0 h 1840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381" h="1840707">
                <a:moveTo>
                  <a:pt x="0" y="0"/>
                </a:moveTo>
                <a:lnTo>
                  <a:pt x="1145381" y="83344"/>
                </a:lnTo>
                <a:lnTo>
                  <a:pt x="1145381" y="1759744"/>
                </a:lnTo>
                <a:lnTo>
                  <a:pt x="14287" y="1840707"/>
                </a:lnTo>
                <a:lnTo>
                  <a:pt x="0" y="0"/>
                </a:lnTo>
                <a:close/>
              </a:path>
            </a:pathLst>
          </a:custGeom>
          <a:solidFill>
            <a:schemeClr val="accent1">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1397032" y="3024378"/>
            <a:ext cx="757849" cy="1227502"/>
          </a:xfrm>
          <a:custGeom>
            <a:avLst/>
            <a:gdLst>
              <a:gd name="connsiteX0" fmla="*/ 0 w 757849"/>
              <a:gd name="connsiteY0" fmla="*/ 0 h 1227502"/>
              <a:gd name="connsiteX1" fmla="*/ 754291 w 757849"/>
              <a:gd name="connsiteY1" fmla="*/ 53370 h 1227502"/>
              <a:gd name="connsiteX2" fmla="*/ 757849 w 757849"/>
              <a:gd name="connsiteY2" fmla="*/ 1184807 h 1227502"/>
              <a:gd name="connsiteX3" fmla="*/ 0 w 757849"/>
              <a:gd name="connsiteY3" fmla="*/ 1227502 h 1227502"/>
              <a:gd name="connsiteX4" fmla="*/ 0 w 757849"/>
              <a:gd name="connsiteY4" fmla="*/ 0 h 122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849" h="1227502">
                <a:moveTo>
                  <a:pt x="0" y="0"/>
                </a:moveTo>
                <a:lnTo>
                  <a:pt x="754291" y="53370"/>
                </a:lnTo>
                <a:lnTo>
                  <a:pt x="757849" y="1184807"/>
                </a:lnTo>
                <a:lnTo>
                  <a:pt x="0" y="1227502"/>
                </a:lnTo>
                <a:lnTo>
                  <a:pt x="0" y="0"/>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组合 48"/>
          <p:cNvGrpSpPr/>
          <p:nvPr/>
        </p:nvGrpSpPr>
        <p:grpSpPr>
          <a:xfrm>
            <a:off x="3254566" y="1760037"/>
            <a:ext cx="893526" cy="399429"/>
            <a:chOff x="4772691" y="1413354"/>
            <a:chExt cx="811399" cy="399429"/>
          </a:xfrm>
        </p:grpSpPr>
        <mc:AlternateContent xmlns:mc="http://schemas.openxmlformats.org/markup-compatibility/2006" xmlns:a14="http://schemas.microsoft.com/office/drawing/2010/main">
          <mc:Choice Requires="a14">
            <p:sp>
              <p:nvSpPr>
                <p:cNvPr id="61" name="TextBox 17"/>
                <p:cNvSpPr txBox="1"/>
                <p:nvPr/>
              </p:nvSpPr>
              <p:spPr>
                <a:xfrm>
                  <a:off x="4772691" y="1413354"/>
                  <a:ext cx="811399" cy="307777"/>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zh-CN" altLang="en-US" sz="1400" b="1" i="1" smtClean="0">
                            <a:solidFill>
                              <a:schemeClr val="accent1">
                                <a:lumMod val="75000"/>
                              </a:schemeClr>
                            </a:solidFill>
                            <a:latin typeface="Cambria Math"/>
                          </a:rPr>
                          <m:t>𝝈</m:t>
                        </m:r>
                        <m:r>
                          <a:rPr lang="en-US" altLang="zh-CN" sz="1400" b="1" i="1" smtClean="0">
                            <a:solidFill>
                              <a:schemeClr val="accent1">
                                <a:lumMod val="75000"/>
                              </a:schemeClr>
                            </a:solidFill>
                            <a:latin typeface="Cambria Math"/>
                          </a:rPr>
                          <m:t>=</m:t>
                        </m:r>
                        <m:sSub>
                          <m:sSubPr>
                            <m:ctrlPr>
                              <a:rPr lang="en-US" altLang="zh-CN" sz="1400" b="1" i="1" smtClean="0">
                                <a:solidFill>
                                  <a:schemeClr val="accent1">
                                    <a:lumMod val="75000"/>
                                  </a:schemeClr>
                                </a:solidFill>
                                <a:latin typeface="Cambria Math" panose="02040503050406030204" pitchFamily="18" charset="0"/>
                              </a:rPr>
                            </m:ctrlPr>
                          </m:sSubPr>
                          <m:e>
                            <m:r>
                              <a:rPr lang="zh-CN" altLang="en-US" sz="1400" b="1" i="1" smtClean="0">
                                <a:solidFill>
                                  <a:schemeClr val="accent1">
                                    <a:lumMod val="75000"/>
                                  </a:schemeClr>
                                </a:solidFill>
                                <a:latin typeface="Cambria Math"/>
                              </a:rPr>
                              <m:t>𝝈</m:t>
                            </m:r>
                          </m:e>
                          <m:sub>
                            <m:r>
                              <a:rPr lang="en-US" altLang="zh-CN" sz="1400" b="1" i="1" smtClean="0">
                                <a:solidFill>
                                  <a:schemeClr val="accent1">
                                    <a:lumMod val="75000"/>
                                  </a:schemeClr>
                                </a:solidFill>
                                <a:latin typeface="Cambria Math"/>
                              </a:rPr>
                              <m:t>𝟎</m:t>
                            </m:r>
                          </m:sub>
                        </m:sSub>
                      </m:oMath>
                    </m:oMathPara>
                  </a14:m>
                  <a:endParaRPr lang="zh-CN" altLang="en-US" sz="1400" b="1" dirty="0">
                    <a:solidFill>
                      <a:schemeClr val="accent1">
                        <a:lumMod val="75000"/>
                      </a:schemeClr>
                    </a:solidFill>
                  </a:endParaRPr>
                </a:p>
              </p:txBody>
            </p:sp>
          </mc:Choice>
          <mc:Fallback xmlns="">
            <p:sp>
              <p:nvSpPr>
                <p:cNvPr id="61" name="TextBox 17"/>
                <p:cNvSpPr txBox="1">
                  <a:spLocks noRot="1" noChangeAspect="1" noMove="1" noResize="1" noEditPoints="1" noAdjustHandles="1" noChangeArrowheads="1" noChangeShapeType="1" noTextEdit="1"/>
                </p:cNvSpPr>
                <p:nvPr/>
              </p:nvSpPr>
              <p:spPr>
                <a:xfrm>
                  <a:off x="4772691" y="1413354"/>
                  <a:ext cx="811399" cy="307777"/>
                </a:xfrm>
                <a:prstGeom prst="rect">
                  <a:avLst/>
                </a:prstGeom>
                <a:blipFill rotWithShape="1">
                  <a:blip r:embed="rId7"/>
                  <a:stretch>
                    <a:fillRect/>
                  </a:stretch>
                </a:blipFill>
                <a:ln>
                  <a:noFill/>
                </a:ln>
              </p:spPr>
              <p:txBody>
                <a:bodyPr/>
                <a:lstStyle/>
                <a:p>
                  <a:r>
                    <a:rPr lang="zh-CN" altLang="en-US">
                      <a:noFill/>
                    </a:rPr>
                    <a:t> </a:t>
                  </a:r>
                </a:p>
              </p:txBody>
            </p:sp>
          </mc:Fallback>
        </mc:AlternateContent>
        <p:cxnSp>
          <p:nvCxnSpPr>
            <p:cNvPr id="62" name="直接箭头连接符 36"/>
            <p:cNvCxnSpPr/>
            <p:nvPr/>
          </p:nvCxnSpPr>
          <p:spPr>
            <a:xfrm>
              <a:off x="4817961" y="1812783"/>
              <a:ext cx="720861" cy="0"/>
            </a:xfrm>
            <a:prstGeom prst="straightConnector1">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63" name="直接箭头连接符 39"/>
          <p:cNvCxnSpPr/>
          <p:nvPr/>
        </p:nvCxnSpPr>
        <p:spPr>
          <a:xfrm>
            <a:off x="8440498" y="2146426"/>
            <a:ext cx="625744" cy="360430"/>
          </a:xfrm>
          <a:prstGeom prst="straightConnector1">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直接箭头连接符 42"/>
          <p:cNvCxnSpPr/>
          <p:nvPr/>
        </p:nvCxnSpPr>
        <p:spPr>
          <a:xfrm>
            <a:off x="6080264" y="2159466"/>
            <a:ext cx="861689" cy="0"/>
          </a:xfrm>
          <a:prstGeom prst="straightConnector1">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5" name="Picture 6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39669" y="1339138"/>
            <a:ext cx="1097280" cy="1097280"/>
          </a:xfrm>
          <a:prstGeom prst="rect">
            <a:avLst/>
          </a:prstGeom>
          <a:ln w="31750" cmpd="sng">
            <a:solidFill>
              <a:schemeClr val="accent1">
                <a:lumMod val="75000"/>
              </a:schemeClr>
            </a:solidFill>
          </a:ln>
        </p:spPr>
      </p:pic>
      <p:pic>
        <p:nvPicPr>
          <p:cNvPr id="66" name="Picture 6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92069" y="1491538"/>
            <a:ext cx="1097280" cy="1097280"/>
          </a:xfrm>
          <a:prstGeom prst="rect">
            <a:avLst/>
          </a:prstGeom>
          <a:ln w="31750" cmpd="sng">
            <a:solidFill>
              <a:schemeClr val="accent1">
                <a:lumMod val="75000"/>
              </a:schemeClr>
            </a:solidFill>
          </a:ln>
        </p:spPr>
      </p:pic>
      <p:pic>
        <p:nvPicPr>
          <p:cNvPr id="67" name="Picture 6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44469" y="1643938"/>
            <a:ext cx="1097280" cy="1097280"/>
          </a:xfrm>
          <a:prstGeom prst="rect">
            <a:avLst/>
          </a:prstGeom>
          <a:ln w="31750" cmpd="sng">
            <a:solidFill>
              <a:schemeClr val="accent1">
                <a:lumMod val="75000"/>
              </a:schemeClr>
            </a:solidFill>
          </a:ln>
        </p:spPr>
      </p:pic>
      <p:pic>
        <p:nvPicPr>
          <p:cNvPr id="68" name="Picture 6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96869" y="1796338"/>
            <a:ext cx="1097280" cy="1097280"/>
          </a:xfrm>
          <a:prstGeom prst="rect">
            <a:avLst/>
          </a:prstGeom>
          <a:ln w="31750" cmpd="sng">
            <a:solidFill>
              <a:schemeClr val="accent1">
                <a:lumMod val="75000"/>
              </a:schemeClr>
            </a:solidFill>
          </a:ln>
        </p:spPr>
      </p:pic>
      <p:pic>
        <p:nvPicPr>
          <p:cNvPr id="69" name="Picture 6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74554" y="1624802"/>
            <a:ext cx="1097280" cy="1097280"/>
          </a:xfrm>
          <a:prstGeom prst="rect">
            <a:avLst/>
          </a:prstGeom>
          <a:ln w="31750" cmpd="sng">
            <a:solidFill>
              <a:schemeClr val="accent1">
                <a:lumMod val="75000"/>
              </a:schemeClr>
            </a:solidFill>
          </a:ln>
        </p:spPr>
      </p:pic>
      <p:sp>
        <p:nvSpPr>
          <p:cNvPr id="33" name="Rectangle 32">
            <a:extLst>
              <a:ext uri="{FF2B5EF4-FFF2-40B4-BE49-F238E27FC236}">
                <a16:creationId xmlns:a16="http://schemas.microsoft.com/office/drawing/2014/main" id="{3AF71365-7DA0-F840-B019-F2B1D24BDE82}"/>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985F1A5-F6AE-184A-B30E-3E0EF473844B}"/>
              </a:ext>
            </a:extLst>
          </p:cNvPr>
          <p:cNvSpPr>
            <a:spLocks noGrp="1"/>
          </p:cNvSpPr>
          <p:nvPr>
            <p:ph type="sldNum" sz="quarter" idx="12"/>
          </p:nvPr>
        </p:nvSpPr>
        <p:spPr/>
        <p:txBody>
          <a:bodyPr/>
          <a:lstStyle/>
          <a:p>
            <a:fld id="{CF531A5C-7F90-1D45-A84A-6CA7AC95E0C8}" type="slidenum">
              <a:rPr lang="en-US" smtClean="0"/>
              <a:t>49</a:t>
            </a:fld>
            <a:endParaRPr lang="en-US"/>
          </a:p>
        </p:txBody>
      </p:sp>
    </p:spTree>
    <p:extLst>
      <p:ext uri="{BB962C8B-B14F-4D97-AF65-F5344CB8AC3E}">
        <p14:creationId xmlns:p14="http://schemas.microsoft.com/office/powerpoint/2010/main" val="1038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972" y="0"/>
            <a:ext cx="9503002" cy="6858000"/>
          </a:xfrm>
          <a:prstGeom prst="rect">
            <a:avLst/>
          </a:prstGeom>
        </p:spPr>
      </p:pic>
      <p:sp>
        <p:nvSpPr>
          <p:cNvPr id="2" name="Slide Number Placeholder 1">
            <a:extLst>
              <a:ext uri="{FF2B5EF4-FFF2-40B4-BE49-F238E27FC236}">
                <a16:creationId xmlns:a16="http://schemas.microsoft.com/office/drawing/2014/main" id="{FECE5252-27F6-0B4C-9343-BA869C98F5C6}"/>
              </a:ext>
            </a:extLst>
          </p:cNvPr>
          <p:cNvSpPr>
            <a:spLocks noGrp="1"/>
          </p:cNvSpPr>
          <p:nvPr>
            <p:ph type="sldNum" sz="quarter" idx="12"/>
          </p:nvPr>
        </p:nvSpPr>
        <p:spPr/>
        <p:txBody>
          <a:bodyPr/>
          <a:lstStyle/>
          <a:p>
            <a:fld id="{CF531A5C-7F90-1D45-A84A-6CA7AC95E0C8}" type="slidenum">
              <a:rPr lang="en-US" smtClean="0"/>
              <a:t>5</a:t>
            </a:fld>
            <a:endParaRPr lang="en-US"/>
          </a:p>
        </p:txBody>
      </p:sp>
    </p:spTree>
    <p:extLst>
      <p:ext uri="{BB962C8B-B14F-4D97-AF65-F5344CB8AC3E}">
        <p14:creationId xmlns:p14="http://schemas.microsoft.com/office/powerpoint/2010/main" val="28155381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877" y="1294845"/>
            <a:ext cx="4686569" cy="4686569"/>
          </a:xfrm>
          <a:prstGeom prst="rect">
            <a:avLst/>
          </a:prstGeom>
          <a:noFill/>
          <a:ln>
            <a:noFill/>
          </a:ln>
          <a:scene3d>
            <a:camera prst="perspectiveContrastingRightFacing">
              <a:rot lat="0" lon="18600000" rev="0"/>
            </a:camera>
            <a:lightRig rig="threePt" dir="t"/>
          </a:scene3d>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51585" y="2350711"/>
            <a:ext cx="2743200" cy="2743200"/>
          </a:xfrm>
          <a:prstGeom prst="rect">
            <a:avLst/>
          </a:prstGeom>
        </p:spPr>
      </p:pic>
      <p:sp>
        <p:nvSpPr>
          <p:cNvPr id="9" name="圆角矩形 3"/>
          <p:cNvSpPr/>
          <p:nvPr/>
        </p:nvSpPr>
        <p:spPr>
          <a:xfrm>
            <a:off x="4181743" y="1148948"/>
            <a:ext cx="4103494" cy="4830774"/>
          </a:xfrm>
          <a:prstGeom prst="roundRect">
            <a:avLst>
              <a:gd name="adj" fmla="val 7140"/>
            </a:avLst>
          </a:prstGeom>
          <a:solidFill>
            <a:schemeClr val="bg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0" name="组合 49"/>
          <p:cNvGrpSpPr/>
          <p:nvPr/>
        </p:nvGrpSpPr>
        <p:grpSpPr>
          <a:xfrm>
            <a:off x="8440493" y="2146426"/>
            <a:ext cx="658860" cy="3385090"/>
            <a:chOff x="9473830" y="1799743"/>
            <a:chExt cx="657323" cy="3385090"/>
          </a:xfrm>
        </p:grpSpPr>
        <p:cxnSp>
          <p:nvCxnSpPr>
            <p:cNvPr id="21" name="直接箭头连接符 39"/>
            <p:cNvCxnSpPr/>
            <p:nvPr/>
          </p:nvCxnSpPr>
          <p:spPr>
            <a:xfrm>
              <a:off x="9473831" y="1799743"/>
              <a:ext cx="624284" cy="360430"/>
            </a:xfrm>
            <a:prstGeom prst="straightConnector1">
              <a:avLst/>
            </a:prstGeom>
            <a:ln w="57150">
              <a:solidFill>
                <a:schemeClr val="tx1">
                  <a:lumMod val="9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接箭头连接符 40"/>
            <p:cNvCxnSpPr/>
            <p:nvPr/>
          </p:nvCxnSpPr>
          <p:spPr>
            <a:xfrm flipV="1">
              <a:off x="9473831" y="4824403"/>
              <a:ext cx="624284" cy="360430"/>
            </a:xfrm>
            <a:prstGeom prst="straightConnector1">
              <a:avLst/>
            </a:prstGeom>
            <a:ln w="57150">
              <a:solidFill>
                <a:schemeClr val="tx1">
                  <a:lumMod val="9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直接箭头连接符 41"/>
            <p:cNvCxnSpPr/>
            <p:nvPr/>
          </p:nvCxnSpPr>
          <p:spPr>
            <a:xfrm>
              <a:off x="9473830" y="3375628"/>
              <a:ext cx="657323" cy="5661"/>
            </a:xfrm>
            <a:prstGeom prst="straightConnector1">
              <a:avLst/>
            </a:prstGeom>
            <a:ln w="57150">
              <a:solidFill>
                <a:schemeClr val="tx1">
                  <a:lumMod val="9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4" name="组合 50"/>
          <p:cNvGrpSpPr/>
          <p:nvPr/>
        </p:nvGrpSpPr>
        <p:grpSpPr>
          <a:xfrm>
            <a:off x="6073265" y="2159466"/>
            <a:ext cx="868687" cy="3351328"/>
            <a:chOff x="7412476" y="1812783"/>
            <a:chExt cx="643872" cy="3351328"/>
          </a:xfrm>
        </p:grpSpPr>
        <p:cxnSp>
          <p:nvCxnSpPr>
            <p:cNvPr id="25" name="直接箭头连接符 42"/>
            <p:cNvCxnSpPr/>
            <p:nvPr/>
          </p:nvCxnSpPr>
          <p:spPr>
            <a:xfrm>
              <a:off x="7417663" y="1812783"/>
              <a:ext cx="638685" cy="0"/>
            </a:xfrm>
            <a:prstGeom prst="straightConnector1">
              <a:avLst/>
            </a:prstGeom>
            <a:ln w="57150">
              <a:solidFill>
                <a:schemeClr val="accent6">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直接箭头连接符 43"/>
            <p:cNvCxnSpPr/>
            <p:nvPr/>
          </p:nvCxnSpPr>
          <p:spPr>
            <a:xfrm>
              <a:off x="7417663" y="3353907"/>
              <a:ext cx="638685" cy="0"/>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接箭头连接符 44"/>
            <p:cNvCxnSpPr/>
            <p:nvPr/>
          </p:nvCxnSpPr>
          <p:spPr>
            <a:xfrm>
              <a:off x="7412476" y="5164111"/>
              <a:ext cx="638685" cy="0"/>
            </a:xfrm>
            <a:prstGeom prst="straightConnector1">
              <a:avLst/>
            </a:prstGeom>
            <a:ln w="57150">
              <a:solidFill>
                <a:schemeClr val="tx1">
                  <a:lumMod val="9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8" name="文本框 51"/>
              <p:cNvSpPr txBox="1"/>
              <p:nvPr/>
            </p:nvSpPr>
            <p:spPr>
              <a:xfrm>
                <a:off x="3032967" y="196540"/>
                <a:ext cx="2910529" cy="461665"/>
              </a:xfrm>
              <a:prstGeom prst="rect">
                <a:avLst/>
              </a:prstGeom>
              <a:noFill/>
            </p:spPr>
            <p:txBody>
              <a:bodyPr wrap="square" rtlCol="0">
                <a:spAutoFit/>
              </a:bodyPr>
              <a:lstStyle/>
              <a:p>
                <a:r>
                  <a:rPr lang="en-US" altLang="zh-CN" sz="1200" b="1"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rPr>
                  <a:t>3D kernel log-polar transformation with different </a:t>
                </a:r>
                <a14:m>
                  <m:oMath xmlns:m="http://schemas.openxmlformats.org/officeDocument/2006/math">
                    <m:r>
                      <a:rPr lang="zh-CN" altLang="en-US" sz="1200" b="1" i="1" smtClean="0">
                        <a:solidFill>
                          <a:schemeClr val="tx2"/>
                        </a:solidFill>
                        <a:latin typeface="Cambria Math" panose="02040503050406030204" pitchFamily="18" charset="0"/>
                      </a:rPr>
                      <m:t>𝝈</m:t>
                    </m:r>
                  </m:oMath>
                </a14:m>
                <a:r>
                  <a:rPr lang="zh-CN" altLang="en-US" sz="1200" b="1"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200" b="1"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rPr>
                  <a:t>for different frames</a:t>
                </a:r>
                <a:endParaRPr lang="zh-CN" altLang="en-US" sz="1200" b="1"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mc:Choice>
        <mc:Fallback xmlns="">
          <p:sp>
            <p:nvSpPr>
              <p:cNvPr id="28" name="文本框 51"/>
              <p:cNvSpPr txBox="1">
                <a:spLocks noRot="1" noChangeAspect="1" noMove="1" noResize="1" noEditPoints="1" noAdjustHandles="1" noChangeArrowheads="1" noChangeShapeType="1" noTextEdit="1"/>
              </p:cNvSpPr>
              <p:nvPr/>
            </p:nvSpPr>
            <p:spPr>
              <a:xfrm>
                <a:off x="3032967" y="196540"/>
                <a:ext cx="2910529" cy="461665"/>
              </a:xfrm>
              <a:prstGeom prst="rect">
                <a:avLst/>
              </a:prstGeom>
              <a:blipFill>
                <a:blip r:embed="rId5"/>
                <a:stretch>
                  <a:fillRect b="-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文本框 52"/>
              <p:cNvSpPr txBox="1"/>
              <p:nvPr/>
            </p:nvSpPr>
            <p:spPr>
              <a:xfrm>
                <a:off x="6423527" y="201005"/>
                <a:ext cx="2540977" cy="461665"/>
              </a:xfrm>
              <a:prstGeom prst="rect">
                <a:avLst/>
              </a:prstGeom>
              <a:noFill/>
            </p:spPr>
            <p:txBody>
              <a:bodyPr wrap="square" rtlCol="0">
                <a:spAutoFit/>
              </a:bodyPr>
              <a:lstStyle/>
              <a:p>
                <a:pPr algn="ctr"/>
                <a:r>
                  <a:rPr lang="en-US" altLang="zh-CN" sz="1200" b="1"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rPr>
                  <a:t>sum up the frames with the same</a:t>
                </a:r>
                <a14:m>
                  <m:oMath xmlns:m="http://schemas.openxmlformats.org/officeDocument/2006/math">
                    <m:r>
                      <a:rPr lang="en-US" altLang="zh-CN" sz="1200" b="1" i="0" smtClean="0">
                        <a:solidFill>
                          <a:schemeClr val="tx2"/>
                        </a:solidFill>
                        <a:latin typeface="Cambria Math" panose="02040503050406030204" pitchFamily="18" charset="0"/>
                      </a:rPr>
                      <m:t> </m:t>
                    </m:r>
                    <m:r>
                      <a:rPr lang="zh-CN" altLang="en-US" sz="1200" b="1" i="1" smtClean="0">
                        <a:solidFill>
                          <a:schemeClr val="tx2"/>
                        </a:solidFill>
                        <a:latin typeface="Cambria Math" panose="02040503050406030204" pitchFamily="18" charset="0"/>
                      </a:rPr>
                      <m:t>𝝈</m:t>
                    </m:r>
                  </m:oMath>
                </a14:m>
                <a:r>
                  <a:rPr lang="zh-CN" altLang="en-US" sz="1200" b="1"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200" b="1"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rPr>
                  <a:t>into one texture</a:t>
                </a:r>
                <a:endParaRPr lang="zh-CN" altLang="en-US" sz="1200" b="1"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mc:Choice>
        <mc:Fallback xmlns="">
          <p:sp>
            <p:nvSpPr>
              <p:cNvPr id="29" name="文本框 52"/>
              <p:cNvSpPr txBox="1">
                <a:spLocks noRot="1" noChangeAspect="1" noMove="1" noResize="1" noEditPoints="1" noAdjustHandles="1" noChangeArrowheads="1" noChangeShapeType="1" noTextEdit="1"/>
              </p:cNvSpPr>
              <p:nvPr/>
            </p:nvSpPr>
            <p:spPr>
              <a:xfrm>
                <a:off x="6423527" y="201005"/>
                <a:ext cx="2540977" cy="461665"/>
              </a:xfrm>
              <a:prstGeom prst="rect">
                <a:avLst/>
              </a:prstGeom>
              <a:blipFill>
                <a:blip r:embed="rId6"/>
                <a:stretch>
                  <a:fillRect b="-8108"/>
                </a:stretch>
              </a:blipFill>
            </p:spPr>
            <p:txBody>
              <a:bodyPr/>
              <a:lstStyle/>
              <a:p>
                <a:r>
                  <a:rPr lang="en-US">
                    <a:noFill/>
                  </a:rPr>
                  <a:t> </a:t>
                </a:r>
              </a:p>
            </p:txBody>
          </p:sp>
        </mc:Fallback>
      </mc:AlternateContent>
      <p:sp>
        <p:nvSpPr>
          <p:cNvPr id="30" name="文本框 53"/>
          <p:cNvSpPr txBox="1"/>
          <p:nvPr/>
        </p:nvSpPr>
        <p:spPr>
          <a:xfrm>
            <a:off x="9039275" y="193928"/>
            <a:ext cx="2784803" cy="461665"/>
          </a:xfrm>
          <a:prstGeom prst="rect">
            <a:avLst/>
          </a:prstGeom>
          <a:noFill/>
        </p:spPr>
        <p:txBody>
          <a:bodyPr wrap="square" rtlCol="0">
            <a:spAutoFit/>
          </a:bodyPr>
          <a:lstStyle/>
          <a:p>
            <a:pPr algn="ctr"/>
            <a:r>
              <a:rPr lang="en-US" altLang="zh-CN" sz="1200" b="1"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rPr>
              <a:t>inverse log-polar transformation and post-anti-aliasing</a:t>
            </a:r>
            <a:endParaRPr lang="zh-CN" altLang="en-US" sz="1200" b="1"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1" name="文本框 54"/>
          <p:cNvSpPr txBox="1"/>
          <p:nvPr/>
        </p:nvSpPr>
        <p:spPr>
          <a:xfrm>
            <a:off x="4209099" y="770700"/>
            <a:ext cx="4400261" cy="400110"/>
          </a:xfrm>
          <a:prstGeom prst="rect">
            <a:avLst/>
          </a:prstGeom>
          <a:noFill/>
        </p:spPr>
        <p:txBody>
          <a:bodyPr wrap="square" rtlCol="0">
            <a:spAutoFit/>
          </a:bodyPr>
          <a:lstStyle/>
          <a:p>
            <a:pPr algn="ctr"/>
            <a:r>
              <a:rPr lang="en-US" altLang="zh-CN" sz="2000" b="1" dirty="0">
                <a:latin typeface="Arial" panose="020B0604020202020204" pitchFamily="34" charset="0"/>
                <a:cs typeface="Arial" panose="020B0604020202020204" pitchFamily="34" charset="0"/>
              </a:rPr>
              <a:t>3D LP - buffers</a:t>
            </a:r>
            <a:endParaRPr lang="zh-CN" altLang="en-US" sz="2000" b="1" dirty="0">
              <a:latin typeface="Arial" panose="020B0604020202020204" pitchFamily="34" charset="0"/>
              <a:cs typeface="Arial" panose="020B0604020202020204" pitchFamily="34" charset="0"/>
            </a:endParaRPr>
          </a:p>
        </p:txBody>
      </p:sp>
      <p:sp>
        <p:nvSpPr>
          <p:cNvPr id="32" name="文本框 55"/>
          <p:cNvSpPr txBox="1"/>
          <p:nvPr/>
        </p:nvSpPr>
        <p:spPr>
          <a:xfrm rot="20925711">
            <a:off x="56099" y="6012437"/>
            <a:ext cx="3088519" cy="276999"/>
          </a:xfrm>
          <a:prstGeom prst="rect">
            <a:avLst/>
          </a:prstGeom>
          <a:noFill/>
        </p:spPr>
        <p:txBody>
          <a:bodyPr wrap="square" rtlCol="0">
            <a:spAutoFit/>
          </a:bodyPr>
          <a:lstStyle/>
          <a:p>
            <a:pPr algn="ctr"/>
            <a:r>
              <a:rPr lang="en-US" altLang="zh-CN" sz="1200"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rPr>
              <a:t>original light field image array</a:t>
            </a:r>
            <a:endParaRPr lang="zh-CN" altLang="en-US" sz="1200"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3" name="文本框 56"/>
          <p:cNvSpPr txBox="1"/>
          <p:nvPr/>
        </p:nvSpPr>
        <p:spPr>
          <a:xfrm>
            <a:off x="4154388" y="6028400"/>
            <a:ext cx="2112248" cy="646331"/>
          </a:xfrm>
          <a:prstGeom prst="rect">
            <a:avLst/>
          </a:prstGeom>
          <a:noFill/>
        </p:spPr>
        <p:txBody>
          <a:bodyPr wrap="square" rtlCol="0">
            <a:spAutoFit/>
          </a:bodyPr>
          <a:lstStyle/>
          <a:p>
            <a:r>
              <a:rPr lang="en-US" altLang="zh-CN" sz="1200"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rPr>
              <a:t>transformed image sub-arrays in kernel log-polar coordinates</a:t>
            </a:r>
            <a:endParaRPr lang="zh-CN" altLang="en-US" sz="1200"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文本框 57"/>
          <p:cNvSpPr txBox="1"/>
          <p:nvPr/>
        </p:nvSpPr>
        <p:spPr>
          <a:xfrm>
            <a:off x="6514916" y="6031024"/>
            <a:ext cx="2349109" cy="461665"/>
          </a:xfrm>
          <a:prstGeom prst="rect">
            <a:avLst/>
          </a:prstGeom>
          <a:noFill/>
        </p:spPr>
        <p:txBody>
          <a:bodyPr wrap="square" rtlCol="0">
            <a:spAutoFit/>
          </a:bodyPr>
          <a:lstStyle/>
          <a:p>
            <a:pPr algn="ctr"/>
            <a:r>
              <a:rPr lang="en-US" altLang="zh-CN" sz="1200"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rPr>
              <a:t>transformed average image</a:t>
            </a:r>
          </a:p>
          <a:p>
            <a:pPr algn="ctr"/>
            <a:r>
              <a:rPr lang="en-US" altLang="zh-CN" sz="1200"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rPr>
              <a:t>in kernel log-polar coordinates</a:t>
            </a:r>
            <a:endParaRPr lang="zh-CN" altLang="en-US" sz="1200"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5" name="文本框 58"/>
          <p:cNvSpPr txBox="1"/>
          <p:nvPr/>
        </p:nvSpPr>
        <p:spPr>
          <a:xfrm>
            <a:off x="9151585" y="5114375"/>
            <a:ext cx="2743199" cy="830997"/>
          </a:xfrm>
          <a:prstGeom prst="rect">
            <a:avLst/>
          </a:prstGeom>
          <a:noFill/>
        </p:spPr>
        <p:txBody>
          <a:bodyPr wrap="square" rtlCol="0">
            <a:spAutoFit/>
          </a:bodyPr>
          <a:lstStyle/>
          <a:p>
            <a:pPr algn="ctr"/>
            <a:r>
              <a:rPr lang="en-US" altLang="zh-CN" sz="1200"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rPr>
              <a:t>recovered visualization of </a:t>
            </a:r>
          </a:p>
          <a:p>
            <a:pPr algn="ctr"/>
            <a:r>
              <a:rPr lang="en-US" altLang="zh-CN" sz="1200"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rPr>
              <a:t>the light field microscopy</a:t>
            </a:r>
          </a:p>
          <a:p>
            <a:pPr algn="ctr"/>
            <a:r>
              <a:rPr lang="en-US" altLang="zh-CN" sz="1200"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rPr>
              <a:t>with speedup of  7.3x compared with</a:t>
            </a:r>
          </a:p>
          <a:p>
            <a:pPr algn="ctr"/>
            <a:r>
              <a:rPr lang="en-US" altLang="zh-CN" sz="1200"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rPr>
              <a:t>original light field microscopy</a:t>
            </a:r>
            <a:endParaRPr lang="zh-CN" altLang="en-US" sz="1200"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6" name="文本框 59"/>
          <p:cNvSpPr txBox="1"/>
          <p:nvPr/>
        </p:nvSpPr>
        <p:spPr>
          <a:xfrm>
            <a:off x="9100560" y="1888865"/>
            <a:ext cx="2843594" cy="400110"/>
          </a:xfrm>
          <a:prstGeom prst="rect">
            <a:avLst/>
          </a:prstGeom>
          <a:noFill/>
        </p:spPr>
        <p:txBody>
          <a:bodyPr wrap="square" rtlCol="0">
            <a:spAutoFit/>
          </a:bodyPr>
          <a:lstStyle/>
          <a:p>
            <a:pPr algn="ctr"/>
            <a:r>
              <a:rPr lang="en-US" altLang="zh-CN" sz="2000" b="1" dirty="0">
                <a:latin typeface="Arial" panose="020B0604020202020204" pitchFamily="34" charset="0"/>
                <a:cs typeface="Arial" panose="020B0604020202020204" pitchFamily="34" charset="0"/>
              </a:rPr>
              <a:t>Screen</a:t>
            </a:r>
            <a:endParaRPr lang="zh-CN" altLang="en-US" sz="2000" b="1" dirty="0">
              <a:latin typeface="Arial" panose="020B0604020202020204" pitchFamily="34" charset="0"/>
              <a:cs typeface="Arial" panose="020B0604020202020204" pitchFamily="34" charset="0"/>
            </a:endParaRPr>
          </a:p>
        </p:txBody>
      </p:sp>
      <p:sp>
        <p:nvSpPr>
          <p:cNvPr id="37" name="Oval 36"/>
          <p:cNvSpPr/>
          <p:nvPr/>
        </p:nvSpPr>
        <p:spPr>
          <a:xfrm>
            <a:off x="10297621" y="3458233"/>
            <a:ext cx="526273" cy="507708"/>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9733310" y="3111304"/>
            <a:ext cx="944919" cy="369332"/>
          </a:xfrm>
          <a:prstGeom prst="rect">
            <a:avLst/>
          </a:prstGeom>
          <a:noFill/>
        </p:spPr>
        <p:txBody>
          <a:bodyPr wrap="square" rtlCol="0">
            <a:spAutoFit/>
          </a:bodyPr>
          <a:lstStyle/>
          <a:p>
            <a:r>
              <a:rPr lang="en-US" dirty="0">
                <a:solidFill>
                  <a:srgbClr val="FFFF00"/>
                </a:solidFill>
                <a:latin typeface="Arial" panose="020B0604020202020204" pitchFamily="34" charset="0"/>
                <a:cs typeface="Arial" panose="020B0604020202020204" pitchFamily="34" charset="0"/>
              </a:rPr>
              <a:t>fovea</a:t>
            </a:r>
          </a:p>
        </p:txBody>
      </p:sp>
      <p:pic>
        <p:nvPicPr>
          <p:cNvPr id="49" name="Picture 4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17221" y="5111900"/>
            <a:ext cx="274320" cy="274320"/>
          </a:xfrm>
          <a:prstGeom prst="rect">
            <a:avLst/>
          </a:prstGeom>
          <a:ln w="25400" cmpd="sng">
            <a:solidFill>
              <a:schemeClr val="tx1">
                <a:lumMod val="95000"/>
              </a:schemeClr>
            </a:solidFill>
          </a:ln>
        </p:spPr>
      </p:pic>
      <p:pic>
        <p:nvPicPr>
          <p:cNvPr id="50" name="Picture 4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69621" y="5264300"/>
            <a:ext cx="274320" cy="274320"/>
          </a:xfrm>
          <a:prstGeom prst="rect">
            <a:avLst/>
          </a:prstGeom>
          <a:ln w="25400" cmpd="sng">
            <a:solidFill>
              <a:schemeClr val="tx1">
                <a:lumMod val="95000"/>
              </a:schemeClr>
            </a:solidFill>
          </a:ln>
        </p:spPr>
      </p:pic>
      <p:pic>
        <p:nvPicPr>
          <p:cNvPr id="51" name="Picture 5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22021" y="5416700"/>
            <a:ext cx="274320" cy="274320"/>
          </a:xfrm>
          <a:prstGeom prst="rect">
            <a:avLst/>
          </a:prstGeom>
          <a:ln w="25400" cmpd="sng">
            <a:solidFill>
              <a:schemeClr val="tx1">
                <a:lumMod val="95000"/>
              </a:schemeClr>
            </a:solidFill>
          </a:ln>
        </p:spPr>
      </p:pic>
      <p:pic>
        <p:nvPicPr>
          <p:cNvPr id="52" name="Picture 5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4421" y="5569100"/>
            <a:ext cx="274320" cy="274320"/>
          </a:xfrm>
          <a:prstGeom prst="rect">
            <a:avLst/>
          </a:prstGeom>
          <a:ln w="25400" cmpd="sng">
            <a:solidFill>
              <a:schemeClr val="tx1">
                <a:lumMod val="95000"/>
              </a:schemeClr>
            </a:solidFill>
          </a:ln>
        </p:spPr>
      </p:pic>
      <p:pic>
        <p:nvPicPr>
          <p:cNvPr id="53" name="Picture 5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69888" y="5384219"/>
            <a:ext cx="274320" cy="274320"/>
          </a:xfrm>
          <a:prstGeom prst="rect">
            <a:avLst/>
          </a:prstGeom>
          <a:ln w="25400" cmpd="sng">
            <a:solidFill>
              <a:schemeClr val="tx1">
                <a:lumMod val="95000"/>
              </a:schemeClr>
            </a:solidFill>
          </a:ln>
        </p:spPr>
      </p:pic>
      <p:sp>
        <p:nvSpPr>
          <p:cNvPr id="54" name="TextBox 53"/>
          <p:cNvSpPr txBox="1"/>
          <p:nvPr/>
        </p:nvSpPr>
        <p:spPr>
          <a:xfrm>
            <a:off x="4796869" y="4258841"/>
            <a:ext cx="461665" cy="568739"/>
          </a:xfrm>
          <a:prstGeom prst="rect">
            <a:avLst/>
          </a:prstGeom>
          <a:noFill/>
        </p:spPr>
        <p:txBody>
          <a:bodyPr vert="vert270" wrap="square" rtlCol="0">
            <a:spAutoFit/>
          </a:bodyPr>
          <a:lstStyle/>
          <a:p>
            <a:r>
              <a:rPr lang="en-US" altLang="zh-CN" b="1" dirty="0"/>
              <a:t>……</a:t>
            </a:r>
            <a:endParaRPr lang="en-US" b="1" dirty="0"/>
          </a:p>
        </p:txBody>
      </p:sp>
      <p:sp>
        <p:nvSpPr>
          <p:cNvPr id="55" name="TextBox 54"/>
          <p:cNvSpPr txBox="1"/>
          <p:nvPr/>
        </p:nvSpPr>
        <p:spPr>
          <a:xfrm>
            <a:off x="7323136" y="4252749"/>
            <a:ext cx="461665" cy="568739"/>
          </a:xfrm>
          <a:prstGeom prst="rect">
            <a:avLst/>
          </a:prstGeom>
          <a:noFill/>
        </p:spPr>
        <p:txBody>
          <a:bodyPr vert="vert270" wrap="square" rtlCol="0">
            <a:spAutoFit/>
          </a:bodyPr>
          <a:lstStyle/>
          <a:p>
            <a:r>
              <a:rPr lang="en-US" altLang="zh-CN" b="1" dirty="0"/>
              <a:t>……</a:t>
            </a:r>
            <a:endParaRPr lang="en-US" b="1" dirty="0"/>
          </a:p>
        </p:txBody>
      </p:sp>
      <p:cxnSp>
        <p:nvCxnSpPr>
          <p:cNvPr id="63" name="直接箭头连接符 41"/>
          <p:cNvCxnSpPr/>
          <p:nvPr/>
        </p:nvCxnSpPr>
        <p:spPr>
          <a:xfrm>
            <a:off x="8440493" y="3722311"/>
            <a:ext cx="658860" cy="5661"/>
          </a:xfrm>
          <a:prstGeom prst="straightConnector1">
            <a:avLst/>
          </a:prstGeom>
          <a:ln w="57150">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直接箭头连接符 43"/>
          <p:cNvCxnSpPr/>
          <p:nvPr/>
        </p:nvCxnSpPr>
        <p:spPr>
          <a:xfrm>
            <a:off x="6080264" y="3700590"/>
            <a:ext cx="861689" cy="0"/>
          </a:xfrm>
          <a:prstGeom prst="straightConnector1">
            <a:avLst/>
          </a:prstGeom>
          <a:ln w="57150">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5" name="Picture 6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98834" y="3138395"/>
            <a:ext cx="548640" cy="548640"/>
          </a:xfrm>
          <a:prstGeom prst="rect">
            <a:avLst/>
          </a:prstGeom>
          <a:ln w="25400" cmpd="sng">
            <a:solidFill>
              <a:schemeClr val="accent1">
                <a:lumMod val="60000"/>
                <a:lumOff val="40000"/>
              </a:schemeClr>
            </a:solidFill>
          </a:ln>
        </p:spPr>
      </p:pic>
      <p:pic>
        <p:nvPicPr>
          <p:cNvPr id="66" name="Picture 6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51234" y="3290795"/>
            <a:ext cx="548640" cy="548640"/>
          </a:xfrm>
          <a:prstGeom prst="rect">
            <a:avLst/>
          </a:prstGeom>
          <a:ln w="25400" cmpd="sng">
            <a:solidFill>
              <a:schemeClr val="accent1">
                <a:lumMod val="60000"/>
                <a:lumOff val="40000"/>
              </a:schemeClr>
            </a:solidFill>
          </a:ln>
        </p:spPr>
      </p:pic>
      <p:pic>
        <p:nvPicPr>
          <p:cNvPr id="67" name="Picture 6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03634" y="3443195"/>
            <a:ext cx="548640" cy="548640"/>
          </a:xfrm>
          <a:prstGeom prst="rect">
            <a:avLst/>
          </a:prstGeom>
          <a:ln w="25400" cmpd="sng">
            <a:solidFill>
              <a:schemeClr val="accent1">
                <a:lumMod val="60000"/>
                <a:lumOff val="40000"/>
              </a:schemeClr>
            </a:solidFill>
          </a:ln>
        </p:spPr>
      </p:pic>
      <p:pic>
        <p:nvPicPr>
          <p:cNvPr id="68" name="Picture 6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56034" y="3595595"/>
            <a:ext cx="548640" cy="548640"/>
          </a:xfrm>
          <a:prstGeom prst="rect">
            <a:avLst/>
          </a:prstGeom>
          <a:ln w="25400" cmpd="sng">
            <a:solidFill>
              <a:schemeClr val="accent1">
                <a:lumMod val="60000"/>
                <a:lumOff val="40000"/>
              </a:schemeClr>
            </a:solidFill>
          </a:ln>
        </p:spPr>
      </p:pic>
      <p:pic>
        <p:nvPicPr>
          <p:cNvPr id="69" name="Picture 6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32728" y="3425954"/>
            <a:ext cx="548640" cy="548640"/>
          </a:xfrm>
          <a:prstGeom prst="rect">
            <a:avLst/>
          </a:prstGeom>
          <a:ln w="25400" cmpd="sng">
            <a:solidFill>
              <a:schemeClr val="accent1">
                <a:lumMod val="60000"/>
                <a:lumOff val="40000"/>
              </a:schemeClr>
            </a:solidFill>
          </a:ln>
        </p:spPr>
      </p:pic>
      <p:grpSp>
        <p:nvGrpSpPr>
          <p:cNvPr id="70" name="组合 48"/>
          <p:cNvGrpSpPr/>
          <p:nvPr/>
        </p:nvGrpSpPr>
        <p:grpSpPr>
          <a:xfrm>
            <a:off x="3254566" y="1760037"/>
            <a:ext cx="893526" cy="399429"/>
            <a:chOff x="4772691" y="1413354"/>
            <a:chExt cx="811399" cy="399429"/>
          </a:xfrm>
        </p:grpSpPr>
        <mc:AlternateContent xmlns:mc="http://schemas.openxmlformats.org/markup-compatibility/2006" xmlns:a14="http://schemas.microsoft.com/office/drawing/2010/main">
          <mc:Choice Requires="a14">
            <p:sp>
              <p:nvSpPr>
                <p:cNvPr id="71" name="TextBox 17"/>
                <p:cNvSpPr txBox="1"/>
                <p:nvPr/>
              </p:nvSpPr>
              <p:spPr>
                <a:xfrm>
                  <a:off x="4772691" y="1413354"/>
                  <a:ext cx="811399" cy="307777"/>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zh-CN" altLang="en-US" sz="1400" b="1" i="1" smtClean="0">
                            <a:solidFill>
                              <a:schemeClr val="accent1">
                                <a:lumMod val="75000"/>
                              </a:schemeClr>
                            </a:solidFill>
                            <a:latin typeface="Cambria Math"/>
                          </a:rPr>
                          <m:t>𝝈</m:t>
                        </m:r>
                        <m:r>
                          <a:rPr lang="en-US" altLang="zh-CN" sz="1400" b="1" i="1" smtClean="0">
                            <a:solidFill>
                              <a:schemeClr val="accent1">
                                <a:lumMod val="75000"/>
                              </a:schemeClr>
                            </a:solidFill>
                            <a:latin typeface="Cambria Math"/>
                          </a:rPr>
                          <m:t>=</m:t>
                        </m:r>
                        <m:sSub>
                          <m:sSubPr>
                            <m:ctrlPr>
                              <a:rPr lang="en-US" altLang="zh-CN" sz="1400" b="1" i="1" smtClean="0">
                                <a:solidFill>
                                  <a:schemeClr val="accent1">
                                    <a:lumMod val="75000"/>
                                  </a:schemeClr>
                                </a:solidFill>
                                <a:latin typeface="Cambria Math" panose="02040503050406030204" pitchFamily="18" charset="0"/>
                              </a:rPr>
                            </m:ctrlPr>
                          </m:sSubPr>
                          <m:e>
                            <m:r>
                              <a:rPr lang="zh-CN" altLang="en-US" sz="1400" b="1" i="1" smtClean="0">
                                <a:solidFill>
                                  <a:schemeClr val="accent1">
                                    <a:lumMod val="75000"/>
                                  </a:schemeClr>
                                </a:solidFill>
                                <a:latin typeface="Cambria Math"/>
                              </a:rPr>
                              <m:t>𝝈</m:t>
                            </m:r>
                          </m:e>
                          <m:sub>
                            <m:r>
                              <a:rPr lang="en-US" altLang="zh-CN" sz="1400" b="1" i="1" smtClean="0">
                                <a:solidFill>
                                  <a:schemeClr val="accent1">
                                    <a:lumMod val="75000"/>
                                  </a:schemeClr>
                                </a:solidFill>
                                <a:latin typeface="Cambria Math"/>
                              </a:rPr>
                              <m:t>𝟎</m:t>
                            </m:r>
                          </m:sub>
                        </m:sSub>
                      </m:oMath>
                    </m:oMathPara>
                  </a14:m>
                  <a:endParaRPr lang="zh-CN" altLang="en-US" sz="1400" b="1" dirty="0">
                    <a:solidFill>
                      <a:schemeClr val="accent1">
                        <a:lumMod val="75000"/>
                      </a:schemeClr>
                    </a:solidFill>
                  </a:endParaRPr>
                </a:p>
              </p:txBody>
            </p:sp>
          </mc:Choice>
          <mc:Fallback xmlns="">
            <p:sp>
              <p:nvSpPr>
                <p:cNvPr id="71" name="TextBox 17"/>
                <p:cNvSpPr txBox="1">
                  <a:spLocks noRot="1" noChangeAspect="1" noMove="1" noResize="1" noEditPoints="1" noAdjustHandles="1" noChangeArrowheads="1" noChangeShapeType="1" noTextEdit="1"/>
                </p:cNvSpPr>
                <p:nvPr/>
              </p:nvSpPr>
              <p:spPr>
                <a:xfrm>
                  <a:off x="4772691" y="1413354"/>
                  <a:ext cx="811399" cy="307777"/>
                </a:xfrm>
                <a:prstGeom prst="rect">
                  <a:avLst/>
                </a:prstGeom>
                <a:blipFill rotWithShape="1">
                  <a:blip r:embed="rId12"/>
                  <a:stretch>
                    <a:fillRect/>
                  </a:stretch>
                </a:blipFill>
                <a:ln>
                  <a:noFill/>
                </a:ln>
              </p:spPr>
              <p:txBody>
                <a:bodyPr/>
                <a:lstStyle/>
                <a:p>
                  <a:r>
                    <a:rPr lang="zh-CN" altLang="en-US">
                      <a:noFill/>
                    </a:rPr>
                    <a:t> </a:t>
                  </a:r>
                </a:p>
              </p:txBody>
            </p:sp>
          </mc:Fallback>
        </mc:AlternateContent>
        <p:cxnSp>
          <p:nvCxnSpPr>
            <p:cNvPr id="72" name="直接箭头连接符 36"/>
            <p:cNvCxnSpPr/>
            <p:nvPr/>
          </p:nvCxnSpPr>
          <p:spPr>
            <a:xfrm>
              <a:off x="4817961" y="1812783"/>
              <a:ext cx="720861" cy="0"/>
            </a:xfrm>
            <a:prstGeom prst="straightConnector1">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73" name="直接箭头连接符 39"/>
          <p:cNvCxnSpPr/>
          <p:nvPr/>
        </p:nvCxnSpPr>
        <p:spPr>
          <a:xfrm>
            <a:off x="8440498" y="2146426"/>
            <a:ext cx="625744" cy="360430"/>
          </a:xfrm>
          <a:prstGeom prst="straightConnector1">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直接箭头连接符 42"/>
          <p:cNvCxnSpPr/>
          <p:nvPr/>
        </p:nvCxnSpPr>
        <p:spPr>
          <a:xfrm>
            <a:off x="6080264" y="2159466"/>
            <a:ext cx="861689" cy="0"/>
          </a:xfrm>
          <a:prstGeom prst="straightConnector1">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5" name="Picture 7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339669" y="1339138"/>
            <a:ext cx="1097280" cy="1097280"/>
          </a:xfrm>
          <a:prstGeom prst="rect">
            <a:avLst/>
          </a:prstGeom>
          <a:ln w="31750" cmpd="sng">
            <a:solidFill>
              <a:schemeClr val="accent1">
                <a:lumMod val="75000"/>
              </a:schemeClr>
            </a:solidFill>
          </a:ln>
        </p:spPr>
      </p:pic>
      <p:pic>
        <p:nvPicPr>
          <p:cNvPr id="76" name="Picture 7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492069" y="1491538"/>
            <a:ext cx="1097280" cy="1097280"/>
          </a:xfrm>
          <a:prstGeom prst="rect">
            <a:avLst/>
          </a:prstGeom>
          <a:ln w="31750" cmpd="sng">
            <a:solidFill>
              <a:schemeClr val="accent1">
                <a:lumMod val="75000"/>
              </a:schemeClr>
            </a:solidFill>
          </a:ln>
        </p:spPr>
      </p:pic>
      <p:pic>
        <p:nvPicPr>
          <p:cNvPr id="77" name="Picture 7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644469" y="1643938"/>
            <a:ext cx="1097280" cy="1097280"/>
          </a:xfrm>
          <a:prstGeom prst="rect">
            <a:avLst/>
          </a:prstGeom>
          <a:ln w="31750" cmpd="sng">
            <a:solidFill>
              <a:schemeClr val="accent1">
                <a:lumMod val="75000"/>
              </a:schemeClr>
            </a:solidFill>
          </a:ln>
        </p:spPr>
      </p:pic>
      <p:pic>
        <p:nvPicPr>
          <p:cNvPr id="78" name="Picture 7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796869" y="1796338"/>
            <a:ext cx="1097280" cy="1097280"/>
          </a:xfrm>
          <a:prstGeom prst="rect">
            <a:avLst/>
          </a:prstGeom>
          <a:ln w="31750" cmpd="sng">
            <a:solidFill>
              <a:schemeClr val="accent1">
                <a:lumMod val="75000"/>
              </a:schemeClr>
            </a:solidFill>
          </a:ln>
        </p:spPr>
      </p:pic>
      <p:pic>
        <p:nvPicPr>
          <p:cNvPr id="79" name="Picture 7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074554" y="1624802"/>
            <a:ext cx="1097280" cy="1097280"/>
          </a:xfrm>
          <a:prstGeom prst="rect">
            <a:avLst/>
          </a:prstGeom>
          <a:ln w="31750" cmpd="sng">
            <a:solidFill>
              <a:schemeClr val="accent1">
                <a:lumMod val="75000"/>
              </a:schemeClr>
            </a:solidFill>
          </a:ln>
        </p:spPr>
      </p:pic>
      <p:sp>
        <p:nvSpPr>
          <p:cNvPr id="80" name="Freeform 79"/>
          <p:cNvSpPr/>
          <p:nvPr/>
        </p:nvSpPr>
        <p:spPr>
          <a:xfrm>
            <a:off x="53115" y="935773"/>
            <a:ext cx="3080825" cy="5387926"/>
          </a:xfrm>
          <a:custGeom>
            <a:avLst/>
            <a:gdLst>
              <a:gd name="connsiteX0" fmla="*/ 0 w 3080825"/>
              <a:gd name="connsiteY0" fmla="*/ 0 h 5387926"/>
              <a:gd name="connsiteX1" fmla="*/ 3080825 w 3080825"/>
              <a:gd name="connsiteY1" fmla="*/ 626012 h 5387926"/>
              <a:gd name="connsiteX2" fmla="*/ 3066757 w 3080825"/>
              <a:gd name="connsiteY2" fmla="*/ 4797083 h 5387926"/>
              <a:gd name="connsiteX3" fmla="*/ 7034 w 3080825"/>
              <a:gd name="connsiteY3" fmla="*/ 5387926 h 5387926"/>
              <a:gd name="connsiteX4" fmla="*/ 0 w 3080825"/>
              <a:gd name="connsiteY4" fmla="*/ 0 h 5387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825" h="5387926">
                <a:moveTo>
                  <a:pt x="0" y="0"/>
                </a:moveTo>
                <a:lnTo>
                  <a:pt x="3080825" y="626012"/>
                </a:lnTo>
                <a:cubicBezTo>
                  <a:pt x="3076136" y="2016369"/>
                  <a:pt x="3071446" y="3406726"/>
                  <a:pt x="3066757" y="4797083"/>
                </a:cubicBezTo>
                <a:lnTo>
                  <a:pt x="7034" y="5387926"/>
                </a:lnTo>
                <a:cubicBezTo>
                  <a:pt x="4689" y="3591951"/>
                  <a:pt x="2345" y="1795975"/>
                  <a:pt x="0" y="0"/>
                </a:cubicBezTo>
                <a:close/>
              </a:path>
            </a:pathLst>
          </a:cu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293203" y="1294845"/>
            <a:ext cx="2682384" cy="4684877"/>
          </a:xfrm>
          <a:custGeom>
            <a:avLst/>
            <a:gdLst>
              <a:gd name="connsiteX0" fmla="*/ 0 w 3080825"/>
              <a:gd name="connsiteY0" fmla="*/ 0 h 5387926"/>
              <a:gd name="connsiteX1" fmla="*/ 3080825 w 3080825"/>
              <a:gd name="connsiteY1" fmla="*/ 626012 h 5387926"/>
              <a:gd name="connsiteX2" fmla="*/ 3066757 w 3080825"/>
              <a:gd name="connsiteY2" fmla="*/ 4797083 h 5387926"/>
              <a:gd name="connsiteX3" fmla="*/ 7034 w 3080825"/>
              <a:gd name="connsiteY3" fmla="*/ 5387926 h 5387926"/>
              <a:gd name="connsiteX4" fmla="*/ 0 w 3080825"/>
              <a:gd name="connsiteY4" fmla="*/ 0 h 5387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825" h="5387926">
                <a:moveTo>
                  <a:pt x="0" y="0"/>
                </a:moveTo>
                <a:lnTo>
                  <a:pt x="3080825" y="626012"/>
                </a:lnTo>
                <a:cubicBezTo>
                  <a:pt x="3076136" y="2016369"/>
                  <a:pt x="3071446" y="3406726"/>
                  <a:pt x="3066757" y="4797083"/>
                </a:cubicBezTo>
                <a:lnTo>
                  <a:pt x="7034" y="5387926"/>
                </a:lnTo>
                <a:cubicBezTo>
                  <a:pt x="4689" y="3591951"/>
                  <a:pt x="2345" y="1795975"/>
                  <a:pt x="0" y="0"/>
                </a:cubicBezTo>
                <a:close/>
              </a:path>
            </a:pathLst>
          </a:custGeom>
          <a:solidFill>
            <a:schemeClr val="tx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533678" y="1694005"/>
            <a:ext cx="2280557" cy="3891643"/>
          </a:xfrm>
          <a:custGeom>
            <a:avLst/>
            <a:gdLst>
              <a:gd name="connsiteX0" fmla="*/ 0 w 2280557"/>
              <a:gd name="connsiteY0" fmla="*/ 0 h 3891643"/>
              <a:gd name="connsiteX1" fmla="*/ 2280557 w 2280557"/>
              <a:gd name="connsiteY1" fmla="*/ 348343 h 3891643"/>
              <a:gd name="connsiteX2" fmla="*/ 2280557 w 2280557"/>
              <a:gd name="connsiteY2" fmla="*/ 3543300 h 3891643"/>
              <a:gd name="connsiteX3" fmla="*/ 10885 w 2280557"/>
              <a:gd name="connsiteY3" fmla="*/ 3891643 h 3891643"/>
              <a:gd name="connsiteX4" fmla="*/ 0 w 2280557"/>
              <a:gd name="connsiteY4" fmla="*/ 0 h 3891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557" h="3891643">
                <a:moveTo>
                  <a:pt x="0" y="0"/>
                </a:moveTo>
                <a:lnTo>
                  <a:pt x="2280557" y="348343"/>
                </a:lnTo>
                <a:lnTo>
                  <a:pt x="2280557" y="3543300"/>
                </a:lnTo>
                <a:lnTo>
                  <a:pt x="10885" y="3891643"/>
                </a:lnTo>
                <a:cubicBezTo>
                  <a:pt x="12699" y="2598057"/>
                  <a:pt x="14514" y="1304471"/>
                  <a:pt x="0" y="0"/>
                </a:cubicBezTo>
                <a:close/>
              </a:path>
            </a:pathLst>
          </a:cu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764999" y="2040307"/>
            <a:ext cx="1890713" cy="3190875"/>
          </a:xfrm>
          <a:custGeom>
            <a:avLst/>
            <a:gdLst>
              <a:gd name="connsiteX0" fmla="*/ 0 w 1890713"/>
              <a:gd name="connsiteY0" fmla="*/ 0 h 3190875"/>
              <a:gd name="connsiteX1" fmla="*/ 1890713 w 1890713"/>
              <a:gd name="connsiteY1" fmla="*/ 252412 h 3190875"/>
              <a:gd name="connsiteX2" fmla="*/ 1890713 w 1890713"/>
              <a:gd name="connsiteY2" fmla="*/ 2952750 h 3190875"/>
              <a:gd name="connsiteX3" fmla="*/ 0 w 1890713"/>
              <a:gd name="connsiteY3" fmla="*/ 3190875 h 3190875"/>
              <a:gd name="connsiteX4" fmla="*/ 0 w 1890713"/>
              <a:gd name="connsiteY4" fmla="*/ 0 h 3190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13" h="3190875">
                <a:moveTo>
                  <a:pt x="0" y="0"/>
                </a:moveTo>
                <a:lnTo>
                  <a:pt x="1890713" y="252412"/>
                </a:lnTo>
                <a:lnTo>
                  <a:pt x="1890713" y="2952750"/>
                </a:lnTo>
                <a:lnTo>
                  <a:pt x="0" y="3190875"/>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977724" y="2384794"/>
            <a:ext cx="1517650" cy="2505075"/>
          </a:xfrm>
          <a:custGeom>
            <a:avLst/>
            <a:gdLst>
              <a:gd name="connsiteX0" fmla="*/ 0 w 1517650"/>
              <a:gd name="connsiteY0" fmla="*/ 0 h 2505075"/>
              <a:gd name="connsiteX1" fmla="*/ 1517650 w 1517650"/>
              <a:gd name="connsiteY1" fmla="*/ 155575 h 2505075"/>
              <a:gd name="connsiteX2" fmla="*/ 1517650 w 1517650"/>
              <a:gd name="connsiteY2" fmla="*/ 2355850 h 2505075"/>
              <a:gd name="connsiteX3" fmla="*/ 6350 w 1517650"/>
              <a:gd name="connsiteY3" fmla="*/ 2505075 h 2505075"/>
              <a:gd name="connsiteX4" fmla="*/ 0 w 1517650"/>
              <a:gd name="connsiteY4" fmla="*/ 0 h 250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650" h="2505075">
                <a:moveTo>
                  <a:pt x="0" y="0"/>
                </a:moveTo>
                <a:lnTo>
                  <a:pt x="1517650" y="155575"/>
                </a:lnTo>
                <a:lnTo>
                  <a:pt x="1517650" y="2355850"/>
                </a:lnTo>
                <a:lnTo>
                  <a:pt x="6350" y="2505075"/>
                </a:lnTo>
                <a:cubicBezTo>
                  <a:pt x="7408" y="1671108"/>
                  <a:pt x="8467" y="837142"/>
                  <a:pt x="0"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a:off x="1181718" y="2716581"/>
            <a:ext cx="1145381" cy="1840707"/>
          </a:xfrm>
          <a:custGeom>
            <a:avLst/>
            <a:gdLst>
              <a:gd name="connsiteX0" fmla="*/ 0 w 1145381"/>
              <a:gd name="connsiteY0" fmla="*/ 0 h 1840707"/>
              <a:gd name="connsiteX1" fmla="*/ 1145381 w 1145381"/>
              <a:gd name="connsiteY1" fmla="*/ 83344 h 1840707"/>
              <a:gd name="connsiteX2" fmla="*/ 1145381 w 1145381"/>
              <a:gd name="connsiteY2" fmla="*/ 1759744 h 1840707"/>
              <a:gd name="connsiteX3" fmla="*/ 14287 w 1145381"/>
              <a:gd name="connsiteY3" fmla="*/ 1840707 h 1840707"/>
              <a:gd name="connsiteX4" fmla="*/ 0 w 1145381"/>
              <a:gd name="connsiteY4" fmla="*/ 0 h 1840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381" h="1840707">
                <a:moveTo>
                  <a:pt x="0" y="0"/>
                </a:moveTo>
                <a:lnTo>
                  <a:pt x="1145381" y="83344"/>
                </a:lnTo>
                <a:lnTo>
                  <a:pt x="1145381" y="1759744"/>
                </a:lnTo>
                <a:lnTo>
                  <a:pt x="14287" y="1840707"/>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1397032" y="3024378"/>
            <a:ext cx="757849" cy="1227502"/>
          </a:xfrm>
          <a:custGeom>
            <a:avLst/>
            <a:gdLst>
              <a:gd name="connsiteX0" fmla="*/ 0 w 757849"/>
              <a:gd name="connsiteY0" fmla="*/ 0 h 1227502"/>
              <a:gd name="connsiteX1" fmla="*/ 754291 w 757849"/>
              <a:gd name="connsiteY1" fmla="*/ 53370 h 1227502"/>
              <a:gd name="connsiteX2" fmla="*/ 757849 w 757849"/>
              <a:gd name="connsiteY2" fmla="*/ 1184807 h 1227502"/>
              <a:gd name="connsiteX3" fmla="*/ 0 w 757849"/>
              <a:gd name="connsiteY3" fmla="*/ 1227502 h 1227502"/>
              <a:gd name="connsiteX4" fmla="*/ 0 w 757849"/>
              <a:gd name="connsiteY4" fmla="*/ 0 h 122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849" h="1227502">
                <a:moveTo>
                  <a:pt x="0" y="0"/>
                </a:moveTo>
                <a:lnTo>
                  <a:pt x="754291" y="53370"/>
                </a:lnTo>
                <a:lnTo>
                  <a:pt x="757849" y="1184807"/>
                </a:lnTo>
                <a:lnTo>
                  <a:pt x="0" y="1227502"/>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组合 48"/>
          <p:cNvGrpSpPr/>
          <p:nvPr/>
        </p:nvGrpSpPr>
        <p:grpSpPr>
          <a:xfrm>
            <a:off x="3252668" y="3321258"/>
            <a:ext cx="959721" cy="379135"/>
            <a:chOff x="4770968" y="2974575"/>
            <a:chExt cx="871510" cy="379135"/>
          </a:xfrm>
        </p:grpSpPr>
        <mc:AlternateContent xmlns:mc="http://schemas.openxmlformats.org/markup-compatibility/2006" xmlns:a14="http://schemas.microsoft.com/office/drawing/2010/main">
          <mc:Choice Requires="a14">
            <p:sp>
              <p:nvSpPr>
                <p:cNvPr id="88" name="TextBox 92"/>
                <p:cNvSpPr txBox="1"/>
                <p:nvPr/>
              </p:nvSpPr>
              <p:spPr>
                <a:xfrm>
                  <a:off x="4770968" y="2974575"/>
                  <a:ext cx="871510" cy="307777"/>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zh-CN" altLang="en-US" sz="1400" b="1" i="1" smtClean="0">
                            <a:solidFill>
                              <a:schemeClr val="accent1">
                                <a:lumMod val="60000"/>
                                <a:lumOff val="40000"/>
                              </a:schemeClr>
                            </a:solidFill>
                            <a:latin typeface="Cambria Math"/>
                          </a:rPr>
                          <m:t>𝝈</m:t>
                        </m:r>
                        <m:r>
                          <a:rPr lang="en-US" altLang="zh-CN" sz="1400" b="1" i="1" smtClean="0">
                            <a:solidFill>
                              <a:schemeClr val="accent1">
                                <a:lumMod val="60000"/>
                                <a:lumOff val="40000"/>
                              </a:schemeClr>
                            </a:solidFill>
                            <a:latin typeface="Cambria Math"/>
                          </a:rPr>
                          <m:t>=</m:t>
                        </m:r>
                        <m:sSub>
                          <m:sSubPr>
                            <m:ctrlPr>
                              <a:rPr lang="en-US" altLang="zh-CN" sz="1400" b="1" i="1" smtClean="0">
                                <a:solidFill>
                                  <a:schemeClr val="accent1">
                                    <a:lumMod val="60000"/>
                                    <a:lumOff val="40000"/>
                                  </a:schemeClr>
                                </a:solidFill>
                                <a:latin typeface="Cambria Math" panose="02040503050406030204" pitchFamily="18" charset="0"/>
                              </a:rPr>
                            </m:ctrlPr>
                          </m:sSubPr>
                          <m:e>
                            <m:r>
                              <a:rPr lang="zh-CN" altLang="en-US" sz="1400" b="1" i="1" smtClean="0">
                                <a:solidFill>
                                  <a:schemeClr val="accent1">
                                    <a:lumMod val="60000"/>
                                    <a:lumOff val="40000"/>
                                  </a:schemeClr>
                                </a:solidFill>
                                <a:latin typeface="Cambria Math"/>
                              </a:rPr>
                              <m:t>𝝈</m:t>
                            </m:r>
                          </m:e>
                          <m:sub>
                            <m:r>
                              <a:rPr lang="en-US" altLang="zh-CN" sz="1400" b="1" i="1" smtClean="0">
                                <a:solidFill>
                                  <a:schemeClr val="accent1">
                                    <a:lumMod val="60000"/>
                                    <a:lumOff val="40000"/>
                                  </a:schemeClr>
                                </a:solidFill>
                                <a:latin typeface="Cambria Math"/>
                              </a:rPr>
                              <m:t>𝟏</m:t>
                            </m:r>
                          </m:sub>
                        </m:sSub>
                      </m:oMath>
                    </m:oMathPara>
                  </a14:m>
                  <a:endParaRPr lang="zh-CN" altLang="en-US" sz="1400" b="1" dirty="0">
                    <a:solidFill>
                      <a:schemeClr val="accent1">
                        <a:lumMod val="60000"/>
                        <a:lumOff val="40000"/>
                      </a:schemeClr>
                    </a:solidFill>
                  </a:endParaRPr>
                </a:p>
              </p:txBody>
            </p:sp>
          </mc:Choice>
          <mc:Fallback xmlns="">
            <p:sp>
              <p:nvSpPr>
                <p:cNvPr id="88" name="TextBox 92"/>
                <p:cNvSpPr txBox="1">
                  <a:spLocks noRot="1" noChangeAspect="1" noMove="1" noResize="1" noEditPoints="1" noAdjustHandles="1" noChangeArrowheads="1" noChangeShapeType="1" noTextEdit="1"/>
                </p:cNvSpPr>
                <p:nvPr/>
              </p:nvSpPr>
              <p:spPr>
                <a:xfrm>
                  <a:off x="4770968" y="2974575"/>
                  <a:ext cx="871510" cy="307777"/>
                </a:xfrm>
                <a:prstGeom prst="rect">
                  <a:avLst/>
                </a:prstGeom>
                <a:blipFill rotWithShape="1">
                  <a:blip r:embed="rId14"/>
                  <a:stretch>
                    <a:fillRect/>
                  </a:stretch>
                </a:blipFill>
                <a:ln>
                  <a:noFill/>
                </a:ln>
              </p:spPr>
              <p:txBody>
                <a:bodyPr/>
                <a:lstStyle/>
                <a:p>
                  <a:r>
                    <a:rPr lang="zh-CN" altLang="en-US">
                      <a:noFill/>
                    </a:rPr>
                    <a:t> </a:t>
                  </a:r>
                </a:p>
              </p:txBody>
            </p:sp>
          </mc:Fallback>
        </mc:AlternateContent>
        <p:cxnSp>
          <p:nvCxnSpPr>
            <p:cNvPr id="89" name="直接箭头连接符 37"/>
            <p:cNvCxnSpPr/>
            <p:nvPr/>
          </p:nvCxnSpPr>
          <p:spPr>
            <a:xfrm>
              <a:off x="4817959" y="3353710"/>
              <a:ext cx="720861" cy="0"/>
            </a:xfrm>
            <a:prstGeom prst="straightConnector1">
              <a:avLst/>
            </a:prstGeom>
            <a:ln w="57150">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90" name="组合 48"/>
          <p:cNvGrpSpPr/>
          <p:nvPr/>
        </p:nvGrpSpPr>
        <p:grpSpPr>
          <a:xfrm>
            <a:off x="3304418" y="5093911"/>
            <a:ext cx="959721" cy="379135"/>
            <a:chOff x="4770968" y="2974575"/>
            <a:chExt cx="871510" cy="379135"/>
          </a:xfrm>
        </p:grpSpPr>
        <mc:AlternateContent xmlns:mc="http://schemas.openxmlformats.org/markup-compatibility/2006" xmlns:a14="http://schemas.microsoft.com/office/drawing/2010/main">
          <mc:Choice Requires="a14">
            <p:sp>
              <p:nvSpPr>
                <p:cNvPr id="91" name="TextBox 92"/>
                <p:cNvSpPr txBox="1"/>
                <p:nvPr/>
              </p:nvSpPr>
              <p:spPr>
                <a:xfrm>
                  <a:off x="4770968" y="2974575"/>
                  <a:ext cx="871510" cy="307777"/>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zh-CN" altLang="en-US" sz="1400" b="1" i="1" smtClean="0">
                            <a:solidFill>
                              <a:schemeClr val="tx2"/>
                            </a:solidFill>
                            <a:latin typeface="Cambria Math"/>
                          </a:rPr>
                          <m:t>𝝈</m:t>
                        </m:r>
                        <m:r>
                          <a:rPr lang="en-US" altLang="zh-CN" sz="1400" b="1" i="1" smtClean="0">
                            <a:solidFill>
                              <a:schemeClr val="tx2"/>
                            </a:solidFill>
                            <a:latin typeface="Cambria Math"/>
                          </a:rPr>
                          <m:t>=</m:t>
                        </m:r>
                        <m:sSub>
                          <m:sSubPr>
                            <m:ctrlPr>
                              <a:rPr lang="en-US" altLang="zh-CN" sz="1400" b="1" i="1" smtClean="0">
                                <a:solidFill>
                                  <a:schemeClr val="tx2"/>
                                </a:solidFill>
                                <a:latin typeface="Cambria Math" panose="02040503050406030204" pitchFamily="18" charset="0"/>
                              </a:rPr>
                            </m:ctrlPr>
                          </m:sSubPr>
                          <m:e>
                            <m:r>
                              <a:rPr lang="zh-CN" altLang="en-US" sz="1400" b="1" i="1" smtClean="0">
                                <a:solidFill>
                                  <a:schemeClr val="tx2"/>
                                </a:solidFill>
                                <a:latin typeface="Cambria Math"/>
                              </a:rPr>
                              <m:t>𝝈</m:t>
                            </m:r>
                          </m:e>
                          <m:sub>
                            <m:r>
                              <a:rPr lang="en-US" altLang="zh-CN" sz="1400" b="1" i="1" smtClean="0">
                                <a:solidFill>
                                  <a:schemeClr val="tx2"/>
                                </a:solidFill>
                                <a:latin typeface="Cambria Math"/>
                              </a:rPr>
                              <m:t>𝟏</m:t>
                            </m:r>
                          </m:sub>
                        </m:sSub>
                      </m:oMath>
                    </m:oMathPara>
                  </a14:m>
                  <a:endParaRPr lang="zh-CN" altLang="en-US" sz="1400" b="1" dirty="0">
                    <a:solidFill>
                      <a:schemeClr val="tx2"/>
                    </a:solidFill>
                  </a:endParaRPr>
                </a:p>
              </p:txBody>
            </p:sp>
          </mc:Choice>
          <mc:Fallback xmlns="">
            <p:sp>
              <p:nvSpPr>
                <p:cNvPr id="91" name="TextBox 92"/>
                <p:cNvSpPr txBox="1">
                  <a:spLocks noRot="1" noChangeAspect="1" noMove="1" noResize="1" noEditPoints="1" noAdjustHandles="1" noChangeArrowheads="1" noChangeShapeType="1" noTextEdit="1"/>
                </p:cNvSpPr>
                <p:nvPr/>
              </p:nvSpPr>
              <p:spPr>
                <a:xfrm>
                  <a:off x="4770968" y="2974575"/>
                  <a:ext cx="871510" cy="307777"/>
                </a:xfrm>
                <a:prstGeom prst="rect">
                  <a:avLst/>
                </a:prstGeom>
                <a:blipFill rotWithShape="1">
                  <a:blip r:embed="rId15"/>
                  <a:stretch>
                    <a:fillRect/>
                  </a:stretch>
                </a:blipFill>
                <a:ln>
                  <a:noFill/>
                </a:ln>
              </p:spPr>
              <p:txBody>
                <a:bodyPr/>
                <a:lstStyle/>
                <a:p>
                  <a:r>
                    <a:rPr lang="zh-CN" altLang="en-US">
                      <a:noFill/>
                    </a:rPr>
                    <a:t> </a:t>
                  </a:r>
                </a:p>
              </p:txBody>
            </p:sp>
          </mc:Fallback>
        </mc:AlternateContent>
        <p:cxnSp>
          <p:nvCxnSpPr>
            <p:cNvPr id="92" name="直接箭头连接符 37"/>
            <p:cNvCxnSpPr/>
            <p:nvPr/>
          </p:nvCxnSpPr>
          <p:spPr>
            <a:xfrm>
              <a:off x="4817959" y="3353710"/>
              <a:ext cx="720861" cy="0"/>
            </a:xfrm>
            <a:prstGeom prst="straightConnector1">
              <a:avLst/>
            </a:prstGeom>
            <a:ln w="5715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61" name="Rectangle 60">
            <a:extLst>
              <a:ext uri="{FF2B5EF4-FFF2-40B4-BE49-F238E27FC236}">
                <a16:creationId xmlns:a16="http://schemas.microsoft.com/office/drawing/2014/main" id="{91B4C7DC-5B2A-6C4B-BCB9-021478DC5C13}"/>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C5B7BFF-2CF3-974D-A35A-31DCA9F6B932}"/>
              </a:ext>
            </a:extLst>
          </p:cNvPr>
          <p:cNvSpPr>
            <a:spLocks noGrp="1"/>
          </p:cNvSpPr>
          <p:nvPr>
            <p:ph type="sldNum" sz="quarter" idx="12"/>
          </p:nvPr>
        </p:nvSpPr>
        <p:spPr/>
        <p:txBody>
          <a:bodyPr/>
          <a:lstStyle/>
          <a:p>
            <a:fld id="{CF531A5C-7F90-1D45-A84A-6CA7AC95E0C8}" type="slidenum">
              <a:rPr lang="en-US" smtClean="0"/>
              <a:t>50</a:t>
            </a:fld>
            <a:endParaRPr lang="en-US"/>
          </a:p>
        </p:txBody>
      </p:sp>
    </p:spTree>
    <p:extLst>
      <p:ext uri="{BB962C8B-B14F-4D97-AF65-F5344CB8AC3E}">
        <p14:creationId xmlns:p14="http://schemas.microsoft.com/office/powerpoint/2010/main" val="20712363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53115" y="935773"/>
            <a:ext cx="3080825" cy="5387926"/>
          </a:xfrm>
          <a:custGeom>
            <a:avLst/>
            <a:gdLst>
              <a:gd name="connsiteX0" fmla="*/ 0 w 3080825"/>
              <a:gd name="connsiteY0" fmla="*/ 0 h 5387926"/>
              <a:gd name="connsiteX1" fmla="*/ 3080825 w 3080825"/>
              <a:gd name="connsiteY1" fmla="*/ 626012 h 5387926"/>
              <a:gd name="connsiteX2" fmla="*/ 3066757 w 3080825"/>
              <a:gd name="connsiteY2" fmla="*/ 4797083 h 5387926"/>
              <a:gd name="connsiteX3" fmla="*/ 7034 w 3080825"/>
              <a:gd name="connsiteY3" fmla="*/ 5387926 h 5387926"/>
              <a:gd name="connsiteX4" fmla="*/ 0 w 3080825"/>
              <a:gd name="connsiteY4" fmla="*/ 0 h 5387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825" h="5387926">
                <a:moveTo>
                  <a:pt x="0" y="0"/>
                </a:moveTo>
                <a:lnTo>
                  <a:pt x="3080825" y="626012"/>
                </a:lnTo>
                <a:cubicBezTo>
                  <a:pt x="3076136" y="2016369"/>
                  <a:pt x="3071446" y="3406726"/>
                  <a:pt x="3066757" y="4797083"/>
                </a:cubicBezTo>
                <a:lnTo>
                  <a:pt x="7034" y="5387926"/>
                </a:lnTo>
                <a:cubicBezTo>
                  <a:pt x="4689" y="3591951"/>
                  <a:pt x="2345" y="1795975"/>
                  <a:pt x="0" y="0"/>
                </a:cubicBezTo>
                <a:close/>
              </a:path>
            </a:pathLst>
          </a:cu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93203" y="1294845"/>
            <a:ext cx="2682384" cy="4684877"/>
          </a:xfrm>
          <a:custGeom>
            <a:avLst/>
            <a:gdLst>
              <a:gd name="connsiteX0" fmla="*/ 0 w 3080825"/>
              <a:gd name="connsiteY0" fmla="*/ 0 h 5387926"/>
              <a:gd name="connsiteX1" fmla="*/ 3080825 w 3080825"/>
              <a:gd name="connsiteY1" fmla="*/ 626012 h 5387926"/>
              <a:gd name="connsiteX2" fmla="*/ 3066757 w 3080825"/>
              <a:gd name="connsiteY2" fmla="*/ 4797083 h 5387926"/>
              <a:gd name="connsiteX3" fmla="*/ 7034 w 3080825"/>
              <a:gd name="connsiteY3" fmla="*/ 5387926 h 5387926"/>
              <a:gd name="connsiteX4" fmla="*/ 0 w 3080825"/>
              <a:gd name="connsiteY4" fmla="*/ 0 h 5387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825" h="5387926">
                <a:moveTo>
                  <a:pt x="0" y="0"/>
                </a:moveTo>
                <a:lnTo>
                  <a:pt x="3080825" y="626012"/>
                </a:lnTo>
                <a:cubicBezTo>
                  <a:pt x="3076136" y="2016369"/>
                  <a:pt x="3071446" y="3406726"/>
                  <a:pt x="3066757" y="4797083"/>
                </a:cubicBezTo>
                <a:lnTo>
                  <a:pt x="7034" y="5387926"/>
                </a:lnTo>
                <a:cubicBezTo>
                  <a:pt x="4689" y="3591951"/>
                  <a:pt x="2345" y="1795975"/>
                  <a:pt x="0" y="0"/>
                </a:cubicBezTo>
                <a:close/>
              </a:path>
            </a:pathLst>
          </a:custGeom>
          <a:solidFill>
            <a:schemeClr val="tx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33678" y="1694005"/>
            <a:ext cx="2280557" cy="3891643"/>
          </a:xfrm>
          <a:custGeom>
            <a:avLst/>
            <a:gdLst>
              <a:gd name="connsiteX0" fmla="*/ 0 w 2280557"/>
              <a:gd name="connsiteY0" fmla="*/ 0 h 3891643"/>
              <a:gd name="connsiteX1" fmla="*/ 2280557 w 2280557"/>
              <a:gd name="connsiteY1" fmla="*/ 348343 h 3891643"/>
              <a:gd name="connsiteX2" fmla="*/ 2280557 w 2280557"/>
              <a:gd name="connsiteY2" fmla="*/ 3543300 h 3891643"/>
              <a:gd name="connsiteX3" fmla="*/ 10885 w 2280557"/>
              <a:gd name="connsiteY3" fmla="*/ 3891643 h 3891643"/>
              <a:gd name="connsiteX4" fmla="*/ 0 w 2280557"/>
              <a:gd name="connsiteY4" fmla="*/ 0 h 3891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557" h="3891643">
                <a:moveTo>
                  <a:pt x="0" y="0"/>
                </a:moveTo>
                <a:lnTo>
                  <a:pt x="2280557" y="348343"/>
                </a:lnTo>
                <a:lnTo>
                  <a:pt x="2280557" y="3543300"/>
                </a:lnTo>
                <a:lnTo>
                  <a:pt x="10885" y="3891643"/>
                </a:lnTo>
                <a:cubicBezTo>
                  <a:pt x="12699" y="2598057"/>
                  <a:pt x="14514" y="1304471"/>
                  <a:pt x="0" y="0"/>
                </a:cubicBezTo>
                <a:close/>
              </a:path>
            </a:pathLst>
          </a:cu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764999" y="2040307"/>
            <a:ext cx="1890713" cy="3190875"/>
          </a:xfrm>
          <a:custGeom>
            <a:avLst/>
            <a:gdLst>
              <a:gd name="connsiteX0" fmla="*/ 0 w 1890713"/>
              <a:gd name="connsiteY0" fmla="*/ 0 h 3190875"/>
              <a:gd name="connsiteX1" fmla="*/ 1890713 w 1890713"/>
              <a:gd name="connsiteY1" fmla="*/ 252412 h 3190875"/>
              <a:gd name="connsiteX2" fmla="*/ 1890713 w 1890713"/>
              <a:gd name="connsiteY2" fmla="*/ 2952750 h 3190875"/>
              <a:gd name="connsiteX3" fmla="*/ 0 w 1890713"/>
              <a:gd name="connsiteY3" fmla="*/ 3190875 h 3190875"/>
              <a:gd name="connsiteX4" fmla="*/ 0 w 1890713"/>
              <a:gd name="connsiteY4" fmla="*/ 0 h 3190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13" h="3190875">
                <a:moveTo>
                  <a:pt x="0" y="0"/>
                </a:moveTo>
                <a:lnTo>
                  <a:pt x="1890713" y="252412"/>
                </a:lnTo>
                <a:lnTo>
                  <a:pt x="1890713" y="2952750"/>
                </a:lnTo>
                <a:lnTo>
                  <a:pt x="0" y="3190875"/>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977724" y="2384794"/>
            <a:ext cx="1517650" cy="2505075"/>
          </a:xfrm>
          <a:custGeom>
            <a:avLst/>
            <a:gdLst>
              <a:gd name="connsiteX0" fmla="*/ 0 w 1517650"/>
              <a:gd name="connsiteY0" fmla="*/ 0 h 2505075"/>
              <a:gd name="connsiteX1" fmla="*/ 1517650 w 1517650"/>
              <a:gd name="connsiteY1" fmla="*/ 155575 h 2505075"/>
              <a:gd name="connsiteX2" fmla="*/ 1517650 w 1517650"/>
              <a:gd name="connsiteY2" fmla="*/ 2355850 h 2505075"/>
              <a:gd name="connsiteX3" fmla="*/ 6350 w 1517650"/>
              <a:gd name="connsiteY3" fmla="*/ 2505075 h 2505075"/>
              <a:gd name="connsiteX4" fmla="*/ 0 w 1517650"/>
              <a:gd name="connsiteY4" fmla="*/ 0 h 250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650" h="2505075">
                <a:moveTo>
                  <a:pt x="0" y="0"/>
                </a:moveTo>
                <a:lnTo>
                  <a:pt x="1517650" y="155575"/>
                </a:lnTo>
                <a:lnTo>
                  <a:pt x="1517650" y="2355850"/>
                </a:lnTo>
                <a:lnTo>
                  <a:pt x="6350" y="2505075"/>
                </a:lnTo>
                <a:cubicBezTo>
                  <a:pt x="7408" y="1671108"/>
                  <a:pt x="8467" y="837142"/>
                  <a:pt x="0"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181718" y="2716581"/>
            <a:ext cx="1145381" cy="1840707"/>
          </a:xfrm>
          <a:custGeom>
            <a:avLst/>
            <a:gdLst>
              <a:gd name="connsiteX0" fmla="*/ 0 w 1145381"/>
              <a:gd name="connsiteY0" fmla="*/ 0 h 1840707"/>
              <a:gd name="connsiteX1" fmla="*/ 1145381 w 1145381"/>
              <a:gd name="connsiteY1" fmla="*/ 83344 h 1840707"/>
              <a:gd name="connsiteX2" fmla="*/ 1145381 w 1145381"/>
              <a:gd name="connsiteY2" fmla="*/ 1759744 h 1840707"/>
              <a:gd name="connsiteX3" fmla="*/ 14287 w 1145381"/>
              <a:gd name="connsiteY3" fmla="*/ 1840707 h 1840707"/>
              <a:gd name="connsiteX4" fmla="*/ 0 w 1145381"/>
              <a:gd name="connsiteY4" fmla="*/ 0 h 1840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381" h="1840707">
                <a:moveTo>
                  <a:pt x="0" y="0"/>
                </a:moveTo>
                <a:lnTo>
                  <a:pt x="1145381" y="83344"/>
                </a:lnTo>
                <a:lnTo>
                  <a:pt x="1145381" y="1759744"/>
                </a:lnTo>
                <a:lnTo>
                  <a:pt x="14287" y="1840707"/>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1397032" y="3024378"/>
            <a:ext cx="757849" cy="1227502"/>
          </a:xfrm>
          <a:custGeom>
            <a:avLst/>
            <a:gdLst>
              <a:gd name="connsiteX0" fmla="*/ 0 w 757849"/>
              <a:gd name="connsiteY0" fmla="*/ 0 h 1227502"/>
              <a:gd name="connsiteX1" fmla="*/ 754291 w 757849"/>
              <a:gd name="connsiteY1" fmla="*/ 53370 h 1227502"/>
              <a:gd name="connsiteX2" fmla="*/ 757849 w 757849"/>
              <a:gd name="connsiteY2" fmla="*/ 1184807 h 1227502"/>
              <a:gd name="connsiteX3" fmla="*/ 0 w 757849"/>
              <a:gd name="connsiteY3" fmla="*/ 1227502 h 1227502"/>
              <a:gd name="connsiteX4" fmla="*/ 0 w 757849"/>
              <a:gd name="connsiteY4" fmla="*/ 0 h 122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849" h="1227502">
                <a:moveTo>
                  <a:pt x="0" y="0"/>
                </a:moveTo>
                <a:lnTo>
                  <a:pt x="754291" y="53370"/>
                </a:lnTo>
                <a:lnTo>
                  <a:pt x="757849" y="1184807"/>
                </a:lnTo>
                <a:lnTo>
                  <a:pt x="0" y="1227502"/>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p:cNvSpPr txBox="1"/>
              <p:nvPr/>
            </p:nvSpPr>
            <p:spPr>
              <a:xfrm>
                <a:off x="3733378" y="3267602"/>
                <a:ext cx="7163643" cy="369332"/>
              </a:xfrm>
              <a:prstGeom prst="rect">
                <a:avLst/>
              </a:prstGeom>
              <a:noFill/>
            </p:spPr>
            <p:txBody>
              <a:bodyPr wrap="square" rtlCol="0">
                <a:spAutoFit/>
              </a:bodyPr>
              <a:lstStyle/>
              <a:p>
                <a:r>
                  <a:rPr lang="en-US" dirty="0">
                    <a:solidFill>
                      <a:schemeClr val="accent1">
                        <a:lumMod val="75000"/>
                      </a:schemeClr>
                    </a:solidFill>
                    <a:latin typeface="Arial" panose="020B0604020202020204" pitchFamily="34" charset="0"/>
                    <a:cs typeface="Arial" panose="020B0604020202020204" pitchFamily="34" charset="0"/>
                  </a:rPr>
                  <a:t>foveal region               	</a:t>
                </a:r>
                <a14:m>
                  <m:oMath xmlns:m="http://schemas.openxmlformats.org/officeDocument/2006/math">
                    <m:r>
                      <a:rPr lang="en-US" b="0" i="1" smtClean="0">
                        <a:solidFill>
                          <a:schemeClr val="accent1">
                            <a:lumMod val="75000"/>
                          </a:schemeClr>
                        </a:solidFill>
                        <a:latin typeface="Cambria Math" panose="02040503050406030204" pitchFamily="18" charset="0"/>
                        <a:cs typeface="Arial" panose="020B0604020202020204" pitchFamily="34" charset="0"/>
                      </a:rPr>
                      <m:t>𝑑</m:t>
                    </m:r>
                    <m:r>
                      <a:rPr lang="en-US" b="0" i="1" smtClean="0">
                        <a:solidFill>
                          <a:schemeClr val="accent1">
                            <a:lumMod val="75000"/>
                          </a:schemeClr>
                        </a:solidFill>
                        <a:latin typeface="Cambria Math" panose="02040503050406030204" pitchFamily="18" charset="0"/>
                        <a:cs typeface="Arial" panose="020B0604020202020204" pitchFamily="34" charset="0"/>
                      </a:rPr>
                      <m:t>&lt;</m:t>
                    </m:r>
                    <m:sSub>
                      <m:sSubPr>
                        <m:ctrlPr>
                          <a:rPr lang="en-US" b="0" i="1" smtClean="0">
                            <a:solidFill>
                              <a:schemeClr val="accent1">
                                <a:lumMod val="75000"/>
                              </a:schemeClr>
                            </a:solidFill>
                            <a:latin typeface="Cambria Math" panose="02040503050406030204" pitchFamily="18" charset="0"/>
                            <a:cs typeface="Arial" panose="020B0604020202020204" pitchFamily="34" charset="0"/>
                          </a:rPr>
                        </m:ctrlPr>
                      </m:sSubPr>
                      <m:e>
                        <m:r>
                          <a:rPr lang="en-US" b="0" i="1" smtClean="0">
                            <a:solidFill>
                              <a:schemeClr val="accent1">
                                <a:lumMod val="75000"/>
                              </a:schemeClr>
                            </a:solidFill>
                            <a:latin typeface="Cambria Math" panose="02040503050406030204" pitchFamily="18" charset="0"/>
                            <a:cs typeface="Arial" panose="020B0604020202020204" pitchFamily="34" charset="0"/>
                          </a:rPr>
                          <m:t>𝑟</m:t>
                        </m:r>
                      </m:e>
                      <m:sub>
                        <m:r>
                          <a:rPr lang="en-US" b="0" i="1" smtClean="0">
                            <a:solidFill>
                              <a:schemeClr val="accent1">
                                <a:lumMod val="75000"/>
                              </a:schemeClr>
                            </a:solidFill>
                            <a:latin typeface="Cambria Math" panose="02040503050406030204" pitchFamily="18" charset="0"/>
                            <a:cs typeface="Arial" panose="020B0604020202020204" pitchFamily="34" charset="0"/>
                          </a:rPr>
                          <m:t>0</m:t>
                        </m:r>
                      </m:sub>
                    </m:sSub>
                  </m:oMath>
                </a14:m>
                <a:r>
                  <a:rPr lang="en-US" dirty="0">
                    <a:solidFill>
                      <a:schemeClr val="accent1">
                        <a:lumMod val="75000"/>
                      </a:schemeClr>
                    </a:solidFill>
                    <a:latin typeface="Arial" panose="020B0604020202020204" pitchFamily="34" charset="0"/>
                    <a:cs typeface="Arial" panose="020B0604020202020204" pitchFamily="34" charset="0"/>
                  </a:rPr>
                  <a:t>		</a:t>
                </a:r>
                <a14:m>
                  <m:oMath xmlns:m="http://schemas.openxmlformats.org/officeDocument/2006/math">
                    <m:sSub>
                      <m:sSubPr>
                        <m:ctrlPr>
                          <a:rPr lang="en-US" i="1" smtClean="0">
                            <a:solidFill>
                              <a:schemeClr val="accent1">
                                <a:lumMod val="75000"/>
                              </a:schemeClr>
                            </a:solidFill>
                            <a:latin typeface="Cambria Math" panose="02040503050406030204" pitchFamily="18" charset="0"/>
                            <a:cs typeface="Arial" panose="020B0604020202020204" pitchFamily="34" charset="0"/>
                          </a:rPr>
                        </m:ctrlPr>
                      </m:sSubPr>
                      <m:e>
                        <m:r>
                          <a:rPr lang="en-US" i="1" smtClean="0">
                            <a:solidFill>
                              <a:schemeClr val="accent1">
                                <a:lumMod val="75000"/>
                              </a:schemeClr>
                            </a:solidFill>
                            <a:latin typeface="Cambria Math" panose="02040503050406030204" pitchFamily="18" charset="0"/>
                            <a:ea typeface="Cambria Math" panose="02040503050406030204" pitchFamily="18" charset="0"/>
                            <a:cs typeface="Arial" panose="020B0604020202020204" pitchFamily="34" charset="0"/>
                          </a:rPr>
                          <m:t>𝜎</m:t>
                        </m:r>
                      </m:e>
                      <m:sub>
                        <m:r>
                          <a:rPr lang="en-US" b="0" i="1" smtClean="0">
                            <a:solidFill>
                              <a:schemeClr val="accent1">
                                <a:lumMod val="75000"/>
                              </a:schemeClr>
                            </a:solidFill>
                            <a:latin typeface="Cambria Math" panose="02040503050406030204" pitchFamily="18" charset="0"/>
                            <a:cs typeface="Arial" panose="020B0604020202020204" pitchFamily="34" charset="0"/>
                          </a:rPr>
                          <m:t>0</m:t>
                        </m:r>
                      </m:sub>
                    </m:sSub>
                  </m:oMath>
                </a14:m>
                <a:r>
                  <a:rPr lang="en-US" dirty="0">
                    <a:solidFill>
                      <a:schemeClr val="accent1">
                        <a:lumMod val="75000"/>
                      </a:schemeClr>
                    </a:solidFill>
                    <a:latin typeface="Arial" panose="020B0604020202020204" pitchFamily="34" charset="0"/>
                    <a:cs typeface="Arial" panose="020B0604020202020204" pitchFamily="34" charset="0"/>
                  </a:rPr>
                  <a:t>	</a:t>
                </a:r>
                <a14:m>
                  <m:oMath xmlns:m="http://schemas.openxmlformats.org/officeDocument/2006/math">
                    <m:sSub>
                      <m:sSubPr>
                        <m:ctrlPr>
                          <a:rPr lang="en-US" i="1" smtClean="0">
                            <a:solidFill>
                              <a:schemeClr val="accent1">
                                <a:lumMod val="75000"/>
                              </a:schemeClr>
                            </a:solidFill>
                            <a:latin typeface="Cambria Math" panose="02040503050406030204" pitchFamily="18" charset="0"/>
                            <a:cs typeface="Arial" panose="020B0604020202020204" pitchFamily="34" charset="0"/>
                          </a:rPr>
                        </m:ctrlPr>
                      </m:sSubPr>
                      <m:e>
                        <m:r>
                          <a:rPr lang="en-US" b="0" i="1" smtClean="0">
                            <a:solidFill>
                              <a:schemeClr val="accent1">
                                <a:lumMod val="75000"/>
                              </a:schemeClr>
                            </a:solidFill>
                            <a:latin typeface="Cambria Math" panose="02040503050406030204" pitchFamily="18" charset="0"/>
                            <a:cs typeface="Arial" panose="020B0604020202020204" pitchFamily="34" charset="0"/>
                          </a:rPr>
                          <m:t>𝑘</m:t>
                        </m:r>
                      </m:e>
                      <m:sub>
                        <m:r>
                          <a:rPr lang="en-US" b="0" i="1" smtClean="0">
                            <a:solidFill>
                              <a:schemeClr val="accent1">
                                <a:lumMod val="75000"/>
                              </a:schemeClr>
                            </a:solidFill>
                            <a:latin typeface="Cambria Math" panose="02040503050406030204" pitchFamily="18" charset="0"/>
                            <a:cs typeface="Arial" panose="020B0604020202020204" pitchFamily="34" charset="0"/>
                          </a:rPr>
                          <m:t>0</m:t>
                        </m:r>
                      </m:sub>
                    </m:sSub>
                  </m:oMath>
                </a14:m>
                <a:r>
                  <a:rPr lang="en-US" dirty="0">
                    <a:solidFill>
                      <a:schemeClr val="accent1">
                        <a:lumMod val="75000"/>
                      </a:schemeClr>
                    </a:solidFill>
                    <a:latin typeface="Arial" panose="020B0604020202020204" pitchFamily="34" charset="0"/>
                    <a:cs typeface="Arial" panose="020B0604020202020204" pitchFamily="34" charset="0"/>
                  </a:rPr>
                  <a:t> frames</a:t>
                </a:r>
              </a:p>
            </p:txBody>
          </p:sp>
        </mc:Choice>
        <mc:Fallback xmlns="">
          <p:sp>
            <p:nvSpPr>
              <p:cNvPr id="13" name="TextBox 12"/>
              <p:cNvSpPr txBox="1">
                <a:spLocks noRot="1" noChangeAspect="1" noMove="1" noResize="1" noEditPoints="1" noAdjustHandles="1" noChangeArrowheads="1" noChangeShapeType="1" noTextEdit="1"/>
              </p:cNvSpPr>
              <p:nvPr/>
            </p:nvSpPr>
            <p:spPr>
              <a:xfrm>
                <a:off x="3733378" y="3267602"/>
                <a:ext cx="7163643" cy="369332"/>
              </a:xfrm>
              <a:prstGeom prst="rect">
                <a:avLst/>
              </a:prstGeom>
              <a:blipFill>
                <a:blip r:embed="rId3"/>
                <a:stretch>
                  <a:fillRect l="-708" t="-3333"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3733377" y="3658745"/>
                <a:ext cx="6794853" cy="646331"/>
              </a:xfrm>
              <a:prstGeom prst="rect">
                <a:avLst/>
              </a:prstGeom>
              <a:noFill/>
            </p:spPr>
            <p:txBody>
              <a:bodyPr wrap="square" rtlCol="0">
                <a:spAutoFit/>
              </a:bodyPr>
              <a:lstStyle/>
              <a:p>
                <a:r>
                  <a:rPr lang="en-US" dirty="0">
                    <a:solidFill>
                      <a:schemeClr val="accent5"/>
                    </a:solidFill>
                    <a:latin typeface="Arial" panose="020B0604020202020204" pitchFamily="34" charset="0"/>
                    <a:cs typeface="Arial" panose="020B0604020202020204" pitchFamily="34" charset="0"/>
                  </a:rPr>
                  <a:t>peripheral region 1	</a:t>
                </a:r>
                <a14:m>
                  <m:oMath xmlns:m="http://schemas.openxmlformats.org/officeDocument/2006/math">
                    <m:sSub>
                      <m:sSubPr>
                        <m:ctrlPr>
                          <a:rPr lang="en-US" i="1" smtClean="0">
                            <a:solidFill>
                              <a:schemeClr val="accent5"/>
                            </a:solidFill>
                            <a:latin typeface="Cambria Math" panose="02040503050406030204" pitchFamily="18" charset="0"/>
                            <a:cs typeface="Arial" panose="020B0604020202020204" pitchFamily="34" charset="0"/>
                          </a:rPr>
                        </m:ctrlPr>
                      </m:sSubPr>
                      <m:e>
                        <m:r>
                          <a:rPr lang="en-US" b="0" i="1" smtClean="0">
                            <a:solidFill>
                              <a:schemeClr val="accent5"/>
                            </a:solidFill>
                            <a:latin typeface="Cambria Math" panose="02040503050406030204" pitchFamily="18" charset="0"/>
                            <a:cs typeface="Arial" panose="020B0604020202020204" pitchFamily="34" charset="0"/>
                          </a:rPr>
                          <m:t>𝑟</m:t>
                        </m:r>
                      </m:e>
                      <m:sub>
                        <m:r>
                          <a:rPr lang="en-US" b="0" i="1" smtClean="0">
                            <a:solidFill>
                              <a:schemeClr val="accent5"/>
                            </a:solidFill>
                            <a:latin typeface="Cambria Math" panose="02040503050406030204" pitchFamily="18" charset="0"/>
                            <a:cs typeface="Arial" panose="020B0604020202020204" pitchFamily="34" charset="0"/>
                          </a:rPr>
                          <m:t>0</m:t>
                        </m:r>
                      </m:sub>
                    </m:sSub>
                    <m:r>
                      <a:rPr lang="en-US" b="0" i="1" smtClean="0">
                        <a:solidFill>
                          <a:schemeClr val="accent5"/>
                        </a:solidFill>
                        <a:latin typeface="Cambria Math" panose="02040503050406030204" pitchFamily="18" charset="0"/>
                        <a:ea typeface="Cambria Math" panose="02040503050406030204" pitchFamily="18" charset="0"/>
                        <a:cs typeface="Arial" panose="020B0604020202020204" pitchFamily="34" charset="0"/>
                      </a:rPr>
                      <m:t>≤</m:t>
                    </m:r>
                    <m:r>
                      <a:rPr lang="en-US" i="1">
                        <a:solidFill>
                          <a:schemeClr val="accent5"/>
                        </a:solidFill>
                        <a:latin typeface="Cambria Math" panose="02040503050406030204" pitchFamily="18" charset="0"/>
                        <a:cs typeface="Arial" panose="020B0604020202020204" pitchFamily="34" charset="0"/>
                      </a:rPr>
                      <m:t>𝑑</m:t>
                    </m:r>
                    <m:r>
                      <a:rPr lang="en-US" i="1">
                        <a:solidFill>
                          <a:schemeClr val="accent5"/>
                        </a:solidFill>
                        <a:latin typeface="Cambria Math" panose="02040503050406030204" pitchFamily="18" charset="0"/>
                        <a:cs typeface="Arial" panose="020B0604020202020204" pitchFamily="34" charset="0"/>
                      </a:rPr>
                      <m:t>&lt;</m:t>
                    </m:r>
                    <m:sSub>
                      <m:sSubPr>
                        <m:ctrlPr>
                          <a:rPr lang="en-US" i="1" smtClean="0">
                            <a:solidFill>
                              <a:schemeClr val="accent5"/>
                            </a:solidFill>
                            <a:latin typeface="Cambria Math" panose="02040503050406030204" pitchFamily="18" charset="0"/>
                            <a:cs typeface="Arial" panose="020B0604020202020204" pitchFamily="34" charset="0"/>
                          </a:rPr>
                        </m:ctrlPr>
                      </m:sSubPr>
                      <m:e>
                        <m:r>
                          <a:rPr lang="en-US" i="1">
                            <a:solidFill>
                              <a:schemeClr val="accent5"/>
                            </a:solidFill>
                            <a:latin typeface="Cambria Math" panose="02040503050406030204" pitchFamily="18" charset="0"/>
                            <a:cs typeface="Arial" panose="020B0604020202020204" pitchFamily="34" charset="0"/>
                          </a:rPr>
                          <m:t>𝑟</m:t>
                        </m:r>
                      </m:e>
                      <m:sub>
                        <m:r>
                          <a:rPr lang="en-US" b="0" i="1" smtClean="0">
                            <a:solidFill>
                              <a:schemeClr val="accent5"/>
                            </a:solidFill>
                            <a:latin typeface="Cambria Math" panose="02040503050406030204" pitchFamily="18" charset="0"/>
                            <a:cs typeface="Arial" panose="020B0604020202020204" pitchFamily="34" charset="0"/>
                          </a:rPr>
                          <m:t>1</m:t>
                        </m:r>
                      </m:sub>
                    </m:sSub>
                  </m:oMath>
                </a14:m>
                <a:r>
                  <a:rPr lang="en-US" dirty="0">
                    <a:solidFill>
                      <a:schemeClr val="accent5"/>
                    </a:solidFill>
                    <a:latin typeface="Arial" panose="020B0604020202020204" pitchFamily="34" charset="0"/>
                    <a:cs typeface="Arial" panose="020B0604020202020204" pitchFamily="34" charset="0"/>
                  </a:rPr>
                  <a:t>	</a:t>
                </a:r>
                <a14:m>
                  <m:oMath xmlns:m="http://schemas.openxmlformats.org/officeDocument/2006/math">
                    <m:sSub>
                      <m:sSubPr>
                        <m:ctrlPr>
                          <a:rPr lang="en-US" i="1" smtClean="0">
                            <a:solidFill>
                              <a:schemeClr val="accent5"/>
                            </a:solidFill>
                            <a:latin typeface="Cambria Math" panose="02040503050406030204" pitchFamily="18" charset="0"/>
                            <a:cs typeface="Arial" panose="020B0604020202020204" pitchFamily="34" charset="0"/>
                          </a:rPr>
                        </m:ctrlPr>
                      </m:sSubPr>
                      <m:e>
                        <m:r>
                          <a:rPr lang="en-US" i="1" smtClean="0">
                            <a:solidFill>
                              <a:schemeClr val="accent5"/>
                            </a:solidFill>
                            <a:latin typeface="Cambria Math" panose="02040503050406030204" pitchFamily="18" charset="0"/>
                            <a:ea typeface="Cambria Math" panose="02040503050406030204" pitchFamily="18" charset="0"/>
                            <a:cs typeface="Arial" panose="020B0604020202020204" pitchFamily="34" charset="0"/>
                          </a:rPr>
                          <m:t>𝜎</m:t>
                        </m:r>
                      </m:e>
                      <m:sub>
                        <m:r>
                          <a:rPr lang="en-US" b="0" i="1" smtClean="0">
                            <a:solidFill>
                              <a:schemeClr val="accent5"/>
                            </a:solidFill>
                            <a:latin typeface="Cambria Math" panose="02040503050406030204" pitchFamily="18" charset="0"/>
                            <a:cs typeface="Arial" panose="020B0604020202020204" pitchFamily="34" charset="0"/>
                          </a:rPr>
                          <m:t>1</m:t>
                        </m:r>
                      </m:sub>
                    </m:sSub>
                  </m:oMath>
                </a14:m>
                <a:r>
                  <a:rPr lang="en-US" dirty="0">
                    <a:solidFill>
                      <a:schemeClr val="accent5"/>
                    </a:solidFill>
                    <a:latin typeface="Arial" panose="020B0604020202020204" pitchFamily="34" charset="0"/>
                    <a:cs typeface="Arial" panose="020B0604020202020204" pitchFamily="34" charset="0"/>
                  </a:rPr>
                  <a:t>	</a:t>
                </a:r>
                <a14:m>
                  <m:oMath xmlns:m="http://schemas.openxmlformats.org/officeDocument/2006/math">
                    <m:sSub>
                      <m:sSubPr>
                        <m:ctrlPr>
                          <a:rPr lang="en-US" i="1" smtClean="0">
                            <a:solidFill>
                              <a:schemeClr val="accent5"/>
                            </a:solidFill>
                            <a:latin typeface="Cambria Math" panose="02040503050406030204" pitchFamily="18" charset="0"/>
                            <a:cs typeface="Arial" panose="020B0604020202020204" pitchFamily="34" charset="0"/>
                          </a:rPr>
                        </m:ctrlPr>
                      </m:sSubPr>
                      <m:e>
                        <m:r>
                          <a:rPr lang="en-US" i="1">
                            <a:solidFill>
                              <a:schemeClr val="accent5"/>
                            </a:solidFill>
                            <a:latin typeface="Cambria Math" panose="02040503050406030204" pitchFamily="18" charset="0"/>
                            <a:cs typeface="Arial" panose="020B0604020202020204" pitchFamily="34" charset="0"/>
                          </a:rPr>
                          <m:t>𝑘</m:t>
                        </m:r>
                      </m:e>
                      <m:sub>
                        <m:r>
                          <a:rPr lang="en-US" b="0" i="1" smtClean="0">
                            <a:solidFill>
                              <a:schemeClr val="accent5"/>
                            </a:solidFill>
                            <a:latin typeface="Cambria Math" panose="02040503050406030204" pitchFamily="18" charset="0"/>
                            <a:cs typeface="Arial" panose="020B0604020202020204" pitchFamily="34" charset="0"/>
                          </a:rPr>
                          <m:t>1</m:t>
                        </m:r>
                      </m:sub>
                    </m:sSub>
                  </m:oMath>
                </a14:m>
                <a:r>
                  <a:rPr lang="en-US" dirty="0">
                    <a:solidFill>
                      <a:schemeClr val="accent5"/>
                    </a:solidFill>
                    <a:latin typeface="Arial" panose="020B0604020202020204" pitchFamily="34" charset="0"/>
                    <a:cs typeface="Arial" panose="020B0604020202020204" pitchFamily="34" charset="0"/>
                  </a:rPr>
                  <a:t> frames</a:t>
                </a:r>
              </a:p>
              <a:p>
                <a:endParaRPr lang="en-US" dirty="0">
                  <a:solidFill>
                    <a:schemeClr val="accent1">
                      <a:lumMod val="60000"/>
                      <a:lumOff val="40000"/>
                    </a:schemeClr>
                  </a:solidFill>
                  <a:latin typeface="Arial" panose="020B0604020202020204" pitchFamily="34" charset="0"/>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3733377" y="3658745"/>
                <a:ext cx="6794853" cy="646331"/>
              </a:xfrm>
              <a:prstGeom prst="rect">
                <a:avLst/>
              </a:prstGeom>
              <a:blipFill>
                <a:blip r:embed="rId4"/>
                <a:stretch>
                  <a:fillRect l="-746" t="-39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3733378" y="4067214"/>
                <a:ext cx="6956514" cy="369332"/>
              </a:xfrm>
              <a:prstGeom prst="rect">
                <a:avLst/>
              </a:prstGeom>
              <a:noFill/>
            </p:spPr>
            <p:txBody>
              <a:bodyPr wrap="square" rtlCol="0">
                <a:spAutoFit/>
              </a:bodyPr>
              <a:lstStyle/>
              <a:p>
                <a:r>
                  <a:rPr lang="en-US" dirty="0">
                    <a:solidFill>
                      <a:schemeClr val="accent6"/>
                    </a:solidFill>
                    <a:latin typeface="Arial" panose="020B0604020202020204" pitchFamily="34" charset="0"/>
                    <a:cs typeface="Arial" panose="020B0604020202020204" pitchFamily="34" charset="0"/>
                  </a:rPr>
                  <a:t>peripheral region 2	</a:t>
                </a:r>
                <a14:m>
                  <m:oMath xmlns:m="http://schemas.openxmlformats.org/officeDocument/2006/math">
                    <m:sSub>
                      <m:sSubPr>
                        <m:ctrlPr>
                          <a:rPr lang="en-US" i="1" smtClean="0">
                            <a:solidFill>
                              <a:schemeClr val="accent6"/>
                            </a:solidFill>
                            <a:latin typeface="Cambria Math" panose="02040503050406030204" pitchFamily="18" charset="0"/>
                            <a:cs typeface="Arial" panose="020B0604020202020204" pitchFamily="34" charset="0"/>
                          </a:rPr>
                        </m:ctrlPr>
                      </m:sSubPr>
                      <m:e>
                        <m:r>
                          <a:rPr lang="en-US" i="1">
                            <a:solidFill>
                              <a:schemeClr val="accent6"/>
                            </a:solidFill>
                            <a:latin typeface="Cambria Math" panose="02040503050406030204" pitchFamily="18" charset="0"/>
                            <a:cs typeface="Arial" panose="020B0604020202020204" pitchFamily="34" charset="0"/>
                          </a:rPr>
                          <m:t>𝑟</m:t>
                        </m:r>
                      </m:e>
                      <m:sub>
                        <m:r>
                          <a:rPr lang="en-US" b="0" i="1" smtClean="0">
                            <a:solidFill>
                              <a:schemeClr val="accent6"/>
                            </a:solidFill>
                            <a:latin typeface="Cambria Math" panose="02040503050406030204" pitchFamily="18" charset="0"/>
                            <a:cs typeface="Arial" panose="020B0604020202020204" pitchFamily="34" charset="0"/>
                          </a:rPr>
                          <m:t>1</m:t>
                        </m:r>
                      </m:sub>
                    </m:sSub>
                    <m:r>
                      <a:rPr lang="en-US" i="1">
                        <a:solidFill>
                          <a:schemeClr val="accent6"/>
                        </a:solidFill>
                        <a:latin typeface="Cambria Math" panose="02040503050406030204" pitchFamily="18" charset="0"/>
                        <a:ea typeface="Cambria Math" panose="02040503050406030204" pitchFamily="18" charset="0"/>
                        <a:cs typeface="Arial" panose="020B0604020202020204" pitchFamily="34" charset="0"/>
                      </a:rPr>
                      <m:t>≤</m:t>
                    </m:r>
                    <m:r>
                      <a:rPr lang="en-US" i="1">
                        <a:solidFill>
                          <a:schemeClr val="accent6"/>
                        </a:solidFill>
                        <a:latin typeface="Cambria Math" panose="02040503050406030204" pitchFamily="18" charset="0"/>
                        <a:cs typeface="Arial" panose="020B0604020202020204" pitchFamily="34" charset="0"/>
                      </a:rPr>
                      <m:t>𝑑</m:t>
                    </m:r>
                    <m:r>
                      <a:rPr lang="en-US" i="1">
                        <a:solidFill>
                          <a:schemeClr val="accent6"/>
                        </a:solidFill>
                        <a:latin typeface="Cambria Math" panose="02040503050406030204" pitchFamily="18" charset="0"/>
                        <a:cs typeface="Arial" panose="020B0604020202020204" pitchFamily="34" charset="0"/>
                      </a:rPr>
                      <m:t>&lt;</m:t>
                    </m:r>
                    <m:sSub>
                      <m:sSubPr>
                        <m:ctrlPr>
                          <a:rPr lang="en-US" i="1">
                            <a:solidFill>
                              <a:schemeClr val="accent6"/>
                            </a:solidFill>
                            <a:latin typeface="Cambria Math" panose="02040503050406030204" pitchFamily="18" charset="0"/>
                            <a:cs typeface="Arial" panose="020B0604020202020204" pitchFamily="34" charset="0"/>
                          </a:rPr>
                        </m:ctrlPr>
                      </m:sSubPr>
                      <m:e>
                        <m:r>
                          <a:rPr lang="en-US" i="1">
                            <a:solidFill>
                              <a:schemeClr val="accent6"/>
                            </a:solidFill>
                            <a:latin typeface="Cambria Math" panose="02040503050406030204" pitchFamily="18" charset="0"/>
                            <a:cs typeface="Arial" panose="020B0604020202020204" pitchFamily="34" charset="0"/>
                          </a:rPr>
                          <m:t>𝑟</m:t>
                        </m:r>
                      </m:e>
                      <m:sub>
                        <m:r>
                          <a:rPr lang="en-US" b="0" i="1" smtClean="0">
                            <a:solidFill>
                              <a:schemeClr val="accent6"/>
                            </a:solidFill>
                            <a:latin typeface="Cambria Math" panose="02040503050406030204" pitchFamily="18" charset="0"/>
                            <a:cs typeface="Arial" panose="020B0604020202020204" pitchFamily="34" charset="0"/>
                          </a:rPr>
                          <m:t>2</m:t>
                        </m:r>
                      </m:sub>
                    </m:sSub>
                  </m:oMath>
                </a14:m>
                <a:r>
                  <a:rPr lang="en-US" dirty="0">
                    <a:solidFill>
                      <a:schemeClr val="accent6"/>
                    </a:solidFill>
                    <a:latin typeface="Arial" panose="020B0604020202020204" pitchFamily="34" charset="0"/>
                    <a:cs typeface="Arial" panose="020B0604020202020204" pitchFamily="34" charset="0"/>
                  </a:rPr>
                  <a:t>	</a:t>
                </a:r>
                <a14:m>
                  <m:oMath xmlns:m="http://schemas.openxmlformats.org/officeDocument/2006/math">
                    <m:sSub>
                      <m:sSubPr>
                        <m:ctrlPr>
                          <a:rPr lang="en-US" i="1">
                            <a:solidFill>
                              <a:schemeClr val="accent6"/>
                            </a:solidFill>
                            <a:latin typeface="Cambria Math" panose="02040503050406030204" pitchFamily="18" charset="0"/>
                            <a:cs typeface="Arial" panose="020B0604020202020204" pitchFamily="34" charset="0"/>
                          </a:rPr>
                        </m:ctrlPr>
                      </m:sSubPr>
                      <m:e>
                        <m:r>
                          <a:rPr lang="en-US" i="1">
                            <a:solidFill>
                              <a:schemeClr val="accent6"/>
                            </a:solidFill>
                            <a:latin typeface="Cambria Math" panose="02040503050406030204" pitchFamily="18" charset="0"/>
                            <a:ea typeface="Cambria Math" panose="02040503050406030204" pitchFamily="18" charset="0"/>
                            <a:cs typeface="Arial" panose="020B0604020202020204" pitchFamily="34" charset="0"/>
                          </a:rPr>
                          <m:t>𝜎</m:t>
                        </m:r>
                      </m:e>
                      <m:sub>
                        <m:r>
                          <a:rPr lang="en-US" b="0" i="1" smtClean="0">
                            <a:solidFill>
                              <a:schemeClr val="accent6"/>
                            </a:solidFill>
                            <a:latin typeface="Cambria Math" panose="02040503050406030204" pitchFamily="18" charset="0"/>
                            <a:ea typeface="Cambria Math" panose="02040503050406030204" pitchFamily="18" charset="0"/>
                            <a:cs typeface="Arial" panose="020B0604020202020204" pitchFamily="34" charset="0"/>
                          </a:rPr>
                          <m:t>2</m:t>
                        </m:r>
                      </m:sub>
                    </m:sSub>
                  </m:oMath>
                </a14:m>
                <a:r>
                  <a:rPr lang="en-US" dirty="0">
                    <a:solidFill>
                      <a:schemeClr val="accent6"/>
                    </a:solidFill>
                    <a:latin typeface="Arial" panose="020B0604020202020204" pitchFamily="34" charset="0"/>
                    <a:cs typeface="Arial" panose="020B0604020202020204" pitchFamily="34" charset="0"/>
                  </a:rPr>
                  <a:t>	</a:t>
                </a:r>
                <a14:m>
                  <m:oMath xmlns:m="http://schemas.openxmlformats.org/officeDocument/2006/math">
                    <m:sSub>
                      <m:sSubPr>
                        <m:ctrlPr>
                          <a:rPr lang="en-US" i="1" smtClean="0">
                            <a:solidFill>
                              <a:schemeClr val="accent6"/>
                            </a:solidFill>
                            <a:latin typeface="Cambria Math" panose="02040503050406030204" pitchFamily="18" charset="0"/>
                            <a:cs typeface="Arial" panose="020B0604020202020204" pitchFamily="34" charset="0"/>
                          </a:rPr>
                        </m:ctrlPr>
                      </m:sSubPr>
                      <m:e>
                        <m:r>
                          <a:rPr lang="en-US" i="1">
                            <a:solidFill>
                              <a:schemeClr val="accent6"/>
                            </a:solidFill>
                            <a:latin typeface="Cambria Math" panose="02040503050406030204" pitchFamily="18" charset="0"/>
                            <a:cs typeface="Arial" panose="020B0604020202020204" pitchFamily="34" charset="0"/>
                          </a:rPr>
                          <m:t>𝑘</m:t>
                        </m:r>
                      </m:e>
                      <m:sub>
                        <m:r>
                          <a:rPr lang="en-US" b="0" i="1" smtClean="0">
                            <a:solidFill>
                              <a:schemeClr val="accent6"/>
                            </a:solidFill>
                            <a:latin typeface="Cambria Math"/>
                            <a:cs typeface="Arial" panose="020B0604020202020204" pitchFamily="34" charset="0"/>
                          </a:rPr>
                          <m:t>2</m:t>
                        </m:r>
                      </m:sub>
                    </m:sSub>
                  </m:oMath>
                </a14:m>
                <a:r>
                  <a:rPr lang="en-US" dirty="0">
                    <a:solidFill>
                      <a:schemeClr val="accent6"/>
                    </a:solidFill>
                    <a:latin typeface="Arial" panose="020B0604020202020204" pitchFamily="34" charset="0"/>
                    <a:cs typeface="Arial" panose="020B0604020202020204" pitchFamily="34" charset="0"/>
                  </a:rPr>
                  <a:t> frames</a:t>
                </a:r>
              </a:p>
            </p:txBody>
          </p:sp>
        </mc:Choice>
        <mc:Fallback xmlns="">
          <p:sp>
            <p:nvSpPr>
              <p:cNvPr id="23" name="TextBox 22"/>
              <p:cNvSpPr txBox="1">
                <a:spLocks noRot="1" noChangeAspect="1" noMove="1" noResize="1" noEditPoints="1" noAdjustHandles="1" noChangeArrowheads="1" noChangeShapeType="1" noTextEdit="1"/>
              </p:cNvSpPr>
              <p:nvPr/>
            </p:nvSpPr>
            <p:spPr>
              <a:xfrm>
                <a:off x="3733378" y="4067214"/>
                <a:ext cx="6956514" cy="369332"/>
              </a:xfrm>
              <a:prstGeom prst="rect">
                <a:avLst/>
              </a:prstGeom>
              <a:blipFill>
                <a:blip r:embed="rId5"/>
                <a:stretch>
                  <a:fillRect l="-729" t="-3333"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3733377" y="5400982"/>
                <a:ext cx="6880736" cy="369332"/>
              </a:xfrm>
              <a:prstGeom prst="rect">
                <a:avLst/>
              </a:prstGeom>
              <a:noFill/>
            </p:spPr>
            <p:txBody>
              <a:bodyPr wrap="square" rtlCol="0">
                <a:spAutoFit/>
              </a:bodyPr>
              <a:lstStyle/>
              <a:p>
                <a:r>
                  <a:rPr lang="en-US" dirty="0">
                    <a:solidFill>
                      <a:schemeClr val="tx1"/>
                    </a:solidFill>
                    <a:latin typeface="Arial" panose="020B0604020202020204" pitchFamily="34" charset="0"/>
                    <a:cs typeface="Arial" panose="020B0604020202020204" pitchFamily="34" charset="0"/>
                  </a:rPr>
                  <a:t>peripheral region N	</a:t>
                </a:r>
                <a14:m>
                  <m:oMath xmlns:m="http://schemas.openxmlformats.org/officeDocument/2006/math">
                    <m:sSub>
                      <m:sSubPr>
                        <m:ctrlPr>
                          <a:rPr lang="en-US" i="1" smtClean="0">
                            <a:solidFill>
                              <a:schemeClr val="tx1"/>
                            </a:solidFill>
                            <a:latin typeface="Cambria Math" panose="02040503050406030204" pitchFamily="18" charset="0"/>
                            <a:cs typeface="Arial" panose="020B0604020202020204" pitchFamily="34" charset="0"/>
                          </a:rPr>
                        </m:ctrlPr>
                      </m:sSubPr>
                      <m:e>
                        <m:r>
                          <a:rPr lang="en-US" i="1">
                            <a:solidFill>
                              <a:schemeClr val="tx1"/>
                            </a:solidFill>
                            <a:latin typeface="Cambria Math" panose="02040503050406030204" pitchFamily="18" charset="0"/>
                            <a:cs typeface="Arial" panose="020B0604020202020204" pitchFamily="34" charset="0"/>
                          </a:rPr>
                          <m:t>𝑟</m:t>
                        </m:r>
                      </m:e>
                      <m:sub>
                        <m:r>
                          <a:rPr lang="en-US" b="0" i="1" smtClean="0">
                            <a:solidFill>
                              <a:schemeClr val="tx1"/>
                            </a:solidFill>
                            <a:latin typeface="Cambria Math" panose="02040503050406030204" pitchFamily="18" charset="0"/>
                            <a:cs typeface="Arial" panose="020B0604020202020204" pitchFamily="34" charset="0"/>
                          </a:rPr>
                          <m:t>𝑁</m:t>
                        </m:r>
                        <m:r>
                          <a:rPr lang="en-US" b="0" i="1" smtClean="0">
                            <a:solidFill>
                              <a:schemeClr val="tx1"/>
                            </a:solidFill>
                            <a:latin typeface="Cambria Math" panose="02040503050406030204" pitchFamily="18" charset="0"/>
                            <a:cs typeface="Arial" panose="020B0604020202020204" pitchFamily="34" charset="0"/>
                          </a:rPr>
                          <m:t>−1</m:t>
                        </m:r>
                      </m:sub>
                    </m:sSub>
                    <m: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en-US" i="1">
                        <a:solidFill>
                          <a:schemeClr val="tx1"/>
                        </a:solidFill>
                        <a:latin typeface="Cambria Math" panose="02040503050406030204" pitchFamily="18" charset="0"/>
                        <a:cs typeface="Arial" panose="020B0604020202020204" pitchFamily="34" charset="0"/>
                      </a:rPr>
                      <m:t>𝑑</m:t>
                    </m:r>
                    <m:r>
                      <a:rPr lang="en-US" i="1">
                        <a:solidFill>
                          <a:schemeClr val="tx1"/>
                        </a:solidFill>
                        <a:latin typeface="Cambria Math" panose="02040503050406030204" pitchFamily="18" charset="0"/>
                        <a:cs typeface="Arial" panose="020B0604020202020204" pitchFamily="34" charset="0"/>
                      </a:rPr>
                      <m:t>&lt;</m:t>
                    </m:r>
                    <m:sSub>
                      <m:sSubPr>
                        <m:ctrlPr>
                          <a:rPr lang="en-US" i="1">
                            <a:solidFill>
                              <a:schemeClr val="tx1"/>
                            </a:solidFill>
                            <a:latin typeface="Cambria Math" panose="02040503050406030204" pitchFamily="18" charset="0"/>
                            <a:cs typeface="Arial" panose="020B0604020202020204" pitchFamily="34" charset="0"/>
                          </a:rPr>
                        </m:ctrlPr>
                      </m:sSubPr>
                      <m:e>
                        <m:r>
                          <a:rPr lang="en-US" i="1">
                            <a:solidFill>
                              <a:schemeClr val="tx1"/>
                            </a:solidFill>
                            <a:latin typeface="Cambria Math" panose="02040503050406030204" pitchFamily="18" charset="0"/>
                            <a:cs typeface="Arial" panose="020B0604020202020204" pitchFamily="34" charset="0"/>
                          </a:rPr>
                          <m:t>𝑟</m:t>
                        </m:r>
                      </m:e>
                      <m:sub>
                        <m:r>
                          <a:rPr lang="en-US" b="0" i="1" smtClean="0">
                            <a:solidFill>
                              <a:schemeClr val="tx1"/>
                            </a:solidFill>
                            <a:latin typeface="Cambria Math" panose="02040503050406030204" pitchFamily="18" charset="0"/>
                            <a:cs typeface="Arial" panose="020B0604020202020204" pitchFamily="34" charset="0"/>
                          </a:rPr>
                          <m:t>𝑁</m:t>
                        </m:r>
                      </m:sub>
                    </m:sSub>
                  </m:oMath>
                </a14:m>
                <a:r>
                  <a:rPr lang="en-US" dirty="0">
                    <a:solidFill>
                      <a:schemeClr val="tx1"/>
                    </a:solidFill>
                    <a:latin typeface="Arial" panose="020B0604020202020204" pitchFamily="34" charset="0"/>
                    <a:cs typeface="Arial" panose="020B0604020202020204" pitchFamily="34" charset="0"/>
                  </a:rPr>
                  <a:t>	</a:t>
                </a:r>
                <a14:m>
                  <m:oMath xmlns:m="http://schemas.openxmlformats.org/officeDocument/2006/math">
                    <m:sSub>
                      <m:sSubPr>
                        <m:ctrlPr>
                          <a:rPr lang="en-US" i="1" smtClean="0">
                            <a:solidFill>
                              <a:schemeClr val="tx1"/>
                            </a:solidFill>
                            <a:latin typeface="Cambria Math" panose="02040503050406030204" pitchFamily="18" charset="0"/>
                            <a:cs typeface="Arial" panose="020B0604020202020204" pitchFamily="34" charset="0"/>
                          </a:rPr>
                        </m:ctrlPr>
                      </m:sSubPr>
                      <m:e>
                        <m: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t>𝜎</m:t>
                        </m:r>
                      </m:e>
                      <m:sub>
                        <m:r>
                          <a:rPr lang="en-US"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𝑁</m:t>
                        </m:r>
                      </m:sub>
                    </m:sSub>
                  </m:oMath>
                </a14:m>
                <a:r>
                  <a:rPr lang="en-US" dirty="0">
                    <a:solidFill>
                      <a:schemeClr val="tx1"/>
                    </a:solidFill>
                    <a:latin typeface="Arial" panose="020B0604020202020204" pitchFamily="34" charset="0"/>
                    <a:cs typeface="Arial" panose="020B0604020202020204" pitchFamily="34" charset="0"/>
                  </a:rPr>
                  <a:t>	</a:t>
                </a:r>
                <a14:m>
                  <m:oMath xmlns:m="http://schemas.openxmlformats.org/officeDocument/2006/math">
                    <m:sSub>
                      <m:sSubPr>
                        <m:ctrlPr>
                          <a:rPr lang="en-US" i="1">
                            <a:solidFill>
                              <a:schemeClr val="tx1"/>
                            </a:solidFill>
                            <a:latin typeface="Cambria Math" panose="02040503050406030204" pitchFamily="18" charset="0"/>
                            <a:cs typeface="Arial" panose="020B0604020202020204" pitchFamily="34" charset="0"/>
                          </a:rPr>
                        </m:ctrlPr>
                      </m:sSubPr>
                      <m:e>
                        <m:r>
                          <a:rPr lang="en-US" i="1">
                            <a:solidFill>
                              <a:schemeClr val="tx1"/>
                            </a:solidFill>
                            <a:latin typeface="Cambria Math" panose="02040503050406030204" pitchFamily="18" charset="0"/>
                            <a:cs typeface="Arial" panose="020B0604020202020204" pitchFamily="34" charset="0"/>
                          </a:rPr>
                          <m:t>𝑘</m:t>
                        </m:r>
                      </m:e>
                      <m:sub>
                        <m:r>
                          <a:rPr lang="en-US" b="0" i="1" smtClean="0">
                            <a:solidFill>
                              <a:schemeClr val="tx1"/>
                            </a:solidFill>
                            <a:latin typeface="Cambria Math" panose="02040503050406030204" pitchFamily="18" charset="0"/>
                            <a:cs typeface="Arial" panose="020B0604020202020204" pitchFamily="34" charset="0"/>
                          </a:rPr>
                          <m:t>𝑁</m:t>
                        </m:r>
                      </m:sub>
                    </m:sSub>
                  </m:oMath>
                </a14:m>
                <a:r>
                  <a:rPr lang="en-US" dirty="0">
                    <a:solidFill>
                      <a:schemeClr val="tx1"/>
                    </a:solidFill>
                    <a:latin typeface="Arial" panose="020B0604020202020204" pitchFamily="34" charset="0"/>
                    <a:cs typeface="Arial" panose="020B0604020202020204" pitchFamily="34" charset="0"/>
                  </a:rPr>
                  <a:t> frames</a:t>
                </a:r>
              </a:p>
            </p:txBody>
          </p:sp>
        </mc:Choice>
        <mc:Fallback xmlns="">
          <p:sp>
            <p:nvSpPr>
              <p:cNvPr id="24" name="TextBox 23"/>
              <p:cNvSpPr txBox="1">
                <a:spLocks noRot="1" noChangeAspect="1" noMove="1" noResize="1" noEditPoints="1" noAdjustHandles="1" noChangeArrowheads="1" noChangeShapeType="1" noTextEdit="1"/>
              </p:cNvSpPr>
              <p:nvPr/>
            </p:nvSpPr>
            <p:spPr>
              <a:xfrm>
                <a:off x="3733377" y="5400982"/>
                <a:ext cx="6880736" cy="369332"/>
              </a:xfrm>
              <a:prstGeom prst="rect">
                <a:avLst/>
              </a:prstGeom>
              <a:blipFill>
                <a:blip r:embed="rId6"/>
                <a:stretch>
                  <a:fillRect l="-737" t="-3333" b="-26667"/>
                </a:stretch>
              </a:blipFill>
            </p:spPr>
            <p:txBody>
              <a:bodyPr/>
              <a:lstStyle/>
              <a:p>
                <a:r>
                  <a:rPr lang="en-US">
                    <a:noFill/>
                  </a:rPr>
                  <a:t> </a:t>
                </a:r>
              </a:p>
            </p:txBody>
          </p:sp>
        </mc:Fallback>
      </mc:AlternateContent>
      <p:cxnSp>
        <p:nvCxnSpPr>
          <p:cNvPr id="26" name="Straight Arrow Connector 25"/>
          <p:cNvCxnSpPr>
            <a:endCxn id="13" idx="1"/>
          </p:cNvCxnSpPr>
          <p:nvPr/>
        </p:nvCxnSpPr>
        <p:spPr>
          <a:xfrm>
            <a:off x="1965202" y="3451000"/>
            <a:ext cx="1768176" cy="1268"/>
          </a:xfrm>
          <a:prstGeom prst="straightConnector1">
            <a:avLst/>
          </a:prstGeom>
          <a:ln w="3492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263266" y="3871888"/>
            <a:ext cx="1470113" cy="634"/>
          </a:xfrm>
          <a:prstGeom prst="straightConnector1">
            <a:avLst/>
          </a:prstGeom>
          <a:ln w="349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2495374" y="4272702"/>
            <a:ext cx="1238005" cy="3882"/>
          </a:xfrm>
          <a:prstGeom prst="straightConnector1">
            <a:avLst/>
          </a:prstGeom>
          <a:ln w="349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2814235" y="5602720"/>
            <a:ext cx="919142" cy="55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488701" y="4545757"/>
            <a:ext cx="461665" cy="568739"/>
          </a:xfrm>
          <a:prstGeom prst="rect">
            <a:avLst/>
          </a:prstGeom>
          <a:noFill/>
        </p:spPr>
        <p:txBody>
          <a:bodyPr vert="vert270" wrap="square" rtlCol="0">
            <a:spAutoFit/>
          </a:bodyPr>
          <a:lstStyle/>
          <a:p>
            <a:r>
              <a:rPr lang="en-US" altLang="zh-CN" b="1" dirty="0">
                <a:solidFill>
                  <a:schemeClr val="tx1">
                    <a:lumMod val="75000"/>
                  </a:schemeClr>
                </a:solidFill>
              </a:rPr>
              <a:t>……</a:t>
            </a:r>
            <a:endParaRPr lang="en-US" b="1" dirty="0">
              <a:solidFill>
                <a:schemeClr val="tx1">
                  <a:lumMod val="75000"/>
                </a:schemeClr>
              </a:solidFill>
            </a:endParaRPr>
          </a:p>
        </p:txBody>
      </p:sp>
      <p:sp>
        <p:nvSpPr>
          <p:cNvPr id="38" name="TextBox 37"/>
          <p:cNvSpPr txBox="1"/>
          <p:nvPr/>
        </p:nvSpPr>
        <p:spPr>
          <a:xfrm>
            <a:off x="6807538" y="4545756"/>
            <a:ext cx="461665" cy="568739"/>
          </a:xfrm>
          <a:prstGeom prst="rect">
            <a:avLst/>
          </a:prstGeom>
          <a:noFill/>
        </p:spPr>
        <p:txBody>
          <a:bodyPr vert="vert270" wrap="square" rtlCol="0">
            <a:spAutoFit/>
          </a:bodyPr>
          <a:lstStyle/>
          <a:p>
            <a:r>
              <a:rPr lang="en-US" altLang="zh-CN" b="1" dirty="0">
                <a:solidFill>
                  <a:schemeClr val="tx1">
                    <a:lumMod val="75000"/>
                  </a:schemeClr>
                </a:solidFill>
              </a:rPr>
              <a:t>……</a:t>
            </a:r>
            <a:endParaRPr lang="en-US" b="1" dirty="0">
              <a:solidFill>
                <a:schemeClr val="tx1">
                  <a:lumMod val="75000"/>
                </a:schemeClr>
              </a:solidFill>
            </a:endParaRPr>
          </a:p>
        </p:txBody>
      </p:sp>
      <p:sp>
        <p:nvSpPr>
          <p:cNvPr id="40" name="TextBox 39"/>
          <p:cNvSpPr txBox="1"/>
          <p:nvPr/>
        </p:nvSpPr>
        <p:spPr>
          <a:xfrm>
            <a:off x="8222921" y="4545755"/>
            <a:ext cx="461665" cy="568739"/>
          </a:xfrm>
          <a:prstGeom prst="rect">
            <a:avLst/>
          </a:prstGeom>
          <a:noFill/>
        </p:spPr>
        <p:txBody>
          <a:bodyPr vert="vert270" wrap="square" rtlCol="0">
            <a:spAutoFit/>
          </a:bodyPr>
          <a:lstStyle/>
          <a:p>
            <a:r>
              <a:rPr lang="en-US" altLang="zh-CN" b="1" dirty="0">
                <a:solidFill>
                  <a:schemeClr val="tx1">
                    <a:lumMod val="75000"/>
                  </a:schemeClr>
                </a:solidFill>
              </a:rPr>
              <a:t>……</a:t>
            </a:r>
            <a:endParaRPr lang="en-US" b="1" dirty="0">
              <a:solidFill>
                <a:schemeClr val="tx1">
                  <a:lumMod val="75000"/>
                </a:schemeClr>
              </a:solidFill>
            </a:endParaRPr>
          </a:p>
        </p:txBody>
      </p:sp>
      <p:sp>
        <p:nvSpPr>
          <p:cNvPr id="43" name="TextBox 42"/>
          <p:cNvSpPr txBox="1"/>
          <p:nvPr/>
        </p:nvSpPr>
        <p:spPr>
          <a:xfrm>
            <a:off x="9491799" y="4545755"/>
            <a:ext cx="461665" cy="568739"/>
          </a:xfrm>
          <a:prstGeom prst="rect">
            <a:avLst/>
          </a:prstGeom>
          <a:noFill/>
        </p:spPr>
        <p:txBody>
          <a:bodyPr vert="vert270" wrap="square" rtlCol="0">
            <a:spAutoFit/>
          </a:bodyPr>
          <a:lstStyle/>
          <a:p>
            <a:r>
              <a:rPr lang="en-US" altLang="zh-CN" b="1" dirty="0">
                <a:solidFill>
                  <a:schemeClr val="tx1">
                    <a:lumMod val="75000"/>
                  </a:schemeClr>
                </a:solidFill>
              </a:rPr>
              <a:t>……</a:t>
            </a:r>
            <a:endParaRPr lang="en-US" b="1" dirty="0">
              <a:solidFill>
                <a:schemeClr val="tx1">
                  <a:lumMod val="75000"/>
                </a:schemeClr>
              </a:solidFill>
            </a:endParaRPr>
          </a:p>
        </p:txBody>
      </p:sp>
      <mc:AlternateContent xmlns:mc="http://schemas.openxmlformats.org/markup-compatibility/2006" xmlns:a14="http://schemas.microsoft.com/office/drawing/2010/main">
        <mc:Choice Requires="a14">
          <p:sp>
            <p:nvSpPr>
              <p:cNvPr id="21" name="文本框 55"/>
              <p:cNvSpPr txBox="1"/>
              <p:nvPr/>
            </p:nvSpPr>
            <p:spPr>
              <a:xfrm rot="20925711">
                <a:off x="56099" y="5997048"/>
                <a:ext cx="3088519" cy="307777"/>
              </a:xfrm>
              <a:prstGeom prst="rect">
                <a:avLst/>
              </a:prstGeom>
              <a:noFill/>
            </p:spPr>
            <p:txBody>
              <a:bodyPr wrap="square" rtlCol="0">
                <a:spAutoFit/>
              </a:bodyPr>
              <a:lstStyle/>
              <a:p>
                <a:pPr algn="ctr"/>
                <a14:m>
                  <m:oMath xmlns:m="http://schemas.openxmlformats.org/officeDocument/2006/math">
                    <m:r>
                      <a:rPr lang="en-US" altLang="zh-CN" sz="1400" b="0" i="1" dirty="0" smtClean="0">
                        <a:solidFill>
                          <a:schemeClr val="tx2"/>
                        </a:solidFill>
                        <a:latin typeface="Cambria Math"/>
                        <a:ea typeface="Arial Unicode MS" panose="020B0604020202020204" pitchFamily="34" charset="-122"/>
                        <a:cs typeface="Arial Unicode MS" panose="020B0604020202020204" pitchFamily="34" charset="-122"/>
                      </a:rPr>
                      <m:t>𝑘</m:t>
                    </m:r>
                    <m:r>
                      <a:rPr lang="en-US" altLang="zh-CN" sz="1400" b="0" i="1" dirty="0" smtClean="0">
                        <a:solidFill>
                          <a:schemeClr val="tx2"/>
                        </a:solidFill>
                        <a:latin typeface="Cambria Math"/>
                        <a:ea typeface="Cambria Math"/>
                        <a:cs typeface="Arial Unicode MS" panose="020B0604020202020204" pitchFamily="34" charset="-122"/>
                      </a:rPr>
                      <m:t>×</m:t>
                    </m:r>
                    <m:r>
                      <a:rPr lang="en-US" altLang="zh-CN" sz="1400" b="0" i="1" dirty="0" smtClean="0">
                        <a:solidFill>
                          <a:schemeClr val="tx2"/>
                        </a:solidFill>
                        <a:latin typeface="Cambria Math"/>
                        <a:ea typeface="Cambria Math"/>
                        <a:cs typeface="Arial Unicode MS" panose="020B0604020202020204" pitchFamily="34" charset="-122"/>
                      </a:rPr>
                      <m:t>𝑘</m:t>
                    </m:r>
                  </m:oMath>
                </a14:m>
                <a:r>
                  <a:rPr lang="en-US" altLang="zh-CN" sz="1400"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rPr>
                  <a:t> light field image array</a:t>
                </a:r>
                <a:endParaRPr lang="zh-CN" altLang="en-US" sz="1400" dirty="0">
                  <a:solidFill>
                    <a:schemeClr val="tx2"/>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mc:Choice>
        <mc:Fallback xmlns="">
          <p:sp>
            <p:nvSpPr>
              <p:cNvPr id="21" name="文本框 55"/>
              <p:cNvSpPr txBox="1">
                <a:spLocks noRot="1" noChangeAspect="1" noMove="1" noResize="1" noEditPoints="1" noAdjustHandles="1" noChangeArrowheads="1" noChangeShapeType="1" noTextEdit="1"/>
              </p:cNvSpPr>
              <p:nvPr/>
            </p:nvSpPr>
            <p:spPr>
              <a:xfrm rot="20925711">
                <a:off x="56099" y="5997048"/>
                <a:ext cx="3088519" cy="30777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8445610" y="6001493"/>
                <a:ext cx="289521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a:rPr>
                        <m:t>𝑘</m:t>
                      </m:r>
                      <m:r>
                        <a:rPr lang="en-US" altLang="zh-CN" b="0" i="1" smtClean="0">
                          <a:latin typeface="Cambria Math"/>
                          <a:ea typeface="Cambria Math"/>
                        </a:rPr>
                        <m:t>×</m:t>
                      </m:r>
                      <m:r>
                        <a:rPr lang="en-US" altLang="zh-CN" b="0" i="1" smtClean="0">
                          <a:latin typeface="Cambria Math"/>
                          <a:ea typeface="Cambria Math"/>
                        </a:rPr>
                        <m:t>𝑘</m:t>
                      </m:r>
                      <m:r>
                        <a:rPr lang="en-US" altLang="zh-CN" b="0" i="1" smtClean="0">
                          <a:latin typeface="Cambria Math"/>
                          <a:ea typeface="Cambria Math"/>
                        </a:rPr>
                        <m:t>=</m:t>
                      </m:r>
                      <m:sSub>
                        <m:sSubPr>
                          <m:ctrlPr>
                            <a:rPr lang="en-US" altLang="zh-CN" i="1" smtClean="0">
                              <a:latin typeface="Cambria Math" panose="02040503050406030204" pitchFamily="18" charset="0"/>
                            </a:rPr>
                          </m:ctrlPr>
                        </m:sSubPr>
                        <m:e>
                          <m:r>
                            <a:rPr lang="en-US" altLang="zh-CN" b="0" i="1" smtClean="0">
                              <a:latin typeface="Cambria Math"/>
                            </a:rPr>
                            <m:t>𝑘</m:t>
                          </m:r>
                        </m:e>
                        <m:sub>
                          <m:r>
                            <a:rPr lang="en-US" altLang="zh-CN" b="0" i="1" smtClean="0">
                              <a:latin typeface="Cambria Math"/>
                            </a:rPr>
                            <m:t>0</m:t>
                          </m:r>
                        </m:sub>
                      </m:sSub>
                      <m:r>
                        <a:rPr lang="en-US" altLang="zh-CN" b="0" i="1" smtClean="0">
                          <a:latin typeface="Cambria Math"/>
                        </a:rPr>
                        <m:t>+</m:t>
                      </m:r>
                      <m:sSub>
                        <m:sSubPr>
                          <m:ctrlPr>
                            <a:rPr lang="en-US" altLang="zh-CN" i="1">
                              <a:latin typeface="Cambria Math" panose="02040503050406030204" pitchFamily="18" charset="0"/>
                            </a:rPr>
                          </m:ctrlPr>
                        </m:sSubPr>
                        <m:e>
                          <m:r>
                            <a:rPr lang="en-US" altLang="zh-CN" i="1">
                              <a:latin typeface="Cambria Math"/>
                            </a:rPr>
                            <m:t>𝑘</m:t>
                          </m:r>
                        </m:e>
                        <m:sub>
                          <m:r>
                            <a:rPr lang="en-US" altLang="zh-CN" b="0" i="1" smtClean="0">
                              <a:latin typeface="Cambria Math"/>
                            </a:rPr>
                            <m:t>1</m:t>
                          </m:r>
                        </m:sub>
                      </m:sSub>
                      <m:r>
                        <a:rPr lang="en-US" altLang="zh-CN" b="0" i="1" smtClean="0">
                          <a:latin typeface="Cambria Math"/>
                        </a:rPr>
                        <m:t>+</m:t>
                      </m:r>
                      <m:sSub>
                        <m:sSubPr>
                          <m:ctrlPr>
                            <a:rPr lang="en-US" altLang="zh-CN" i="1">
                              <a:latin typeface="Cambria Math" panose="02040503050406030204" pitchFamily="18" charset="0"/>
                            </a:rPr>
                          </m:ctrlPr>
                        </m:sSubPr>
                        <m:e>
                          <m:r>
                            <a:rPr lang="en-US" altLang="zh-CN" i="1">
                              <a:latin typeface="Cambria Math"/>
                            </a:rPr>
                            <m:t>𝑘</m:t>
                          </m:r>
                        </m:e>
                        <m:sub>
                          <m:r>
                            <a:rPr lang="en-US" altLang="zh-CN" b="0" i="1" smtClean="0">
                              <a:latin typeface="Cambria Math"/>
                            </a:rPr>
                            <m:t>2</m:t>
                          </m:r>
                        </m:sub>
                      </m:sSub>
                      <m:r>
                        <a:rPr lang="en-US" altLang="zh-CN" b="0" i="1" smtClean="0">
                          <a:latin typeface="Cambria Math"/>
                        </a:rPr>
                        <m:t>+</m:t>
                      </m:r>
                      <m:sSub>
                        <m:sSubPr>
                          <m:ctrlPr>
                            <a:rPr lang="en-US" altLang="zh-CN" i="1">
                              <a:latin typeface="Cambria Math" panose="02040503050406030204" pitchFamily="18" charset="0"/>
                            </a:rPr>
                          </m:ctrlPr>
                        </m:sSubPr>
                        <m:e>
                          <m:r>
                            <a:rPr lang="en-US" altLang="zh-CN" i="1">
                              <a:latin typeface="Cambria Math"/>
                            </a:rPr>
                            <m:t>𝑘</m:t>
                          </m:r>
                        </m:e>
                        <m:sub>
                          <m:r>
                            <a:rPr lang="en-US" altLang="zh-CN" b="0" i="1" smtClean="0">
                              <a:latin typeface="Cambria Math"/>
                            </a:rPr>
                            <m:t>𝑁</m:t>
                          </m:r>
                        </m:sub>
                      </m:sSub>
                    </m:oMath>
                  </m:oMathPara>
                </a14:m>
                <a:endParaRPr lang="zh-CN" alt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8445610" y="6001493"/>
                <a:ext cx="2895216" cy="369332"/>
              </a:xfrm>
              <a:prstGeom prst="rect">
                <a:avLst/>
              </a:prstGeom>
              <a:blipFill>
                <a:blip r:embed="rId8"/>
                <a:stretch>
                  <a:fillRect/>
                </a:stretch>
              </a:blipFill>
            </p:spPr>
            <p:txBody>
              <a:bodyPr/>
              <a:lstStyle/>
              <a:p>
                <a:r>
                  <a:rPr lang="en-US">
                    <a:noFill/>
                  </a:rPr>
                  <a:t> </a:t>
                </a:r>
              </a:p>
            </p:txBody>
          </p:sp>
        </mc:Fallback>
      </mc:AlternateContent>
      <p:sp>
        <p:nvSpPr>
          <p:cNvPr id="25" name="Rectangle 24">
            <a:extLst>
              <a:ext uri="{FF2B5EF4-FFF2-40B4-BE49-F238E27FC236}">
                <a16:creationId xmlns:a16="http://schemas.microsoft.com/office/drawing/2014/main" id="{ACA8B687-E15F-1A48-A6C5-50CE2BBD5443}"/>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058B6EF-AF13-E240-BF90-2368E7A48093}"/>
              </a:ext>
            </a:extLst>
          </p:cNvPr>
          <p:cNvSpPr>
            <a:spLocks noGrp="1"/>
          </p:cNvSpPr>
          <p:nvPr>
            <p:ph type="sldNum" sz="quarter" idx="12"/>
          </p:nvPr>
        </p:nvSpPr>
        <p:spPr/>
        <p:txBody>
          <a:bodyPr/>
          <a:lstStyle/>
          <a:p>
            <a:fld id="{CF531A5C-7F90-1D45-A84A-6CA7AC95E0C8}" type="slidenum">
              <a:rPr lang="en-US" smtClean="0"/>
              <a:t>51</a:t>
            </a:fld>
            <a:endParaRPr lang="en-US"/>
          </a:p>
        </p:txBody>
      </p:sp>
    </p:spTree>
    <p:extLst>
      <p:ext uri="{BB962C8B-B14F-4D97-AF65-F5344CB8AC3E}">
        <p14:creationId xmlns:p14="http://schemas.microsoft.com/office/powerpoint/2010/main" val="32343265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e 3"/>
              <p:cNvGraphicFramePr>
                <a:graphicFrameLocks noGrp="1"/>
              </p:cNvGraphicFramePr>
              <p:nvPr/>
            </p:nvGraphicFramePr>
            <p:xfrm>
              <a:off x="798205" y="1174339"/>
              <a:ext cx="10649477" cy="4483828"/>
            </p:xfrm>
            <a:graphic>
              <a:graphicData uri="http://schemas.openxmlformats.org/drawingml/2006/table">
                <a:tbl>
                  <a:tblPr firstRow="1" bandRow="1">
                    <a:tableStyleId>{5940675A-B579-460E-94D1-54222C63F5DA}</a:tableStyleId>
                  </a:tblPr>
                  <a:tblGrid>
                    <a:gridCol w="1632479">
                      <a:extLst>
                        <a:ext uri="{9D8B030D-6E8A-4147-A177-3AD203B41FA5}">
                          <a16:colId xmlns:a16="http://schemas.microsoft.com/office/drawing/2014/main" val="2144566717"/>
                        </a:ext>
                      </a:extLst>
                    </a:gridCol>
                    <a:gridCol w="2222339">
                      <a:extLst>
                        <a:ext uri="{9D8B030D-6E8A-4147-A177-3AD203B41FA5}">
                          <a16:colId xmlns:a16="http://schemas.microsoft.com/office/drawing/2014/main" val="2476101426"/>
                        </a:ext>
                      </a:extLst>
                    </a:gridCol>
                    <a:gridCol w="3263357">
                      <a:extLst>
                        <a:ext uri="{9D8B030D-6E8A-4147-A177-3AD203B41FA5}">
                          <a16:colId xmlns:a16="http://schemas.microsoft.com/office/drawing/2014/main" val="136221"/>
                        </a:ext>
                      </a:extLst>
                    </a:gridCol>
                    <a:gridCol w="3531302">
                      <a:extLst>
                        <a:ext uri="{9D8B030D-6E8A-4147-A177-3AD203B41FA5}">
                          <a16:colId xmlns:a16="http://schemas.microsoft.com/office/drawing/2014/main" val="1077788621"/>
                        </a:ext>
                      </a:extLst>
                    </a:gridCol>
                  </a:tblGrid>
                  <a:tr h="1120957">
                    <a:tc>
                      <a:txBody>
                        <a:bodyPr/>
                        <a:lstStyle/>
                        <a:p>
                          <a:pPr algn="ctr"/>
                          <a:r>
                            <a:rPr lang="en-US" dirty="0">
                              <a:solidFill>
                                <a:schemeClr val="tx1"/>
                              </a:solidFill>
                              <a:latin typeface="Arial" panose="020B0604020202020204" pitchFamily="34" charset="0"/>
                              <a:cs typeface="Arial" panose="020B0604020202020204" pitchFamily="34" charset="0"/>
                            </a:rPr>
                            <a:t># Samples </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Arial" panose="020B0604020202020204" pitchFamily="34" charset="0"/>
                              <a:cs typeface="Arial" panose="020B0604020202020204" pitchFamily="34" charset="0"/>
                            </a:rPr>
                            <a:t>Original Light Field Rendering</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Arial" panose="020B0604020202020204" pitchFamily="34" charset="0"/>
                              <a:cs typeface="Arial" panose="020B0604020202020204" pitchFamily="34" charset="0"/>
                            </a:rPr>
                            <a:t>KFR</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Arial" panose="020B0604020202020204" pitchFamily="34" charset="0"/>
                              <a:cs typeface="Arial" panose="020B0604020202020204" pitchFamily="34" charset="0"/>
                            </a:rPr>
                            <a:t>3D-KFR</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4097531"/>
                      </a:ext>
                    </a:extLst>
                  </a:tr>
                  <a:tr h="1120957">
                    <a:tc>
                      <a:txBody>
                        <a:bodyPr/>
                        <a:lstStyle/>
                        <a:p>
                          <a:pPr algn="ctr"/>
                          <a:r>
                            <a:rPr lang="en-US" dirty="0">
                              <a:solidFill>
                                <a:schemeClr val="tx1"/>
                              </a:solidFill>
                              <a:latin typeface="Arial" panose="020B0604020202020204" pitchFamily="34" charset="0"/>
                              <a:cs typeface="Arial" panose="020B0604020202020204" pitchFamily="34" charset="0"/>
                            </a:rPr>
                            <a:t>Pass</a:t>
                          </a:r>
                          <a:r>
                            <a:rPr lang="en-US" baseline="0" dirty="0">
                              <a:solidFill>
                                <a:schemeClr val="tx1"/>
                              </a:solidFill>
                              <a:latin typeface="Arial" panose="020B0604020202020204" pitchFamily="34" charset="0"/>
                              <a:cs typeface="Arial" panose="020B0604020202020204" pitchFamily="34" charset="0"/>
                            </a:rPr>
                            <a:t> 1</a:t>
                          </a:r>
                          <a:endParaRPr lang="en-US"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Arial" panose="020B0604020202020204" pitchFamily="34" charset="0"/>
                              <a:cs typeface="Arial" panose="020B0604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f>
                                  <m:fPr>
                                    <m:ctrlPr>
                                      <a:rPr lang="en-US" i="1" smtClean="0">
                                        <a:solidFill>
                                          <a:schemeClr val="tx1"/>
                                        </a:solidFill>
                                        <a:latin typeface="Cambria Math" panose="02040503050406030204" pitchFamily="18" charset="0"/>
                                        <a:cs typeface="Arial" panose="020B0604020202020204" pitchFamily="34" charset="0"/>
                                      </a:rPr>
                                    </m:ctrlPr>
                                  </m:fPr>
                                  <m:num>
                                    <m:sSup>
                                      <m:sSupPr>
                                        <m:ctrlPr>
                                          <a:rPr lang="en-US" altLang="zh-CN" i="1" smtClean="0">
                                            <a:solidFill>
                                              <a:schemeClr val="tx1"/>
                                            </a:solidFill>
                                            <a:latin typeface="Cambria Math" panose="02040503050406030204" pitchFamily="18" charset="0"/>
                                            <a:cs typeface="Arial" panose="020B0604020202020204" pitchFamily="34" charset="0"/>
                                          </a:rPr>
                                        </m:ctrlPr>
                                      </m:sSupPr>
                                      <m:e>
                                        <m:r>
                                          <a:rPr lang="en-US" altLang="zh-CN" b="0" i="1" smtClean="0">
                                            <a:solidFill>
                                              <a:schemeClr val="tx1"/>
                                            </a:solidFill>
                                            <a:latin typeface="Cambria Math"/>
                                            <a:cs typeface="Arial" panose="020B0604020202020204" pitchFamily="34" charset="0"/>
                                          </a:rPr>
                                          <m:t>𝑘</m:t>
                                        </m:r>
                                      </m:e>
                                      <m:sup>
                                        <m:r>
                                          <a:rPr lang="en-US" altLang="zh-CN" b="0" i="1" smtClean="0">
                                            <a:solidFill>
                                              <a:schemeClr val="tx1"/>
                                            </a:solidFill>
                                            <a:latin typeface="Cambria Math"/>
                                            <a:cs typeface="Arial" panose="020B0604020202020204" pitchFamily="34" charset="0"/>
                                          </a:rPr>
                                          <m:t>2</m:t>
                                        </m:r>
                                      </m:sup>
                                    </m:sSup>
                                  </m:num>
                                  <m:den>
                                    <m:sSubSup>
                                      <m:sSubSupPr>
                                        <m:ctrlPr>
                                          <a:rPr lang="en-US" i="1" smtClean="0">
                                            <a:solidFill>
                                              <a:schemeClr val="tx1"/>
                                            </a:solidFill>
                                            <a:latin typeface="Cambria Math" panose="02040503050406030204" pitchFamily="18" charset="0"/>
                                            <a:cs typeface="Arial" panose="020B0604020202020204" pitchFamily="34" charset="0"/>
                                          </a:rPr>
                                        </m:ctrlPr>
                                      </m:sSubSupPr>
                                      <m:e>
                                        <m:r>
                                          <a:rPr lang="en-US"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𝜎</m:t>
                                        </m:r>
                                      </m:e>
                                      <m:sub>
                                        <m:r>
                                          <a:rPr lang="en-US" b="0" i="1" smtClean="0">
                                            <a:solidFill>
                                              <a:schemeClr val="tx1"/>
                                            </a:solidFill>
                                            <a:latin typeface="Cambria Math" panose="02040503050406030204" pitchFamily="18" charset="0"/>
                                            <a:cs typeface="Arial" panose="020B0604020202020204" pitchFamily="34" charset="0"/>
                                          </a:rPr>
                                          <m:t>0</m:t>
                                        </m:r>
                                      </m:sub>
                                      <m:sup>
                                        <m:r>
                                          <a:rPr lang="en-US" b="0" i="1" smtClean="0">
                                            <a:solidFill>
                                              <a:schemeClr val="tx1"/>
                                            </a:solidFill>
                                            <a:latin typeface="Cambria Math" panose="02040503050406030204" pitchFamily="18" charset="0"/>
                                            <a:cs typeface="Arial" panose="020B0604020202020204" pitchFamily="34" charset="0"/>
                                          </a:rPr>
                                          <m:t>2</m:t>
                                        </m:r>
                                      </m:sup>
                                    </m:sSubSup>
                                  </m:den>
                                </m:f>
                                <m:r>
                                  <a:rPr lang="en-US"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en-US"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sSupPr>
                                  <m:e>
                                    <m:r>
                                      <a:rPr lang="en-US"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𝑛</m:t>
                                    </m:r>
                                  </m:e>
                                  <m:sup>
                                    <m:r>
                                      <a:rPr lang="en-US"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m:t>
                                    </m:r>
                                  </m:sup>
                                </m:sSup>
                              </m:oMath>
                            </m:oMathPara>
                          </a14:m>
                          <a:endParaRPr lang="en-US"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cs typeface="Arial" panose="020B0604020202020204" pitchFamily="34" charset="0"/>
                                  </a:rPr>
                                  <m:t>(</m:t>
                                </m:r>
                                <m:f>
                                  <m:fPr>
                                    <m:ctrlPr>
                                      <a:rPr lang="en-US" i="1" smtClean="0">
                                        <a:solidFill>
                                          <a:schemeClr val="tx1"/>
                                        </a:solidFill>
                                        <a:latin typeface="Cambria Math" panose="02040503050406030204" pitchFamily="18" charset="0"/>
                                        <a:cs typeface="Arial" panose="020B0604020202020204" pitchFamily="34" charset="0"/>
                                      </a:rPr>
                                    </m:ctrlPr>
                                  </m:fPr>
                                  <m:num>
                                    <m:sSub>
                                      <m:sSubPr>
                                        <m:ctrlPr>
                                          <a:rPr lang="en-US" i="1" smtClean="0">
                                            <a:solidFill>
                                              <a:schemeClr val="tx1"/>
                                            </a:solidFill>
                                            <a:latin typeface="Cambria Math" panose="02040503050406030204" pitchFamily="18" charset="0"/>
                                            <a:cs typeface="Arial" panose="020B0604020202020204" pitchFamily="34" charset="0"/>
                                          </a:rPr>
                                        </m:ctrlPr>
                                      </m:sSubPr>
                                      <m:e>
                                        <m:r>
                                          <a:rPr lang="en-US" b="0" i="1" smtClean="0">
                                            <a:solidFill>
                                              <a:schemeClr val="tx1"/>
                                            </a:solidFill>
                                            <a:latin typeface="Cambria Math" panose="02040503050406030204" pitchFamily="18" charset="0"/>
                                            <a:cs typeface="Arial" panose="020B0604020202020204" pitchFamily="34" charset="0"/>
                                          </a:rPr>
                                          <m:t>𝑘</m:t>
                                        </m:r>
                                      </m:e>
                                      <m:sub>
                                        <m:r>
                                          <a:rPr lang="en-US" b="0" i="1" smtClean="0">
                                            <a:solidFill>
                                              <a:schemeClr val="tx1"/>
                                            </a:solidFill>
                                            <a:latin typeface="Cambria Math" panose="02040503050406030204" pitchFamily="18" charset="0"/>
                                            <a:cs typeface="Arial" panose="020B0604020202020204" pitchFamily="34" charset="0"/>
                                          </a:rPr>
                                          <m:t>0</m:t>
                                        </m:r>
                                      </m:sub>
                                    </m:sSub>
                                  </m:num>
                                  <m:den>
                                    <m:sSubSup>
                                      <m:sSubSupPr>
                                        <m:ctrlPr>
                                          <a:rPr lang="en-US" i="1" smtClean="0">
                                            <a:solidFill>
                                              <a:schemeClr val="tx1"/>
                                            </a:solidFill>
                                            <a:latin typeface="Cambria Math" panose="02040503050406030204" pitchFamily="18" charset="0"/>
                                            <a:cs typeface="Arial" panose="020B0604020202020204" pitchFamily="34" charset="0"/>
                                          </a:rPr>
                                        </m:ctrlPr>
                                      </m:sSubSupPr>
                                      <m:e>
                                        <m:r>
                                          <a:rPr lang="en-US"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𝜎</m:t>
                                        </m:r>
                                      </m:e>
                                      <m:sub>
                                        <m:r>
                                          <a:rPr lang="en-US" b="0" i="1" smtClean="0">
                                            <a:solidFill>
                                              <a:schemeClr val="tx1"/>
                                            </a:solidFill>
                                            <a:latin typeface="Cambria Math" panose="02040503050406030204" pitchFamily="18" charset="0"/>
                                            <a:cs typeface="Arial" panose="020B0604020202020204" pitchFamily="34" charset="0"/>
                                          </a:rPr>
                                          <m:t>0</m:t>
                                        </m:r>
                                      </m:sub>
                                      <m:sup>
                                        <m:r>
                                          <a:rPr lang="en-US" b="0" i="1" smtClean="0">
                                            <a:solidFill>
                                              <a:schemeClr val="tx1"/>
                                            </a:solidFill>
                                            <a:latin typeface="Cambria Math" panose="02040503050406030204" pitchFamily="18" charset="0"/>
                                            <a:cs typeface="Arial" panose="020B0604020202020204" pitchFamily="34" charset="0"/>
                                          </a:rPr>
                                          <m:t>2</m:t>
                                        </m:r>
                                      </m:sup>
                                    </m:sSubSup>
                                  </m:den>
                                </m:f>
                                <m:r>
                                  <a:rPr lang="en-US" b="0" i="1" smtClean="0">
                                    <a:solidFill>
                                      <a:schemeClr val="tx1"/>
                                    </a:solidFill>
                                    <a:latin typeface="Cambria Math" panose="02040503050406030204" pitchFamily="18" charset="0"/>
                                    <a:cs typeface="Arial" panose="020B0604020202020204" pitchFamily="34" charset="0"/>
                                  </a:rPr>
                                  <m:t>+</m:t>
                                </m:r>
                                <m:f>
                                  <m:fPr>
                                    <m:ctrlPr>
                                      <a:rPr lang="en-US" i="1" smtClean="0">
                                        <a:solidFill>
                                          <a:schemeClr val="tx1"/>
                                        </a:solidFill>
                                        <a:latin typeface="Cambria Math" panose="02040503050406030204" pitchFamily="18" charset="0"/>
                                        <a:cs typeface="Arial" panose="020B0604020202020204" pitchFamily="34" charset="0"/>
                                      </a:rPr>
                                    </m:ctrlPr>
                                  </m:fPr>
                                  <m:num>
                                    <m:sSub>
                                      <m:sSubPr>
                                        <m:ctrlPr>
                                          <a:rPr lang="en-US" i="1" smtClean="0">
                                            <a:solidFill>
                                              <a:schemeClr val="tx1"/>
                                            </a:solidFill>
                                            <a:latin typeface="Cambria Math" panose="02040503050406030204" pitchFamily="18" charset="0"/>
                                            <a:cs typeface="Arial" panose="020B0604020202020204" pitchFamily="34" charset="0"/>
                                          </a:rPr>
                                        </m:ctrlPr>
                                      </m:sSubPr>
                                      <m:e>
                                        <m:r>
                                          <a:rPr lang="en-US" b="0" i="1" smtClean="0">
                                            <a:solidFill>
                                              <a:schemeClr val="tx1"/>
                                            </a:solidFill>
                                            <a:latin typeface="Cambria Math" panose="02040503050406030204" pitchFamily="18" charset="0"/>
                                            <a:cs typeface="Arial" panose="020B0604020202020204" pitchFamily="34" charset="0"/>
                                          </a:rPr>
                                          <m:t>𝑘</m:t>
                                        </m:r>
                                      </m:e>
                                      <m:sub>
                                        <m:r>
                                          <a:rPr lang="en-US" b="0" i="1" smtClean="0">
                                            <a:solidFill>
                                              <a:schemeClr val="tx1"/>
                                            </a:solidFill>
                                            <a:latin typeface="Cambria Math" panose="02040503050406030204" pitchFamily="18" charset="0"/>
                                            <a:cs typeface="Arial" panose="020B0604020202020204" pitchFamily="34" charset="0"/>
                                          </a:rPr>
                                          <m:t>1</m:t>
                                        </m:r>
                                      </m:sub>
                                    </m:sSub>
                                  </m:num>
                                  <m:den>
                                    <m:sSubSup>
                                      <m:sSubSupPr>
                                        <m:ctrlPr>
                                          <a:rPr lang="en-US" i="1" smtClean="0">
                                            <a:solidFill>
                                              <a:schemeClr val="tx1"/>
                                            </a:solidFill>
                                            <a:latin typeface="Cambria Math" panose="02040503050406030204" pitchFamily="18" charset="0"/>
                                            <a:cs typeface="Arial" panose="020B0604020202020204" pitchFamily="34" charset="0"/>
                                          </a:rPr>
                                        </m:ctrlPr>
                                      </m:sSubSupPr>
                                      <m:e>
                                        <m:r>
                                          <a:rPr lang="en-US"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𝜎</m:t>
                                        </m:r>
                                      </m:e>
                                      <m:sub>
                                        <m:r>
                                          <a:rPr lang="en-US" b="0" i="1" smtClean="0">
                                            <a:solidFill>
                                              <a:schemeClr val="tx1"/>
                                            </a:solidFill>
                                            <a:latin typeface="Cambria Math" panose="02040503050406030204" pitchFamily="18" charset="0"/>
                                            <a:cs typeface="Arial" panose="020B0604020202020204" pitchFamily="34" charset="0"/>
                                          </a:rPr>
                                          <m:t>1</m:t>
                                        </m:r>
                                      </m:sub>
                                      <m:sup>
                                        <m:r>
                                          <a:rPr lang="en-US" b="0" i="1" smtClean="0">
                                            <a:solidFill>
                                              <a:schemeClr val="tx1"/>
                                            </a:solidFill>
                                            <a:latin typeface="Cambria Math" panose="02040503050406030204" pitchFamily="18" charset="0"/>
                                            <a:cs typeface="Arial" panose="020B0604020202020204" pitchFamily="34" charset="0"/>
                                          </a:rPr>
                                          <m:t>2</m:t>
                                        </m:r>
                                      </m:sup>
                                    </m:sSubSup>
                                  </m:den>
                                </m:f>
                                <m:r>
                                  <a:rPr lang="en-US" b="0" i="1" smtClean="0">
                                    <a:solidFill>
                                      <a:schemeClr val="tx1"/>
                                    </a:solidFill>
                                    <a:latin typeface="Cambria Math" panose="02040503050406030204" pitchFamily="18" charset="0"/>
                                    <a:cs typeface="Arial" panose="020B0604020202020204" pitchFamily="34" charset="0"/>
                                  </a:rPr>
                                  <m:t>+…+</m:t>
                                </m:r>
                                <m:f>
                                  <m:fPr>
                                    <m:ctrlPr>
                                      <a:rPr lang="en-US" i="1" smtClean="0">
                                        <a:solidFill>
                                          <a:schemeClr val="tx1"/>
                                        </a:solidFill>
                                        <a:latin typeface="Cambria Math" panose="02040503050406030204" pitchFamily="18" charset="0"/>
                                        <a:cs typeface="Arial" panose="020B0604020202020204" pitchFamily="34" charset="0"/>
                                      </a:rPr>
                                    </m:ctrlPr>
                                  </m:fPr>
                                  <m:num>
                                    <m:sSub>
                                      <m:sSubPr>
                                        <m:ctrlPr>
                                          <a:rPr lang="en-US" i="1" smtClean="0">
                                            <a:solidFill>
                                              <a:schemeClr val="tx1"/>
                                            </a:solidFill>
                                            <a:latin typeface="Cambria Math" panose="02040503050406030204" pitchFamily="18" charset="0"/>
                                            <a:cs typeface="Arial" panose="020B0604020202020204" pitchFamily="34" charset="0"/>
                                          </a:rPr>
                                        </m:ctrlPr>
                                      </m:sSubPr>
                                      <m:e>
                                        <m:r>
                                          <a:rPr lang="en-US" b="0" i="1" smtClean="0">
                                            <a:solidFill>
                                              <a:schemeClr val="tx1"/>
                                            </a:solidFill>
                                            <a:latin typeface="Cambria Math" panose="02040503050406030204" pitchFamily="18" charset="0"/>
                                            <a:cs typeface="Arial" panose="020B0604020202020204" pitchFamily="34" charset="0"/>
                                          </a:rPr>
                                          <m:t>𝑘</m:t>
                                        </m:r>
                                      </m:e>
                                      <m:sub>
                                        <m:r>
                                          <a:rPr lang="en-US" b="0" i="1" smtClean="0">
                                            <a:solidFill>
                                              <a:schemeClr val="tx1"/>
                                            </a:solidFill>
                                            <a:latin typeface="Cambria Math" panose="02040503050406030204" pitchFamily="18" charset="0"/>
                                            <a:cs typeface="Arial" panose="020B0604020202020204" pitchFamily="34" charset="0"/>
                                          </a:rPr>
                                          <m:t>𝑁</m:t>
                                        </m:r>
                                      </m:sub>
                                    </m:sSub>
                                  </m:num>
                                  <m:den>
                                    <m:sSubSup>
                                      <m:sSubSupPr>
                                        <m:ctrlPr>
                                          <a:rPr lang="en-US" i="1" smtClean="0">
                                            <a:solidFill>
                                              <a:schemeClr val="tx1"/>
                                            </a:solidFill>
                                            <a:latin typeface="Cambria Math" panose="02040503050406030204" pitchFamily="18" charset="0"/>
                                            <a:cs typeface="Arial" panose="020B0604020202020204" pitchFamily="34" charset="0"/>
                                          </a:rPr>
                                        </m:ctrlPr>
                                      </m:sSubSupPr>
                                      <m:e>
                                        <m:r>
                                          <a:rPr lang="en-US"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𝜎</m:t>
                                        </m:r>
                                      </m:e>
                                      <m:sub>
                                        <m:r>
                                          <a:rPr lang="en-US" b="0" i="1" smtClean="0">
                                            <a:solidFill>
                                              <a:schemeClr val="tx1"/>
                                            </a:solidFill>
                                            <a:latin typeface="Cambria Math" panose="02040503050406030204" pitchFamily="18" charset="0"/>
                                            <a:cs typeface="Arial" panose="020B0604020202020204" pitchFamily="34" charset="0"/>
                                          </a:rPr>
                                          <m:t>𝑁</m:t>
                                        </m:r>
                                      </m:sub>
                                      <m:sup>
                                        <m:r>
                                          <a:rPr lang="en-US" b="0" i="1" smtClean="0">
                                            <a:solidFill>
                                              <a:schemeClr val="tx1"/>
                                            </a:solidFill>
                                            <a:latin typeface="Cambria Math" panose="02040503050406030204" pitchFamily="18" charset="0"/>
                                            <a:cs typeface="Arial" panose="020B0604020202020204" pitchFamily="34" charset="0"/>
                                          </a:rPr>
                                          <m:t>2</m:t>
                                        </m:r>
                                      </m:sup>
                                    </m:sSubSup>
                                  </m:den>
                                </m:f>
                                <m:r>
                                  <a:rPr lang="en-US" b="0" i="1" smtClean="0">
                                    <a:solidFill>
                                      <a:schemeClr val="tx1"/>
                                    </a:solidFill>
                                    <a:latin typeface="Cambria Math" panose="02040503050406030204" pitchFamily="18" charset="0"/>
                                    <a:cs typeface="Arial" panose="020B0604020202020204" pitchFamily="34" charset="0"/>
                                  </a:rPr>
                                  <m:t>)</m:t>
                                </m:r>
                                <m:r>
                                  <a:rPr lang="en-US"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en-US" b="0" i="1" smtClean="0">
                                        <a:solidFill>
                                          <a:schemeClr val="tx1"/>
                                        </a:solidFill>
                                        <a:latin typeface="Cambria Math" panose="02040503050406030204" pitchFamily="18" charset="0"/>
                                        <a:cs typeface="Arial" panose="020B0604020202020204" pitchFamily="34" charset="0"/>
                                      </a:rPr>
                                    </m:ctrlPr>
                                  </m:sSupPr>
                                  <m:e>
                                    <m:r>
                                      <a:rPr lang="en-US" b="0" i="1" smtClean="0">
                                        <a:solidFill>
                                          <a:schemeClr val="tx1"/>
                                        </a:solidFill>
                                        <a:latin typeface="Cambria Math" panose="02040503050406030204" pitchFamily="18" charset="0"/>
                                        <a:cs typeface="Arial" panose="020B0604020202020204" pitchFamily="34" charset="0"/>
                                      </a:rPr>
                                      <m:t>𝑛</m:t>
                                    </m:r>
                                  </m:e>
                                  <m:sup>
                                    <m:r>
                                      <a:rPr lang="en-US" b="0" i="1" smtClean="0">
                                        <a:solidFill>
                                          <a:schemeClr val="tx1"/>
                                        </a:solidFill>
                                        <a:latin typeface="Cambria Math" panose="02040503050406030204" pitchFamily="18" charset="0"/>
                                        <a:cs typeface="Arial" panose="020B0604020202020204" pitchFamily="34" charset="0"/>
                                      </a:rPr>
                                      <m:t>2</m:t>
                                    </m:r>
                                  </m:sup>
                                </m:sSup>
                              </m:oMath>
                            </m:oMathPara>
                          </a14:m>
                          <a:endParaRPr lang="en-US"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5394508"/>
                      </a:ext>
                    </a:extLst>
                  </a:tr>
                  <a:tr h="1120957">
                    <a:tc>
                      <a:txBody>
                        <a:bodyPr/>
                        <a:lstStyle/>
                        <a:p>
                          <a:pPr algn="ctr"/>
                          <a:r>
                            <a:rPr lang="en-US" dirty="0">
                              <a:solidFill>
                                <a:schemeClr val="tx1"/>
                              </a:solidFill>
                              <a:latin typeface="Arial" panose="020B0604020202020204" pitchFamily="34" charset="0"/>
                              <a:cs typeface="Arial" panose="020B0604020202020204" pitchFamily="34" charset="0"/>
                            </a:rPr>
                            <a:t>Pass 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Arial" panose="020B0604020202020204" pitchFamily="34" charset="0"/>
                              <a:cs typeface="Arial" panose="020B0604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sSup>
                                  <m:sSupPr>
                                    <m:ctrlPr>
                                      <a:rPr lang="en-US" i="1" smtClean="0">
                                        <a:solidFill>
                                          <a:schemeClr val="tx1"/>
                                        </a:solidFill>
                                        <a:latin typeface="Cambria Math" panose="02040503050406030204" pitchFamily="18" charset="0"/>
                                        <a:cs typeface="Arial" panose="020B0604020202020204" pitchFamily="34" charset="0"/>
                                      </a:rPr>
                                    </m:ctrlPr>
                                  </m:sSupPr>
                                  <m:e>
                                    <m:r>
                                      <a:rPr lang="en-US" b="0" i="1" smtClean="0">
                                        <a:solidFill>
                                          <a:schemeClr val="tx1"/>
                                        </a:solidFill>
                                        <a:latin typeface="Cambria Math" panose="02040503050406030204" pitchFamily="18" charset="0"/>
                                        <a:cs typeface="Arial" panose="020B0604020202020204" pitchFamily="34" charset="0"/>
                                      </a:rPr>
                                      <m:t>𝑛</m:t>
                                    </m:r>
                                  </m:e>
                                  <m:sup>
                                    <m:r>
                                      <a:rPr lang="en-US" b="0" i="1" smtClean="0">
                                        <a:solidFill>
                                          <a:schemeClr val="tx1"/>
                                        </a:solidFill>
                                        <a:latin typeface="Cambria Math" panose="02040503050406030204" pitchFamily="18" charset="0"/>
                                        <a:cs typeface="Arial" panose="020B0604020202020204" pitchFamily="34" charset="0"/>
                                      </a:rPr>
                                      <m:t>2</m:t>
                                    </m:r>
                                  </m:sup>
                                </m:sSup>
                              </m:oMath>
                            </m:oMathPara>
                          </a14:m>
                          <a:endParaRPr lang="en-US"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cs typeface="Arial" panose="020B0604020202020204" pitchFamily="34" charset="0"/>
                                  </a:rPr>
                                  <m:t>(1+</m:t>
                                </m:r>
                                <m:r>
                                  <a:rPr lang="en-US" b="0" i="1" smtClean="0">
                                    <a:solidFill>
                                      <a:schemeClr val="tx1"/>
                                    </a:solidFill>
                                    <a:latin typeface="Cambria Math" panose="02040503050406030204" pitchFamily="18" charset="0"/>
                                    <a:cs typeface="Arial" panose="020B0604020202020204" pitchFamily="34" charset="0"/>
                                  </a:rPr>
                                  <m:t>𝑁</m:t>
                                </m:r>
                                <m:r>
                                  <a:rPr lang="en-US" b="0" i="1" smtClean="0">
                                    <a:solidFill>
                                      <a:schemeClr val="tx1"/>
                                    </a:solidFill>
                                    <a:latin typeface="Cambria Math" panose="02040503050406030204" pitchFamily="18" charset="0"/>
                                    <a:cs typeface="Arial" panose="020B0604020202020204" pitchFamily="34" charset="0"/>
                                  </a:rPr>
                                  <m:t>)×</m:t>
                                </m:r>
                                <m:sSup>
                                  <m:sSupPr>
                                    <m:ctrlPr>
                                      <a:rPr lang="en-US"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sSupPr>
                                  <m:e>
                                    <m:r>
                                      <a:rPr lang="en-US"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𝑛</m:t>
                                    </m:r>
                                  </m:e>
                                  <m:sup>
                                    <m:r>
                                      <a:rPr lang="en-US"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m:t>
                                    </m:r>
                                  </m:sup>
                                </m:sSup>
                              </m:oMath>
                            </m:oMathPara>
                          </a14:m>
                          <a:endParaRPr lang="en-US"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4605935"/>
                      </a:ext>
                    </a:extLst>
                  </a:tr>
                  <a:tr h="1120957">
                    <a:tc>
                      <a:txBody>
                        <a:bodyPr/>
                        <a:lstStyle/>
                        <a:p>
                          <a:pPr algn="ctr"/>
                          <a:r>
                            <a:rPr lang="en-US" dirty="0">
                              <a:solidFill>
                                <a:schemeClr val="tx1"/>
                              </a:solidFill>
                              <a:latin typeface="Arial" panose="020B0604020202020204" pitchFamily="34" charset="0"/>
                              <a:cs typeface="Arial" panose="020B0604020202020204" pitchFamily="34" charset="0"/>
                            </a:rPr>
                            <a:t>Total</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sSup>
                                  <m:sSupPr>
                                    <m:ctrlPr>
                                      <a:rPr lang="en-US" i="1" smtClean="0">
                                        <a:solidFill>
                                          <a:schemeClr val="tx1"/>
                                        </a:solidFill>
                                        <a:latin typeface="Cambria Math" panose="02040503050406030204" pitchFamily="18" charset="0"/>
                                        <a:cs typeface="Arial" panose="020B0604020202020204" pitchFamily="34" charset="0"/>
                                      </a:rPr>
                                    </m:ctrlPr>
                                  </m:sSupPr>
                                  <m:e>
                                    <m:r>
                                      <a:rPr lang="en-US" b="0" i="1" smtClean="0">
                                        <a:solidFill>
                                          <a:schemeClr val="tx1"/>
                                        </a:solidFill>
                                        <a:latin typeface="Cambria Math" panose="02040503050406030204" pitchFamily="18" charset="0"/>
                                        <a:cs typeface="Arial" panose="020B0604020202020204" pitchFamily="34" charset="0"/>
                                      </a:rPr>
                                      <m:t>𝑘</m:t>
                                    </m:r>
                                  </m:e>
                                  <m:sup>
                                    <m:r>
                                      <a:rPr lang="en-US" b="0" i="1" smtClean="0">
                                        <a:solidFill>
                                          <a:schemeClr val="tx1"/>
                                        </a:solidFill>
                                        <a:latin typeface="Cambria Math" panose="02040503050406030204" pitchFamily="18" charset="0"/>
                                        <a:cs typeface="Arial" panose="020B0604020202020204" pitchFamily="34" charset="0"/>
                                      </a:rPr>
                                      <m:t>2</m:t>
                                    </m:r>
                                  </m:sup>
                                </m:sSup>
                                <m:r>
                                  <a:rPr lang="en-US"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en-US"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sSupPr>
                                  <m:e>
                                    <m:r>
                                      <a:rPr lang="en-US"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𝑛</m:t>
                                    </m:r>
                                  </m:e>
                                  <m:sup>
                                    <m:r>
                                      <a:rPr lang="en-US"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m:t>
                                    </m:r>
                                  </m:sup>
                                </m:sSup>
                              </m:oMath>
                            </m:oMathPara>
                          </a14:m>
                          <a:endParaRPr lang="en-US"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d>
                                  <m:dPr>
                                    <m:ctrlPr>
                                      <a:rPr lang="en-US" b="0" i="1" smtClean="0">
                                        <a:solidFill>
                                          <a:schemeClr val="tx1"/>
                                        </a:solidFill>
                                        <a:latin typeface="Cambria Math" panose="02040503050406030204" pitchFamily="18" charset="0"/>
                                        <a:cs typeface="Arial" panose="020B0604020202020204" pitchFamily="34" charset="0"/>
                                      </a:rPr>
                                    </m:ctrlPr>
                                  </m:dPr>
                                  <m:e>
                                    <m:f>
                                      <m:fPr>
                                        <m:ctrlPr>
                                          <a:rPr lang="en-US" i="1" smtClean="0">
                                            <a:solidFill>
                                              <a:schemeClr val="tx1"/>
                                            </a:solidFill>
                                            <a:latin typeface="Cambria Math" panose="02040503050406030204" pitchFamily="18" charset="0"/>
                                            <a:cs typeface="Arial" panose="020B0604020202020204" pitchFamily="34" charset="0"/>
                                          </a:rPr>
                                        </m:ctrlPr>
                                      </m:fPr>
                                      <m:num>
                                        <m:sSup>
                                          <m:sSupPr>
                                            <m:ctrlPr>
                                              <a:rPr lang="en-US" altLang="zh-CN" i="1" smtClean="0">
                                                <a:solidFill>
                                                  <a:schemeClr val="tx1"/>
                                                </a:solidFill>
                                                <a:latin typeface="Cambria Math" panose="02040503050406030204" pitchFamily="18" charset="0"/>
                                                <a:cs typeface="Arial" panose="020B0604020202020204" pitchFamily="34" charset="0"/>
                                              </a:rPr>
                                            </m:ctrlPr>
                                          </m:sSupPr>
                                          <m:e>
                                            <m:r>
                                              <a:rPr lang="en-US" altLang="zh-CN" b="0" i="1" smtClean="0">
                                                <a:solidFill>
                                                  <a:schemeClr val="tx1"/>
                                                </a:solidFill>
                                                <a:latin typeface="Cambria Math"/>
                                                <a:cs typeface="Arial" panose="020B0604020202020204" pitchFamily="34" charset="0"/>
                                              </a:rPr>
                                              <m:t>𝑘</m:t>
                                            </m:r>
                                          </m:e>
                                          <m:sup>
                                            <m:r>
                                              <a:rPr lang="en-US" altLang="zh-CN" b="0" i="1" smtClean="0">
                                                <a:solidFill>
                                                  <a:schemeClr val="tx1"/>
                                                </a:solidFill>
                                                <a:latin typeface="Cambria Math"/>
                                                <a:cs typeface="Arial" panose="020B0604020202020204" pitchFamily="34" charset="0"/>
                                              </a:rPr>
                                              <m:t>2</m:t>
                                            </m:r>
                                          </m:sup>
                                        </m:sSup>
                                      </m:num>
                                      <m:den>
                                        <m:sSubSup>
                                          <m:sSubSupPr>
                                            <m:ctrlPr>
                                              <a:rPr lang="en-US" i="1" smtClean="0">
                                                <a:solidFill>
                                                  <a:schemeClr val="tx1"/>
                                                </a:solidFill>
                                                <a:latin typeface="Cambria Math" panose="02040503050406030204" pitchFamily="18" charset="0"/>
                                                <a:cs typeface="Arial" panose="020B0604020202020204" pitchFamily="34" charset="0"/>
                                              </a:rPr>
                                            </m:ctrlPr>
                                          </m:sSubSupPr>
                                          <m:e>
                                            <m:r>
                                              <a:rPr lang="en-US"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𝜎</m:t>
                                            </m:r>
                                          </m:e>
                                          <m:sub>
                                            <m:r>
                                              <a:rPr lang="en-US" b="0" i="1" smtClean="0">
                                                <a:solidFill>
                                                  <a:schemeClr val="tx1"/>
                                                </a:solidFill>
                                                <a:latin typeface="Cambria Math" panose="02040503050406030204" pitchFamily="18" charset="0"/>
                                                <a:cs typeface="Arial" panose="020B0604020202020204" pitchFamily="34" charset="0"/>
                                              </a:rPr>
                                              <m:t>0</m:t>
                                            </m:r>
                                          </m:sub>
                                          <m:sup>
                                            <m:r>
                                              <a:rPr lang="en-US" b="0" i="1" smtClean="0">
                                                <a:solidFill>
                                                  <a:schemeClr val="tx1"/>
                                                </a:solidFill>
                                                <a:latin typeface="Cambria Math" panose="02040503050406030204" pitchFamily="18" charset="0"/>
                                                <a:cs typeface="Arial" panose="020B0604020202020204" pitchFamily="34" charset="0"/>
                                              </a:rPr>
                                              <m:t>2</m:t>
                                            </m:r>
                                          </m:sup>
                                        </m:sSubSup>
                                      </m:den>
                                    </m:f>
                                    <m:r>
                                      <a:rPr lang="en-US" b="0" i="1" smtClean="0">
                                        <a:solidFill>
                                          <a:schemeClr val="tx1"/>
                                        </a:solidFill>
                                        <a:latin typeface="Cambria Math" panose="02040503050406030204" pitchFamily="18" charset="0"/>
                                        <a:cs typeface="Arial" panose="020B0604020202020204" pitchFamily="34" charset="0"/>
                                      </a:rPr>
                                      <m:t>+1</m:t>
                                    </m:r>
                                  </m:e>
                                </m:d>
                                <m:r>
                                  <a:rPr lang="en-US"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en-US"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sSupPr>
                                  <m:e>
                                    <m:r>
                                      <a:rPr lang="en-US"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𝑛</m:t>
                                    </m:r>
                                  </m:e>
                                  <m:sup>
                                    <m:r>
                                      <a:rPr lang="en-US"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m:t>
                                    </m:r>
                                  </m:sup>
                                </m:sSup>
                                <m:r>
                                  <a:rPr lang="en-US" b="0" i="0" dirty="0">
                                    <a:solidFill>
                                      <a:schemeClr val="tx1"/>
                                    </a:solidFill>
                                    <a:latin typeface="Cambria Math"/>
                                    <a:ea typeface="+mn-ea"/>
                                    <a:cs typeface="Arial" panose="020B0604020202020204" pitchFamily="34" charset="0"/>
                                  </a:rPr>
                                  <m:t>≈</m:t>
                                </m:r>
                                <m:f>
                                  <m:fPr>
                                    <m:ctrlPr>
                                      <a:rPr lang="en-US" altLang="zh-CN" b="0" i="1" dirty="0" smtClean="0">
                                        <a:solidFill>
                                          <a:schemeClr val="tx1"/>
                                        </a:solidFill>
                                        <a:latin typeface="Cambria Math" panose="02040503050406030204" pitchFamily="18" charset="0"/>
                                        <a:ea typeface="+mn-ea"/>
                                        <a:cs typeface="Arial" panose="020B0604020202020204" pitchFamily="34" charset="0"/>
                                      </a:rPr>
                                    </m:ctrlPr>
                                  </m:fPr>
                                  <m:num>
                                    <m:sSup>
                                      <m:sSupPr>
                                        <m:ctrlPr>
                                          <a:rPr lang="en-US" altLang="zh-CN" b="0" i="1" dirty="0" smtClean="0">
                                            <a:solidFill>
                                              <a:schemeClr val="tx1"/>
                                            </a:solidFill>
                                            <a:latin typeface="Cambria Math" panose="02040503050406030204" pitchFamily="18" charset="0"/>
                                            <a:ea typeface="+mn-ea"/>
                                            <a:cs typeface="Arial" panose="020B0604020202020204" pitchFamily="34" charset="0"/>
                                          </a:rPr>
                                        </m:ctrlPr>
                                      </m:sSupPr>
                                      <m:e>
                                        <m:r>
                                          <a:rPr lang="en-US" altLang="zh-CN" b="0" i="1" dirty="0" smtClean="0">
                                            <a:solidFill>
                                              <a:schemeClr val="tx1"/>
                                            </a:solidFill>
                                            <a:latin typeface="Cambria Math"/>
                                            <a:ea typeface="+mn-ea"/>
                                            <a:cs typeface="Arial" panose="020B0604020202020204" pitchFamily="34" charset="0"/>
                                          </a:rPr>
                                          <m:t>𝑘</m:t>
                                        </m:r>
                                      </m:e>
                                      <m:sup>
                                        <m:r>
                                          <a:rPr lang="en-US" altLang="zh-CN" b="0" i="1" dirty="0" smtClean="0">
                                            <a:solidFill>
                                              <a:schemeClr val="tx1"/>
                                            </a:solidFill>
                                            <a:latin typeface="Cambria Math"/>
                                            <a:ea typeface="+mn-ea"/>
                                            <a:cs typeface="Arial" panose="020B0604020202020204" pitchFamily="34" charset="0"/>
                                          </a:rPr>
                                          <m:t>2</m:t>
                                        </m:r>
                                      </m:sup>
                                    </m:sSup>
                                  </m:num>
                                  <m:den>
                                    <m:sSubSup>
                                      <m:sSubSupPr>
                                        <m:ctrlPr>
                                          <a:rPr lang="en-US" altLang="zh-CN" b="0" i="1" dirty="0" smtClean="0">
                                            <a:solidFill>
                                              <a:schemeClr val="tx1"/>
                                            </a:solidFill>
                                            <a:latin typeface="Cambria Math" panose="02040503050406030204" pitchFamily="18" charset="0"/>
                                            <a:ea typeface="+mn-ea"/>
                                            <a:cs typeface="Arial" panose="020B0604020202020204" pitchFamily="34" charset="0"/>
                                          </a:rPr>
                                        </m:ctrlPr>
                                      </m:sSubSupPr>
                                      <m:e>
                                        <m:r>
                                          <a:rPr lang="zh-CN" altLang="en-US" b="0" i="1" dirty="0" smtClean="0">
                                            <a:solidFill>
                                              <a:schemeClr val="tx1"/>
                                            </a:solidFill>
                                            <a:latin typeface="Cambria Math"/>
                                            <a:ea typeface="+mn-ea"/>
                                            <a:cs typeface="Arial" panose="020B0604020202020204" pitchFamily="34" charset="0"/>
                                          </a:rPr>
                                          <m:t>𝜎</m:t>
                                        </m:r>
                                      </m:e>
                                      <m:sub>
                                        <m:r>
                                          <a:rPr lang="en-US" altLang="zh-CN" b="0" i="1" dirty="0" smtClean="0">
                                            <a:solidFill>
                                              <a:schemeClr val="tx1"/>
                                            </a:solidFill>
                                            <a:latin typeface="Cambria Math"/>
                                            <a:ea typeface="+mn-ea"/>
                                            <a:cs typeface="Arial" panose="020B0604020202020204" pitchFamily="34" charset="0"/>
                                          </a:rPr>
                                          <m:t>0</m:t>
                                        </m:r>
                                      </m:sub>
                                      <m:sup>
                                        <m:r>
                                          <a:rPr lang="en-US" altLang="zh-CN" b="0" i="1" dirty="0" smtClean="0">
                                            <a:solidFill>
                                              <a:schemeClr val="tx1"/>
                                            </a:solidFill>
                                            <a:latin typeface="Cambria Math"/>
                                            <a:ea typeface="+mn-ea"/>
                                            <a:cs typeface="Arial" panose="020B0604020202020204" pitchFamily="34" charset="0"/>
                                          </a:rPr>
                                          <m:t>2</m:t>
                                        </m:r>
                                      </m:sup>
                                    </m:sSubSup>
                                  </m:den>
                                </m:f>
                                <m:r>
                                  <a:rPr lang="en-US" altLang="zh-CN"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en-US" altLang="zh-CN"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sSupPr>
                                  <m:e>
                                    <m:r>
                                      <a:rPr lang="en-US" altLang="zh-CN"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𝑛</m:t>
                                    </m:r>
                                  </m:e>
                                  <m:sup>
                                    <m:r>
                                      <a:rPr lang="en-US" altLang="zh-CN"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m:t>
                                    </m:r>
                                  </m:sup>
                                </m:sSup>
                              </m:oMath>
                            </m:oMathPara>
                          </a14:m>
                          <a:endParaRPr lang="en-US" b="0" dirty="0">
                            <a:solidFill>
                              <a:schemeClr val="tx1"/>
                            </a:solidFill>
                            <a:latin typeface="Arial" panose="020B0604020202020204" pitchFamily="34" charset="0"/>
                            <a:ea typeface="Cambria Math" panose="02040503050406030204" pitchFamily="18"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cs typeface="Arial" panose="020B0604020202020204" pitchFamily="34" charset="0"/>
                                  </a:rPr>
                                  <m:t>(</m:t>
                                </m:r>
                                <m:f>
                                  <m:fPr>
                                    <m:ctrlPr>
                                      <a:rPr lang="en-US" i="1" smtClean="0">
                                        <a:solidFill>
                                          <a:schemeClr val="tx1"/>
                                        </a:solidFill>
                                        <a:latin typeface="Cambria Math" panose="02040503050406030204" pitchFamily="18" charset="0"/>
                                        <a:cs typeface="Arial" panose="020B0604020202020204" pitchFamily="34" charset="0"/>
                                      </a:rPr>
                                    </m:ctrlPr>
                                  </m:fPr>
                                  <m:num>
                                    <m:sSub>
                                      <m:sSubPr>
                                        <m:ctrlPr>
                                          <a:rPr lang="en-US" i="1" smtClean="0">
                                            <a:solidFill>
                                              <a:schemeClr val="tx1"/>
                                            </a:solidFill>
                                            <a:latin typeface="Cambria Math" panose="02040503050406030204" pitchFamily="18" charset="0"/>
                                            <a:cs typeface="Arial" panose="020B0604020202020204" pitchFamily="34" charset="0"/>
                                          </a:rPr>
                                        </m:ctrlPr>
                                      </m:sSubPr>
                                      <m:e>
                                        <m:r>
                                          <a:rPr lang="en-US" b="0" i="1" smtClean="0">
                                            <a:solidFill>
                                              <a:schemeClr val="tx1"/>
                                            </a:solidFill>
                                            <a:latin typeface="Cambria Math" panose="02040503050406030204" pitchFamily="18" charset="0"/>
                                            <a:cs typeface="Arial" panose="020B0604020202020204" pitchFamily="34" charset="0"/>
                                          </a:rPr>
                                          <m:t>𝑘</m:t>
                                        </m:r>
                                      </m:e>
                                      <m:sub>
                                        <m:r>
                                          <a:rPr lang="en-US" b="0" i="1" smtClean="0">
                                            <a:solidFill>
                                              <a:schemeClr val="tx1"/>
                                            </a:solidFill>
                                            <a:latin typeface="Cambria Math" panose="02040503050406030204" pitchFamily="18" charset="0"/>
                                            <a:cs typeface="Arial" panose="020B0604020202020204" pitchFamily="34" charset="0"/>
                                          </a:rPr>
                                          <m:t>0</m:t>
                                        </m:r>
                                      </m:sub>
                                    </m:sSub>
                                  </m:num>
                                  <m:den>
                                    <m:sSubSup>
                                      <m:sSubSupPr>
                                        <m:ctrlPr>
                                          <a:rPr lang="en-US" i="1" smtClean="0">
                                            <a:solidFill>
                                              <a:schemeClr val="tx1"/>
                                            </a:solidFill>
                                            <a:latin typeface="Cambria Math" panose="02040503050406030204" pitchFamily="18" charset="0"/>
                                            <a:cs typeface="Arial" panose="020B0604020202020204" pitchFamily="34" charset="0"/>
                                          </a:rPr>
                                        </m:ctrlPr>
                                      </m:sSubSupPr>
                                      <m:e>
                                        <m:r>
                                          <a:rPr lang="en-US"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𝜎</m:t>
                                        </m:r>
                                      </m:e>
                                      <m:sub>
                                        <m:r>
                                          <a:rPr lang="en-US" b="0" i="1" smtClean="0">
                                            <a:solidFill>
                                              <a:schemeClr val="tx1"/>
                                            </a:solidFill>
                                            <a:latin typeface="Cambria Math" panose="02040503050406030204" pitchFamily="18" charset="0"/>
                                            <a:cs typeface="Arial" panose="020B0604020202020204" pitchFamily="34" charset="0"/>
                                          </a:rPr>
                                          <m:t>0</m:t>
                                        </m:r>
                                      </m:sub>
                                      <m:sup>
                                        <m:r>
                                          <a:rPr lang="en-US" b="0" i="1" smtClean="0">
                                            <a:solidFill>
                                              <a:schemeClr val="tx1"/>
                                            </a:solidFill>
                                            <a:latin typeface="Cambria Math" panose="02040503050406030204" pitchFamily="18" charset="0"/>
                                            <a:cs typeface="Arial" panose="020B0604020202020204" pitchFamily="34" charset="0"/>
                                          </a:rPr>
                                          <m:t>2</m:t>
                                        </m:r>
                                      </m:sup>
                                    </m:sSubSup>
                                  </m:den>
                                </m:f>
                                <m:r>
                                  <a:rPr lang="en-US" b="0" i="1" smtClean="0">
                                    <a:solidFill>
                                      <a:schemeClr val="tx1"/>
                                    </a:solidFill>
                                    <a:latin typeface="Cambria Math" panose="02040503050406030204" pitchFamily="18" charset="0"/>
                                    <a:cs typeface="Arial" panose="020B0604020202020204" pitchFamily="34" charset="0"/>
                                  </a:rPr>
                                  <m:t>+</m:t>
                                </m:r>
                                <m:f>
                                  <m:fPr>
                                    <m:ctrlPr>
                                      <a:rPr lang="en-US" i="1" smtClean="0">
                                        <a:solidFill>
                                          <a:schemeClr val="tx1"/>
                                        </a:solidFill>
                                        <a:latin typeface="Cambria Math" panose="02040503050406030204" pitchFamily="18" charset="0"/>
                                        <a:cs typeface="Arial" panose="020B0604020202020204" pitchFamily="34" charset="0"/>
                                      </a:rPr>
                                    </m:ctrlPr>
                                  </m:fPr>
                                  <m:num>
                                    <m:sSub>
                                      <m:sSubPr>
                                        <m:ctrlPr>
                                          <a:rPr lang="en-US" i="1" smtClean="0">
                                            <a:solidFill>
                                              <a:schemeClr val="tx1"/>
                                            </a:solidFill>
                                            <a:latin typeface="Cambria Math" panose="02040503050406030204" pitchFamily="18" charset="0"/>
                                            <a:cs typeface="Arial" panose="020B0604020202020204" pitchFamily="34" charset="0"/>
                                          </a:rPr>
                                        </m:ctrlPr>
                                      </m:sSubPr>
                                      <m:e>
                                        <m:r>
                                          <a:rPr lang="en-US" b="0" i="1" smtClean="0">
                                            <a:solidFill>
                                              <a:schemeClr val="tx1"/>
                                            </a:solidFill>
                                            <a:latin typeface="Cambria Math" panose="02040503050406030204" pitchFamily="18" charset="0"/>
                                            <a:cs typeface="Arial" panose="020B0604020202020204" pitchFamily="34" charset="0"/>
                                          </a:rPr>
                                          <m:t>𝑘</m:t>
                                        </m:r>
                                      </m:e>
                                      <m:sub>
                                        <m:r>
                                          <a:rPr lang="en-US" b="0" i="1" smtClean="0">
                                            <a:solidFill>
                                              <a:schemeClr val="tx1"/>
                                            </a:solidFill>
                                            <a:latin typeface="Cambria Math" panose="02040503050406030204" pitchFamily="18" charset="0"/>
                                            <a:cs typeface="Arial" panose="020B0604020202020204" pitchFamily="34" charset="0"/>
                                          </a:rPr>
                                          <m:t>1</m:t>
                                        </m:r>
                                      </m:sub>
                                    </m:sSub>
                                  </m:num>
                                  <m:den>
                                    <m:sSubSup>
                                      <m:sSubSupPr>
                                        <m:ctrlPr>
                                          <a:rPr lang="en-US" i="1" smtClean="0">
                                            <a:solidFill>
                                              <a:schemeClr val="tx1"/>
                                            </a:solidFill>
                                            <a:latin typeface="Cambria Math" panose="02040503050406030204" pitchFamily="18" charset="0"/>
                                            <a:cs typeface="Arial" panose="020B0604020202020204" pitchFamily="34" charset="0"/>
                                          </a:rPr>
                                        </m:ctrlPr>
                                      </m:sSubSupPr>
                                      <m:e>
                                        <m:r>
                                          <a:rPr lang="en-US"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𝜎</m:t>
                                        </m:r>
                                      </m:e>
                                      <m:sub>
                                        <m:r>
                                          <a:rPr lang="en-US" b="0" i="1" smtClean="0">
                                            <a:solidFill>
                                              <a:schemeClr val="tx1"/>
                                            </a:solidFill>
                                            <a:latin typeface="Cambria Math" panose="02040503050406030204" pitchFamily="18" charset="0"/>
                                            <a:cs typeface="Arial" panose="020B0604020202020204" pitchFamily="34" charset="0"/>
                                          </a:rPr>
                                          <m:t>1</m:t>
                                        </m:r>
                                      </m:sub>
                                      <m:sup>
                                        <m:r>
                                          <a:rPr lang="en-US" b="0" i="1" smtClean="0">
                                            <a:solidFill>
                                              <a:schemeClr val="tx1"/>
                                            </a:solidFill>
                                            <a:latin typeface="Cambria Math" panose="02040503050406030204" pitchFamily="18" charset="0"/>
                                            <a:cs typeface="Arial" panose="020B0604020202020204" pitchFamily="34" charset="0"/>
                                          </a:rPr>
                                          <m:t>2</m:t>
                                        </m:r>
                                      </m:sup>
                                    </m:sSubSup>
                                  </m:den>
                                </m:f>
                                <m:r>
                                  <a:rPr lang="en-US" b="0" i="1" smtClean="0">
                                    <a:solidFill>
                                      <a:schemeClr val="tx1"/>
                                    </a:solidFill>
                                    <a:latin typeface="Cambria Math" panose="02040503050406030204" pitchFamily="18" charset="0"/>
                                    <a:cs typeface="Arial" panose="020B0604020202020204" pitchFamily="34" charset="0"/>
                                  </a:rPr>
                                  <m:t>+…+</m:t>
                                </m:r>
                                <m:f>
                                  <m:fPr>
                                    <m:ctrlPr>
                                      <a:rPr lang="en-US" i="1" smtClean="0">
                                        <a:solidFill>
                                          <a:schemeClr val="tx1"/>
                                        </a:solidFill>
                                        <a:latin typeface="Cambria Math" panose="02040503050406030204" pitchFamily="18" charset="0"/>
                                        <a:cs typeface="Arial" panose="020B0604020202020204" pitchFamily="34" charset="0"/>
                                      </a:rPr>
                                    </m:ctrlPr>
                                  </m:fPr>
                                  <m:num>
                                    <m:sSub>
                                      <m:sSubPr>
                                        <m:ctrlPr>
                                          <a:rPr lang="en-US" i="1" smtClean="0">
                                            <a:solidFill>
                                              <a:schemeClr val="tx1"/>
                                            </a:solidFill>
                                            <a:latin typeface="Cambria Math" panose="02040503050406030204" pitchFamily="18" charset="0"/>
                                            <a:cs typeface="Arial" panose="020B0604020202020204" pitchFamily="34" charset="0"/>
                                          </a:rPr>
                                        </m:ctrlPr>
                                      </m:sSubPr>
                                      <m:e>
                                        <m:r>
                                          <a:rPr lang="en-US" b="0" i="1" smtClean="0">
                                            <a:solidFill>
                                              <a:schemeClr val="tx1"/>
                                            </a:solidFill>
                                            <a:latin typeface="Cambria Math" panose="02040503050406030204" pitchFamily="18" charset="0"/>
                                            <a:cs typeface="Arial" panose="020B0604020202020204" pitchFamily="34" charset="0"/>
                                          </a:rPr>
                                          <m:t>𝑘</m:t>
                                        </m:r>
                                      </m:e>
                                      <m:sub>
                                        <m:r>
                                          <a:rPr lang="en-US" b="0" i="1" smtClean="0">
                                            <a:solidFill>
                                              <a:schemeClr val="tx1"/>
                                            </a:solidFill>
                                            <a:latin typeface="Cambria Math" panose="02040503050406030204" pitchFamily="18" charset="0"/>
                                            <a:cs typeface="Arial" panose="020B0604020202020204" pitchFamily="34" charset="0"/>
                                          </a:rPr>
                                          <m:t>𝑁</m:t>
                                        </m:r>
                                      </m:sub>
                                    </m:sSub>
                                  </m:num>
                                  <m:den>
                                    <m:sSubSup>
                                      <m:sSubSupPr>
                                        <m:ctrlPr>
                                          <a:rPr lang="en-US" i="1" smtClean="0">
                                            <a:solidFill>
                                              <a:schemeClr val="tx1"/>
                                            </a:solidFill>
                                            <a:latin typeface="Cambria Math" panose="02040503050406030204" pitchFamily="18" charset="0"/>
                                            <a:cs typeface="Arial" panose="020B0604020202020204" pitchFamily="34" charset="0"/>
                                          </a:rPr>
                                        </m:ctrlPr>
                                      </m:sSubSupPr>
                                      <m:e>
                                        <m:r>
                                          <a:rPr lang="en-US"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𝜎</m:t>
                                        </m:r>
                                      </m:e>
                                      <m:sub>
                                        <m:r>
                                          <a:rPr lang="en-US" b="0" i="1" smtClean="0">
                                            <a:solidFill>
                                              <a:schemeClr val="tx1"/>
                                            </a:solidFill>
                                            <a:latin typeface="Cambria Math" panose="02040503050406030204" pitchFamily="18" charset="0"/>
                                            <a:cs typeface="Arial" panose="020B0604020202020204" pitchFamily="34" charset="0"/>
                                          </a:rPr>
                                          <m:t>𝑁</m:t>
                                        </m:r>
                                      </m:sub>
                                      <m:sup>
                                        <m:r>
                                          <a:rPr lang="en-US" b="0" i="1" smtClean="0">
                                            <a:solidFill>
                                              <a:schemeClr val="tx1"/>
                                            </a:solidFill>
                                            <a:latin typeface="Cambria Math" panose="02040503050406030204" pitchFamily="18" charset="0"/>
                                            <a:cs typeface="Arial" panose="020B0604020202020204" pitchFamily="34" charset="0"/>
                                          </a:rPr>
                                          <m:t>2</m:t>
                                        </m:r>
                                      </m:sup>
                                    </m:sSubSup>
                                  </m:den>
                                </m:f>
                                <m:r>
                                  <a:rPr lang="en-US" b="0" i="1" smtClean="0">
                                    <a:solidFill>
                                      <a:schemeClr val="tx1"/>
                                    </a:solidFill>
                                    <a:latin typeface="Cambria Math" panose="02040503050406030204" pitchFamily="18" charset="0"/>
                                    <a:cs typeface="Arial" panose="020B0604020202020204" pitchFamily="34" charset="0"/>
                                  </a:rPr>
                                  <m:t>+1+</m:t>
                                </m:r>
                                <m:r>
                                  <a:rPr lang="en-US" b="0" i="1" smtClean="0">
                                    <a:solidFill>
                                      <a:schemeClr val="tx1"/>
                                    </a:solidFill>
                                    <a:latin typeface="Cambria Math" panose="02040503050406030204" pitchFamily="18" charset="0"/>
                                    <a:cs typeface="Arial" panose="020B0604020202020204" pitchFamily="34" charset="0"/>
                                  </a:rPr>
                                  <m:t>𝑁</m:t>
                                </m:r>
                                <m:r>
                                  <a:rPr lang="en-US" b="0" i="1" smtClean="0">
                                    <a:solidFill>
                                      <a:schemeClr val="tx1"/>
                                    </a:solidFill>
                                    <a:latin typeface="Cambria Math" panose="02040503050406030204" pitchFamily="18" charset="0"/>
                                    <a:cs typeface="Arial" panose="020B0604020202020204" pitchFamily="34" charset="0"/>
                                  </a:rPr>
                                  <m:t>)×</m:t>
                                </m:r>
                                <m:sSup>
                                  <m:sSupPr>
                                    <m:ctrlPr>
                                      <a:rPr lang="en-US" b="0" i="1" smtClean="0">
                                        <a:solidFill>
                                          <a:schemeClr val="tx1"/>
                                        </a:solidFill>
                                        <a:latin typeface="Cambria Math" panose="02040503050406030204" pitchFamily="18" charset="0"/>
                                        <a:cs typeface="Arial" panose="020B0604020202020204" pitchFamily="34" charset="0"/>
                                      </a:rPr>
                                    </m:ctrlPr>
                                  </m:sSupPr>
                                  <m:e>
                                    <m:r>
                                      <a:rPr lang="en-US" b="0" i="1" smtClean="0">
                                        <a:solidFill>
                                          <a:schemeClr val="tx1"/>
                                        </a:solidFill>
                                        <a:latin typeface="Cambria Math" panose="02040503050406030204" pitchFamily="18" charset="0"/>
                                        <a:cs typeface="Arial" panose="020B0604020202020204" pitchFamily="34" charset="0"/>
                                      </a:rPr>
                                      <m:t>𝑛</m:t>
                                    </m:r>
                                  </m:e>
                                  <m:sup>
                                    <m:r>
                                      <a:rPr lang="en-US" b="0" i="1" smtClean="0">
                                        <a:solidFill>
                                          <a:schemeClr val="tx1"/>
                                        </a:solidFill>
                                        <a:latin typeface="Cambria Math" panose="02040503050406030204" pitchFamily="18" charset="0"/>
                                        <a:cs typeface="Arial" panose="020B0604020202020204" pitchFamily="34" charset="0"/>
                                      </a:rPr>
                                      <m:t>2</m:t>
                                    </m:r>
                                  </m:sup>
                                </m:sSup>
                              </m:oMath>
                            </m:oMathPara>
                          </a14:m>
                          <a:endParaRPr lang="en-US"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6124355"/>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3204540822"/>
                  </p:ext>
                </p:extLst>
              </p:nvPr>
            </p:nvGraphicFramePr>
            <p:xfrm>
              <a:off x="798205" y="1174339"/>
              <a:ext cx="10649477" cy="4483828"/>
            </p:xfrm>
            <a:graphic>
              <a:graphicData uri="http://schemas.openxmlformats.org/drawingml/2006/table">
                <a:tbl>
                  <a:tblPr firstRow="1" bandRow="1">
                    <a:tableStyleId>{5940675A-B579-460E-94D1-54222C63F5DA}</a:tableStyleId>
                  </a:tblPr>
                  <a:tblGrid>
                    <a:gridCol w="1632479">
                      <a:extLst>
                        <a:ext uri="{9D8B030D-6E8A-4147-A177-3AD203B41FA5}">
                          <a16:colId xmlns:a16="http://schemas.microsoft.com/office/drawing/2014/main" val="2144566717"/>
                        </a:ext>
                      </a:extLst>
                    </a:gridCol>
                    <a:gridCol w="2222339">
                      <a:extLst>
                        <a:ext uri="{9D8B030D-6E8A-4147-A177-3AD203B41FA5}">
                          <a16:colId xmlns:a16="http://schemas.microsoft.com/office/drawing/2014/main" val="2476101426"/>
                        </a:ext>
                      </a:extLst>
                    </a:gridCol>
                    <a:gridCol w="3263357">
                      <a:extLst>
                        <a:ext uri="{9D8B030D-6E8A-4147-A177-3AD203B41FA5}">
                          <a16:colId xmlns:a16="http://schemas.microsoft.com/office/drawing/2014/main" val="136221"/>
                        </a:ext>
                      </a:extLst>
                    </a:gridCol>
                    <a:gridCol w="3531302">
                      <a:extLst>
                        <a:ext uri="{9D8B030D-6E8A-4147-A177-3AD203B41FA5}">
                          <a16:colId xmlns:a16="http://schemas.microsoft.com/office/drawing/2014/main" val="1077788621"/>
                        </a:ext>
                      </a:extLst>
                    </a:gridCol>
                  </a:tblGrid>
                  <a:tr h="1120957">
                    <a:tc>
                      <a:txBody>
                        <a:bodyPr/>
                        <a:lstStyle/>
                        <a:p>
                          <a:pPr algn="ctr"/>
                          <a:r>
                            <a:rPr lang="en-US" dirty="0">
                              <a:solidFill>
                                <a:schemeClr val="tx1"/>
                              </a:solidFill>
                              <a:latin typeface="Arial" panose="020B0604020202020204" pitchFamily="34" charset="0"/>
                              <a:cs typeface="Arial" panose="020B0604020202020204" pitchFamily="34" charset="0"/>
                            </a:rPr>
                            <a:t># Samples </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Arial" panose="020B0604020202020204" pitchFamily="34" charset="0"/>
                              <a:cs typeface="Arial" panose="020B0604020202020204" pitchFamily="34" charset="0"/>
                            </a:rPr>
                            <a:t>Original Light Field Rendering</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Arial" panose="020B0604020202020204" pitchFamily="34" charset="0"/>
                              <a:cs typeface="Arial" panose="020B0604020202020204" pitchFamily="34" charset="0"/>
                            </a:rPr>
                            <a:t>KFR</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Arial" panose="020B0604020202020204" pitchFamily="34" charset="0"/>
                              <a:cs typeface="Arial" panose="020B0604020202020204" pitchFamily="34" charset="0"/>
                            </a:rPr>
                            <a:t>3D-KFR</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4097531"/>
                      </a:ext>
                    </a:extLst>
                  </a:tr>
                  <a:tr h="1120957">
                    <a:tc>
                      <a:txBody>
                        <a:bodyPr/>
                        <a:lstStyle/>
                        <a:p>
                          <a:pPr algn="ctr"/>
                          <a:r>
                            <a:rPr lang="en-US" dirty="0">
                              <a:solidFill>
                                <a:schemeClr val="tx1"/>
                              </a:solidFill>
                              <a:latin typeface="Arial" panose="020B0604020202020204" pitchFamily="34" charset="0"/>
                              <a:cs typeface="Arial" panose="020B0604020202020204" pitchFamily="34" charset="0"/>
                            </a:rPr>
                            <a:t>Pass</a:t>
                          </a:r>
                          <a:r>
                            <a:rPr lang="en-US" baseline="0" dirty="0">
                              <a:solidFill>
                                <a:schemeClr val="tx1"/>
                              </a:solidFill>
                              <a:latin typeface="Arial" panose="020B0604020202020204" pitchFamily="34" charset="0"/>
                              <a:cs typeface="Arial" panose="020B0604020202020204" pitchFamily="34" charset="0"/>
                            </a:rPr>
                            <a:t> 1</a:t>
                          </a:r>
                          <a:endParaRPr lang="en-US"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Arial" panose="020B0604020202020204" pitchFamily="34" charset="0"/>
                              <a:cs typeface="Arial" panose="020B0604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18288" t="-102273" r="-108171" b="-201136"/>
                          </a:stretch>
                        </a:blipFill>
                      </a:tcPr>
                    </a:tc>
                    <a:tc>
                      <a:txBody>
                        <a:bodyPr/>
                        <a:lstStyle/>
                        <a:p>
                          <a:endParaRPr lang="en-US"/>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201075" t="-102273" r="358" b="-201136"/>
                          </a:stretch>
                        </a:blipFill>
                      </a:tcPr>
                    </a:tc>
                    <a:extLst>
                      <a:ext uri="{0D108BD9-81ED-4DB2-BD59-A6C34878D82A}">
                        <a16:rowId xmlns:a16="http://schemas.microsoft.com/office/drawing/2014/main" val="3905394508"/>
                      </a:ext>
                    </a:extLst>
                  </a:tr>
                  <a:tr h="1120957">
                    <a:tc>
                      <a:txBody>
                        <a:bodyPr/>
                        <a:lstStyle/>
                        <a:p>
                          <a:pPr algn="ctr"/>
                          <a:r>
                            <a:rPr lang="en-US" dirty="0">
                              <a:solidFill>
                                <a:schemeClr val="tx1"/>
                              </a:solidFill>
                              <a:latin typeface="Arial" panose="020B0604020202020204" pitchFamily="34" charset="0"/>
                              <a:cs typeface="Arial" panose="020B0604020202020204" pitchFamily="34" charset="0"/>
                            </a:rPr>
                            <a:t>Pass 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Arial" panose="020B0604020202020204" pitchFamily="34" charset="0"/>
                              <a:cs typeface="Arial" panose="020B0604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18288" t="-200000" r="-108171" b="-98876"/>
                          </a:stretch>
                        </a:blipFill>
                      </a:tcPr>
                    </a:tc>
                    <a:tc>
                      <a:txBody>
                        <a:bodyPr/>
                        <a:lstStyle/>
                        <a:p>
                          <a:endParaRPr lang="en-US"/>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201075" t="-200000" r="358" b="-98876"/>
                          </a:stretch>
                        </a:blipFill>
                      </a:tcPr>
                    </a:tc>
                    <a:extLst>
                      <a:ext uri="{0D108BD9-81ED-4DB2-BD59-A6C34878D82A}">
                        <a16:rowId xmlns:a16="http://schemas.microsoft.com/office/drawing/2014/main" val="2464605935"/>
                      </a:ext>
                    </a:extLst>
                  </a:tr>
                  <a:tr h="1120957">
                    <a:tc>
                      <a:txBody>
                        <a:bodyPr/>
                        <a:lstStyle/>
                        <a:p>
                          <a:pPr algn="ctr"/>
                          <a:r>
                            <a:rPr lang="en-US" dirty="0">
                              <a:solidFill>
                                <a:schemeClr val="tx1"/>
                              </a:solidFill>
                              <a:latin typeface="Arial" panose="020B0604020202020204" pitchFamily="34" charset="0"/>
                              <a:cs typeface="Arial" panose="020B0604020202020204" pitchFamily="34" charset="0"/>
                            </a:rPr>
                            <a:t>Total</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73714" t="-303409" r="-305714"/>
                          </a:stretch>
                        </a:blipFill>
                      </a:tcPr>
                    </a:tc>
                    <a:tc>
                      <a:txBody>
                        <a:bodyPr/>
                        <a:lstStyle/>
                        <a:p>
                          <a:endParaRPr lang="en-US"/>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18288" t="-303409" r="-108171"/>
                          </a:stretch>
                        </a:blipFill>
                      </a:tcPr>
                    </a:tc>
                    <a:tc>
                      <a:txBody>
                        <a:bodyPr/>
                        <a:lstStyle/>
                        <a:p>
                          <a:endParaRPr lang="en-US"/>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201075" t="-303409" r="358"/>
                          </a:stretch>
                        </a:blipFill>
                      </a:tcPr>
                    </a:tc>
                    <a:extLst>
                      <a:ext uri="{0D108BD9-81ED-4DB2-BD59-A6C34878D82A}">
                        <a16:rowId xmlns:a16="http://schemas.microsoft.com/office/drawing/2014/main" val="1226124355"/>
                      </a:ext>
                    </a:extLst>
                  </a:tr>
                </a:tbl>
              </a:graphicData>
            </a:graphic>
          </p:graphicFrame>
        </mc:Fallback>
      </mc:AlternateContent>
      <mc:AlternateContent xmlns:mc="http://schemas.openxmlformats.org/markup-compatibility/2006" xmlns:a14="http://schemas.microsoft.com/office/drawing/2010/main">
        <mc:Choice Requires="a14">
          <p:sp>
            <p:nvSpPr>
              <p:cNvPr id="5" name="TextBox 4"/>
              <p:cNvSpPr txBox="1"/>
              <p:nvPr/>
            </p:nvSpPr>
            <p:spPr>
              <a:xfrm>
                <a:off x="894191" y="5925918"/>
                <a:ext cx="6244191"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For a </a:t>
                </a:r>
                <a14:m>
                  <m:oMath xmlns:m="http://schemas.openxmlformats.org/officeDocument/2006/math">
                    <m:r>
                      <a:rPr lang="en-US" b="0" i="1" smtClean="0">
                        <a:latin typeface="Cambria Math" panose="02040503050406030204" pitchFamily="18" charset="0"/>
                        <a:ea typeface="Cambria Math" panose="02040503050406030204" pitchFamily="18" charset="0"/>
                      </a:rPr>
                      <m:t>𝑘</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m:t>
                    </m:r>
                  </m:oMath>
                </a14:m>
                <a:r>
                  <a:rPr lang="en-US" dirty="0">
                    <a:latin typeface="Arial" panose="020B0604020202020204" pitchFamily="34" charset="0"/>
                    <a:cs typeface="Arial" panose="020B0604020202020204" pitchFamily="34" charset="0"/>
                  </a:rPr>
                  <a:t> light field with image resolution of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oMath>
                </a14:m>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14:m>
                  <m:oMath xmlns:m="http://schemas.openxmlformats.org/officeDocument/2006/math">
                    <m:r>
                      <a:rPr lang="en-US" i="1">
                        <a:latin typeface="Cambria Math" panose="02040503050406030204" pitchFamily="18" charset="0"/>
                        <a:ea typeface="Cambria Math" panose="02040503050406030204" pitchFamily="18" charset="0"/>
                      </a:rPr>
                      <m:t>𝑘</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𝑘</m:t>
                    </m:r>
                    <m:r>
                      <a:rPr lang="en-US" b="0" i="0"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𝑘</m:t>
                        </m:r>
                      </m:e>
                      <m:sub>
                        <m:r>
                          <a:rPr lang="en-US" b="0" i="1" smtClean="0">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𝑘</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𝑘</m:t>
                        </m:r>
                      </m:e>
                      <m:sub>
                        <m:r>
                          <a:rPr lang="en-US" b="0" i="1" smtClean="0">
                            <a:latin typeface="Cambria Math" panose="02040503050406030204" pitchFamily="18" charset="0"/>
                            <a:ea typeface="Cambria Math" panose="02040503050406030204" pitchFamily="18" charset="0"/>
                          </a:rPr>
                          <m:t>𝑁</m:t>
                        </m:r>
                      </m:sub>
                    </m:sSub>
                  </m:oMath>
                </a14:m>
                <a:r>
                  <a:rPr lang="en-US"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Display resolution is </a:t>
                </a:r>
                <a14:m>
                  <m:oMath xmlns:m="http://schemas.openxmlformats.org/officeDocument/2006/math">
                    <m:r>
                      <a:rPr lang="en-US" altLang="zh-CN" i="1">
                        <a:latin typeface="Cambria Math" panose="02040503050406030204" pitchFamily="18" charset="0"/>
                      </a:rPr>
                      <m:t>𝑛</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𝑛</m:t>
                    </m:r>
                  </m:oMath>
                </a14:m>
                <a:endParaRPr lang="en-US" altLang="zh-CN" dirty="0">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894191" y="5925918"/>
                <a:ext cx="6244191" cy="923330"/>
              </a:xfrm>
              <a:prstGeom prst="rect">
                <a:avLst/>
              </a:prstGeom>
              <a:blipFill rotWithShape="1">
                <a:blip r:embed="rId4"/>
                <a:stretch>
                  <a:fillRect l="-684" t="-3289" b="-9211"/>
                </a:stretch>
              </a:blipFill>
            </p:spPr>
            <p:txBody>
              <a:bodyPr/>
              <a:lstStyle/>
              <a:p>
                <a:r>
                  <a:rPr lang="zh-CN" altLang="en-US">
                    <a:noFill/>
                  </a:rPr>
                  <a:t> </a:t>
                </a:r>
              </a:p>
            </p:txBody>
          </p:sp>
        </mc:Fallback>
      </mc:AlternateContent>
      <p:sp>
        <p:nvSpPr>
          <p:cNvPr id="6" name="Rectangle 5">
            <a:extLst>
              <a:ext uri="{FF2B5EF4-FFF2-40B4-BE49-F238E27FC236}">
                <a16:creationId xmlns:a16="http://schemas.microsoft.com/office/drawing/2014/main" id="{E1D63D6A-BD09-E244-9BCF-243039FBBEA0}"/>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FAC6925-1DC4-AB4E-841B-8576B66DFD49}"/>
              </a:ext>
            </a:extLst>
          </p:cNvPr>
          <p:cNvSpPr txBox="1"/>
          <p:nvPr/>
        </p:nvSpPr>
        <p:spPr>
          <a:xfrm>
            <a:off x="1288991" y="532323"/>
            <a:ext cx="9667903"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Sampling Rate Comparison between Different Rendering Approaches</a:t>
            </a:r>
          </a:p>
        </p:txBody>
      </p:sp>
      <p:sp>
        <p:nvSpPr>
          <p:cNvPr id="3" name="Slide Number Placeholder 2">
            <a:extLst>
              <a:ext uri="{FF2B5EF4-FFF2-40B4-BE49-F238E27FC236}">
                <a16:creationId xmlns:a16="http://schemas.microsoft.com/office/drawing/2014/main" id="{87F5CD9A-8246-684B-89ED-B1FE68D713E6}"/>
              </a:ext>
            </a:extLst>
          </p:cNvPr>
          <p:cNvSpPr>
            <a:spLocks noGrp="1"/>
          </p:cNvSpPr>
          <p:nvPr>
            <p:ph type="sldNum" sz="quarter" idx="12"/>
          </p:nvPr>
        </p:nvSpPr>
        <p:spPr/>
        <p:txBody>
          <a:bodyPr/>
          <a:lstStyle/>
          <a:p>
            <a:fld id="{CF531A5C-7F90-1D45-A84A-6CA7AC95E0C8}" type="slidenum">
              <a:rPr lang="en-US" smtClean="0"/>
              <a:t>52</a:t>
            </a:fld>
            <a:endParaRPr lang="en-US"/>
          </a:p>
        </p:txBody>
      </p:sp>
    </p:spTree>
    <p:extLst>
      <p:ext uri="{BB962C8B-B14F-4D97-AF65-F5344CB8AC3E}">
        <p14:creationId xmlns:p14="http://schemas.microsoft.com/office/powerpoint/2010/main" val="1181267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D28E6C3-DD31-1044-87A4-C81A7C8B67EA}"/>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scene3d>
            <a:camera prst="perspectiveFront" fov="5400000"/>
            <a:lightRig rig="threePt" dir="t">
              <a:rot lat="0" lon="0" rev="19200000"/>
            </a:lightRig>
          </a:scene3d>
          <a:sp3d extrusionH="25400">
            <a:bevelT w="304800" h="152400" prst="hardEdge"/>
            <a:extrusionClr>
              <a:srgbClr val="000000"/>
            </a:extrusionClr>
          </a:sp3d>
        </p:spPr>
      </p:pic>
      <p:cxnSp>
        <p:nvCxnSpPr>
          <p:cNvPr id="28" name="Straight Connector 27">
            <a:extLst>
              <a:ext uri="{FF2B5EF4-FFF2-40B4-BE49-F238E27FC236}">
                <a16:creationId xmlns:a16="http://schemas.microsoft.com/office/drawing/2014/main" id="{5E7502AE-F9D5-4B49-A2C6-16BF42970230}"/>
              </a:ext>
            </a:extLst>
          </p:cNvPr>
          <p:cNvCxnSpPr/>
          <p:nvPr/>
        </p:nvCxnSpPr>
        <p:spPr>
          <a:xfrm>
            <a:off x="425767" y="2093495"/>
            <a:ext cx="41148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31" name="Title 1">
            <a:extLst>
              <a:ext uri="{FF2B5EF4-FFF2-40B4-BE49-F238E27FC236}">
                <a16:creationId xmlns:a16="http://schemas.microsoft.com/office/drawing/2014/main" id="{3B668503-3851-FF4F-9460-35BFF0E68F14}"/>
              </a:ext>
            </a:extLst>
          </p:cNvPr>
          <p:cNvSpPr>
            <a:spLocks noGrp="1"/>
          </p:cNvSpPr>
          <p:nvPr>
            <p:ph type="title"/>
          </p:nvPr>
        </p:nvSpPr>
        <p:spPr>
          <a:xfrm>
            <a:off x="411479" y="795048"/>
            <a:ext cx="6393207" cy="1088136"/>
          </a:xfrm>
        </p:spPr>
        <p:txBody>
          <a:bodyPr anchor="b">
            <a:normAutofit/>
          </a:bodyPr>
          <a:lstStyle/>
          <a:p>
            <a:r>
              <a:rPr lang="en-US" altLang="zh-CN" sz="3400" dirty="0">
                <a:latin typeface="Arial" panose="020B0604020202020204" pitchFamily="34" charset="0"/>
                <a:cs typeface="Arial" panose="020B0604020202020204" pitchFamily="34" charset="0"/>
              </a:rPr>
              <a:t>Content</a:t>
            </a:r>
            <a:endParaRPr lang="en-US" sz="3400" dirty="0">
              <a:latin typeface="Arial" panose="020B0604020202020204" pitchFamily="34" charset="0"/>
              <a:cs typeface="Arial" panose="020B0604020202020204" pitchFamily="34" charset="0"/>
            </a:endParaRPr>
          </a:p>
        </p:txBody>
      </p:sp>
      <p:sp>
        <p:nvSpPr>
          <p:cNvPr id="32" name="Content Placeholder 2">
            <a:extLst>
              <a:ext uri="{FF2B5EF4-FFF2-40B4-BE49-F238E27FC236}">
                <a16:creationId xmlns:a16="http://schemas.microsoft.com/office/drawing/2014/main" id="{1E28D0C2-3C27-3348-86DA-61C3DBD682BC}"/>
              </a:ext>
            </a:extLst>
          </p:cNvPr>
          <p:cNvSpPr txBox="1">
            <a:spLocks/>
          </p:cNvSpPr>
          <p:nvPr/>
        </p:nvSpPr>
        <p:spPr>
          <a:xfrm>
            <a:off x="411478" y="2478504"/>
            <a:ext cx="5471161" cy="3584448"/>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000" dirty="0">
                <a:solidFill>
                  <a:schemeClr val="bg2">
                    <a:lumMod val="75000"/>
                  </a:schemeClr>
                </a:solidFill>
                <a:latin typeface="Arial" panose="020B0604020202020204" pitchFamily="34" charset="0"/>
                <a:cs typeface="Arial" panose="020B0604020202020204" pitchFamily="34" charset="0"/>
              </a:rPr>
              <a:t>Motivation</a:t>
            </a:r>
          </a:p>
          <a:p>
            <a:pPr marL="0" indent="0">
              <a:buFont typeface="Arial" panose="020B0604020202020204" pitchFamily="34" charset="0"/>
              <a:buNone/>
            </a:pPr>
            <a:r>
              <a:rPr lang="en-US" sz="2000" dirty="0">
                <a:solidFill>
                  <a:schemeClr val="bg2">
                    <a:lumMod val="75000"/>
                  </a:schemeClr>
                </a:solidFill>
                <a:latin typeface="Arial" panose="020B0604020202020204" pitchFamily="34" charset="0"/>
                <a:cs typeface="Arial" panose="020B0604020202020204" pitchFamily="34" charset="0"/>
              </a:rPr>
              <a:t>Our Approach</a:t>
            </a:r>
          </a:p>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User Study</a:t>
            </a:r>
          </a:p>
          <a:p>
            <a:pPr marL="0" indent="0">
              <a:buFont typeface="Arial" panose="020B0604020202020204" pitchFamily="34" charset="0"/>
              <a:buNone/>
            </a:pPr>
            <a:r>
              <a:rPr lang="en-US" sz="2000" dirty="0">
                <a:solidFill>
                  <a:schemeClr val="bg2">
                    <a:lumMod val="75000"/>
                  </a:schemeClr>
                </a:solidFill>
                <a:latin typeface="Arial" panose="020B0604020202020204" pitchFamily="34" charset="0"/>
                <a:cs typeface="Arial" panose="020B0604020202020204" pitchFamily="34" charset="0"/>
              </a:rPr>
              <a:t>Rendering Acceleration</a:t>
            </a:r>
          </a:p>
          <a:p>
            <a:pPr marL="0" indent="0">
              <a:buFont typeface="Arial" panose="020B0604020202020204" pitchFamily="34" charset="0"/>
              <a:buNone/>
            </a:pPr>
            <a:endParaRPr lang="en-US" sz="2000" dirty="0">
              <a:solidFill>
                <a:schemeClr val="bg2">
                  <a:lumMod val="7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dirty="0">
              <a:solidFill>
                <a:schemeClr val="bg2">
                  <a:lumMod val="7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2B65A36C-EACC-E642-8FF3-00F83D2C0E24}"/>
              </a:ext>
            </a:extLst>
          </p:cNvPr>
          <p:cNvSpPr>
            <a:spLocks noGrp="1"/>
          </p:cNvSpPr>
          <p:nvPr>
            <p:ph type="sldNum" sz="quarter" idx="14"/>
          </p:nvPr>
        </p:nvSpPr>
        <p:spPr/>
        <p:txBody>
          <a:bodyPr/>
          <a:lstStyle/>
          <a:p>
            <a:fld id="{3DD97BEB-BAEF-0344-9D5C-EC73E478698A}" type="slidenum">
              <a:rPr lang="en-US" smtClean="0"/>
              <a:pPr/>
              <a:t>53</a:t>
            </a:fld>
            <a:endParaRPr lang="en-US"/>
          </a:p>
        </p:txBody>
      </p:sp>
    </p:spTree>
    <p:extLst>
      <p:ext uri="{BB962C8B-B14F-4D97-AF65-F5344CB8AC3E}">
        <p14:creationId xmlns:p14="http://schemas.microsoft.com/office/powerpoint/2010/main" val="23603011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4325" y="2180011"/>
            <a:ext cx="5170725" cy="3017520"/>
          </a:xfrm>
          <a:prstGeom prst="rect">
            <a:avLst/>
          </a:prstGeom>
        </p:spPr>
      </p:pic>
      <p:sp>
        <p:nvSpPr>
          <p:cNvPr id="22" name="Right Arrow 21"/>
          <p:cNvSpPr/>
          <p:nvPr/>
        </p:nvSpPr>
        <p:spPr>
          <a:xfrm>
            <a:off x="9980069" y="4428723"/>
            <a:ext cx="286486" cy="16454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pic>
        <p:nvPicPr>
          <p:cNvPr id="39" name="Picture 2" descr="Image result for xbox controll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673727" y="4248922"/>
            <a:ext cx="1465072" cy="1050895"/>
          </a:xfrm>
          <a:prstGeom prst="rect">
            <a:avLst/>
          </a:prstGeom>
          <a:noFill/>
          <a:extLst>
            <a:ext uri="{909E8E84-426E-40DD-AFC4-6F175D3DCCD1}">
              <a14:hiddenFill xmlns:a14="http://schemas.microsoft.com/office/drawing/2010/main">
                <a:solidFill>
                  <a:srgbClr val="FFFFFF"/>
                </a:solidFill>
              </a14:hiddenFill>
            </a:ext>
          </a:extLst>
        </p:spPr>
      </p:pic>
      <p:sp>
        <p:nvSpPr>
          <p:cNvPr id="40" name="Oval 39"/>
          <p:cNvSpPr/>
          <p:nvPr/>
        </p:nvSpPr>
        <p:spPr>
          <a:xfrm>
            <a:off x="9821397" y="4255093"/>
            <a:ext cx="495544" cy="206188"/>
          </a:xfrm>
          <a:prstGeom prst="ellipse">
            <a:avLst/>
          </a:prstGeom>
          <a:solidFill>
            <a:srgbClr val="FF0000">
              <a:alpha val="1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41" name="Oval 40"/>
          <p:cNvSpPr/>
          <p:nvPr/>
        </p:nvSpPr>
        <p:spPr>
          <a:xfrm>
            <a:off x="10536317" y="4248923"/>
            <a:ext cx="495544" cy="206188"/>
          </a:xfrm>
          <a:prstGeom prst="ellipse">
            <a:avLst/>
          </a:prstGeom>
          <a:solidFill>
            <a:srgbClr val="FF0000">
              <a:alpha val="1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42" name="Oval 41"/>
          <p:cNvSpPr/>
          <p:nvPr/>
        </p:nvSpPr>
        <p:spPr>
          <a:xfrm>
            <a:off x="10480345" y="4522174"/>
            <a:ext cx="155451" cy="160333"/>
          </a:xfrm>
          <a:prstGeom prst="ellipse">
            <a:avLst/>
          </a:prstGeom>
          <a:solidFill>
            <a:srgbClr val="FF0000">
              <a:alpha val="1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43" name="TextBox 42"/>
          <p:cNvSpPr txBox="1"/>
          <p:nvPr/>
        </p:nvSpPr>
        <p:spPr>
          <a:xfrm>
            <a:off x="9774406" y="4004083"/>
            <a:ext cx="776448" cy="246221"/>
          </a:xfrm>
          <a:prstGeom prst="rect">
            <a:avLst/>
          </a:prstGeom>
          <a:noFill/>
        </p:spPr>
        <p:txBody>
          <a:bodyPr wrap="square" rtlCol="0">
            <a:spAutoFit/>
          </a:bodyPr>
          <a:lstStyle/>
          <a:p>
            <a:r>
              <a:rPr lang="en-US" sz="1000" dirty="0">
                <a:solidFill>
                  <a:srgbClr val="FF0000"/>
                </a:solidFill>
                <a:latin typeface="Arial" panose="020B0604020202020204" pitchFamily="34" charset="0"/>
                <a:cs typeface="Arial" panose="020B0604020202020204" pitchFamily="34" charset="0"/>
              </a:rPr>
              <a:t>accept</a:t>
            </a:r>
          </a:p>
        </p:txBody>
      </p:sp>
      <p:sp>
        <p:nvSpPr>
          <p:cNvPr id="44" name="TextBox 43"/>
          <p:cNvSpPr txBox="1"/>
          <p:nvPr/>
        </p:nvSpPr>
        <p:spPr>
          <a:xfrm>
            <a:off x="10537435" y="4005465"/>
            <a:ext cx="670213" cy="246221"/>
          </a:xfrm>
          <a:prstGeom prst="rect">
            <a:avLst/>
          </a:prstGeom>
          <a:noFill/>
        </p:spPr>
        <p:txBody>
          <a:bodyPr wrap="square" rtlCol="0">
            <a:spAutoFit/>
          </a:bodyPr>
          <a:lstStyle/>
          <a:p>
            <a:r>
              <a:rPr lang="en-US" sz="1000" dirty="0">
                <a:solidFill>
                  <a:srgbClr val="FF0000"/>
                </a:solidFill>
                <a:latin typeface="Arial" panose="020B0604020202020204" pitchFamily="34" charset="0"/>
                <a:cs typeface="Arial" panose="020B0604020202020204" pitchFamily="34" charset="0"/>
              </a:rPr>
              <a:t>reject</a:t>
            </a:r>
          </a:p>
        </p:txBody>
      </p:sp>
      <p:sp>
        <p:nvSpPr>
          <p:cNvPr id="23" name="Rounded Rectangle 22"/>
          <p:cNvSpPr/>
          <p:nvPr/>
        </p:nvSpPr>
        <p:spPr>
          <a:xfrm>
            <a:off x="6937219" y="3252179"/>
            <a:ext cx="1344761" cy="841316"/>
          </a:xfrm>
          <a:prstGeom prst="roundRect">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469919" y="1821871"/>
            <a:ext cx="2225749" cy="2239927"/>
          </a:xfrm>
          <a:prstGeom prst="roundRect">
            <a:avLst>
              <a:gd name="adj" fmla="val 10920"/>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Elbow Connector 25"/>
          <p:cNvCxnSpPr>
            <a:stCxn id="24" idx="0"/>
            <a:endCxn id="23" idx="0"/>
          </p:cNvCxnSpPr>
          <p:nvPr/>
        </p:nvCxnSpPr>
        <p:spPr>
          <a:xfrm rot="16200000" flipH="1">
            <a:off x="3881043" y="-476378"/>
            <a:ext cx="1430308" cy="6026806"/>
          </a:xfrm>
          <a:prstGeom prst="bentConnector3">
            <a:avLst>
              <a:gd name="adj1" fmla="val -15983"/>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78945" y="1426703"/>
            <a:ext cx="1395153" cy="1467017"/>
          </a:xfrm>
          <a:prstGeom prst="rect">
            <a:avLst/>
          </a:prstGeom>
        </p:spPr>
      </p:pic>
      <p:sp>
        <p:nvSpPr>
          <p:cNvPr id="55" name="Rounded Rectangle 54"/>
          <p:cNvSpPr/>
          <p:nvPr/>
        </p:nvSpPr>
        <p:spPr>
          <a:xfrm>
            <a:off x="3975952" y="2246330"/>
            <a:ext cx="1647006" cy="1323534"/>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9538341" y="1287715"/>
            <a:ext cx="1672910" cy="1580953"/>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Elbow Connector 56"/>
          <p:cNvCxnSpPr>
            <a:stCxn id="55" idx="0"/>
            <a:endCxn id="56" idx="0"/>
          </p:cNvCxnSpPr>
          <p:nvPr/>
        </p:nvCxnSpPr>
        <p:spPr>
          <a:xfrm rot="5400000" flipH="1" flipV="1">
            <a:off x="7107818" y="-1020647"/>
            <a:ext cx="958615" cy="5575341"/>
          </a:xfrm>
          <a:prstGeom prst="bentConnector3">
            <a:avLst>
              <a:gd name="adj1" fmla="val 123847"/>
            </a:avLst>
          </a:prstGeom>
          <a:ln w="28575" cmpd="sng">
            <a:solidFill>
              <a:srgbClr val="00B050"/>
            </a:solidFill>
            <a:round/>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6275162" y="4144474"/>
            <a:ext cx="895352" cy="881181"/>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9578241" y="3868998"/>
            <a:ext cx="1633010" cy="1604449"/>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Elbow Connector 34"/>
          <p:cNvCxnSpPr>
            <a:stCxn id="59" idx="2"/>
            <a:endCxn id="60" idx="2"/>
          </p:cNvCxnSpPr>
          <p:nvPr/>
        </p:nvCxnSpPr>
        <p:spPr>
          <a:xfrm rot="16200000" flipH="1">
            <a:off x="8334896" y="3413597"/>
            <a:ext cx="447792" cy="3671908"/>
          </a:xfrm>
          <a:prstGeom prst="bentConnector3">
            <a:avLst>
              <a:gd name="adj1" fmla="val 151050"/>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normAutofit/>
          </a:bodyPr>
          <a:lstStyle/>
          <a:p>
            <a:fld id="{AD3FABAC-FA63-4425-8B44-F3EAA7C2B502}" type="slidenum">
              <a:rPr lang="zh-CN" altLang="en-US" smtClean="0"/>
              <a:t>54</a:t>
            </a:fld>
            <a:endParaRPr lang="zh-CN" altLang="en-US" dirty="0"/>
          </a:p>
        </p:txBody>
      </p:sp>
      <mc:AlternateContent xmlns:mc="http://schemas.openxmlformats.org/markup-compatibility/2006" xmlns:a14="http://schemas.microsoft.com/office/drawing/2010/main">
        <mc:Choice Requires="a14">
          <p:sp>
            <p:nvSpPr>
              <p:cNvPr id="5" name="TextBox 4"/>
              <p:cNvSpPr txBox="1"/>
              <p:nvPr/>
            </p:nvSpPr>
            <p:spPr>
              <a:xfrm>
                <a:off x="3544326" y="5876715"/>
                <a:ext cx="5170724" cy="369332"/>
              </a:xfrm>
              <a:prstGeom prst="rect">
                <a:avLst/>
              </a:prstGeom>
              <a:noFill/>
            </p:spPr>
            <p:txBody>
              <a:bodyPr wrap="square" rtlCol="0">
                <a:spAutoFit/>
              </a:bodyPr>
              <a:lstStyle/>
              <a:p>
                <a:pPr algn="ctr"/>
                <a14:m>
                  <m:oMath xmlns:m="http://schemas.openxmlformats.org/officeDocument/2006/math">
                    <m:r>
                      <a:rPr lang="en-US" i="1" smtClean="0">
                        <a:solidFill>
                          <a:schemeClr val="tx1"/>
                        </a:solidFill>
                        <a:latin typeface="Cambria Math"/>
                        <a:ea typeface="Cambria Math"/>
                      </a:rPr>
                      <m:t>𝜎</m:t>
                    </m:r>
                    <m:r>
                      <a:rPr lang="en-US" i="1" smtClean="0">
                        <a:solidFill>
                          <a:schemeClr val="tx1"/>
                        </a:solidFill>
                        <a:latin typeface="Cambria Math"/>
                        <a:ea typeface="Cambria Math"/>
                      </a:rPr>
                      <m:t>∈</m:t>
                    </m:r>
                    <m:d>
                      <m:dPr>
                        <m:begChr m:val="["/>
                        <m:endChr m:val="]"/>
                        <m:ctrlPr>
                          <a:rPr lang="en-US" i="1">
                            <a:solidFill>
                              <a:schemeClr val="tx1"/>
                            </a:solidFill>
                            <a:latin typeface="Cambria Math" panose="02040503050406030204" pitchFamily="18" charset="0"/>
                            <a:ea typeface="Cambria Math"/>
                          </a:rPr>
                        </m:ctrlPr>
                      </m:dPr>
                      <m:e>
                        <m:r>
                          <a:rPr lang="en-US" i="1">
                            <a:solidFill>
                              <a:schemeClr val="tx1"/>
                            </a:solidFill>
                            <a:latin typeface="Cambria Math"/>
                            <a:ea typeface="Cambria Math"/>
                          </a:rPr>
                          <m:t>1.2, </m:t>
                        </m:r>
                        <m:r>
                          <a:rPr lang="en-US" b="0" i="1" smtClean="0">
                            <a:solidFill>
                              <a:schemeClr val="tx1"/>
                            </a:solidFill>
                            <a:latin typeface="Cambria Math" panose="02040503050406030204" pitchFamily="18" charset="0"/>
                            <a:ea typeface="Cambria Math"/>
                          </a:rPr>
                          <m:t>3.6</m:t>
                        </m:r>
                      </m:e>
                    </m:d>
                  </m:oMath>
                </a14:m>
                <a:r>
                  <a:rPr lang="en-US" dirty="0">
                    <a:solidFill>
                      <a:schemeClr val="tx1"/>
                    </a:solidFill>
                    <a:latin typeface="Arial" panose="020B0604020202020204" pitchFamily="34" charset="0"/>
                    <a:ea typeface="Cambria Math"/>
                    <a:cs typeface="Arial" panose="020B0604020202020204" pitchFamily="34" charset="0"/>
                  </a:rPr>
                  <a:t> 	step size: 0.2</a:t>
                </a:r>
                <a:endParaRPr lang="en-US" i="1" dirty="0">
                  <a:solidFill>
                    <a:schemeClr val="tx1"/>
                  </a:solidFill>
                  <a:latin typeface="Arial" panose="020B0604020202020204" pitchFamily="34" charset="0"/>
                  <a:ea typeface="Cambria Math"/>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544326" y="5876715"/>
                <a:ext cx="5170724" cy="369332"/>
              </a:xfrm>
              <a:prstGeom prst="rect">
                <a:avLst/>
              </a:prstGeom>
              <a:blipFill>
                <a:blip r:embed="rId6"/>
                <a:stretch>
                  <a:fillRect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DCC5B8F-7879-974D-9F0A-529139BFE9D1}"/>
                  </a:ext>
                </a:extLst>
              </p:cNvPr>
              <p:cNvSpPr txBox="1"/>
              <p:nvPr/>
            </p:nvSpPr>
            <p:spPr>
              <a:xfrm>
                <a:off x="9122025" y="3005043"/>
                <a:ext cx="2944472"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Resolution: </a:t>
                </a:r>
                <a14:m>
                  <m:oMath xmlns:m="http://schemas.openxmlformats.org/officeDocument/2006/math">
                    <m:r>
                      <a:rPr lang="en-US" sz="1400" i="1" dirty="0" smtClean="0">
                        <a:latin typeface="Cambria Math" panose="02040503050406030204" pitchFamily="18" charset="0"/>
                      </a:rPr>
                      <m:t>2560</m:t>
                    </m:r>
                    <m:r>
                      <a:rPr lang="en-US" sz="1400" i="1" dirty="0" smtClean="0">
                        <a:latin typeface="Cambria Math" panose="02040503050406030204" pitchFamily="18" charset="0"/>
                        <a:ea typeface="Cambria Math" panose="02040503050406030204" pitchFamily="18" charset="0"/>
                      </a:rPr>
                      <m:t>×</m:t>
                    </m:r>
                    <m:r>
                      <a:rPr lang="en-US" sz="1400" b="0" i="1" dirty="0" smtClean="0">
                        <a:latin typeface="Cambria Math" panose="02040503050406030204" pitchFamily="18" charset="0"/>
                        <a:ea typeface="Cambria Math" panose="02040503050406030204" pitchFamily="18" charset="0"/>
                      </a:rPr>
                      <m:t>1440</m:t>
                    </m:r>
                  </m:oMath>
                </a14:m>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Field of view: up to 100 degrees 	</a:t>
                </a:r>
              </a:p>
            </p:txBody>
          </p:sp>
        </mc:Choice>
        <mc:Fallback xmlns="">
          <p:sp>
            <p:nvSpPr>
              <p:cNvPr id="6" name="TextBox 5">
                <a:extLst>
                  <a:ext uri="{FF2B5EF4-FFF2-40B4-BE49-F238E27FC236}">
                    <a16:creationId xmlns:a16="http://schemas.microsoft.com/office/drawing/2014/main" id="{0DCC5B8F-7879-974D-9F0A-529139BFE9D1}"/>
                  </a:ext>
                </a:extLst>
              </p:cNvPr>
              <p:cNvSpPr txBox="1">
                <a:spLocks noRot="1" noChangeAspect="1" noMove="1" noResize="1" noEditPoints="1" noAdjustHandles="1" noChangeArrowheads="1" noChangeShapeType="1" noTextEdit="1"/>
              </p:cNvSpPr>
              <p:nvPr/>
            </p:nvSpPr>
            <p:spPr>
              <a:xfrm>
                <a:off x="9122025" y="3005043"/>
                <a:ext cx="2944472" cy="523220"/>
              </a:xfrm>
              <a:prstGeom prst="rect">
                <a:avLst/>
              </a:prstGeom>
              <a:blipFill>
                <a:blip r:embed="rId7"/>
                <a:stretch>
                  <a:fillRect l="-429" t="-2381" b="-7143"/>
                </a:stretch>
              </a:blipFill>
            </p:spPr>
            <p:txBody>
              <a:bodyPr/>
              <a:lstStyle/>
              <a:p>
                <a:r>
                  <a:rPr lang="en-US">
                    <a:noFill/>
                  </a:rPr>
                  <a:t> </a:t>
                </a:r>
              </a:p>
            </p:txBody>
          </p:sp>
        </mc:Fallback>
      </mc:AlternateContent>
      <p:pic>
        <p:nvPicPr>
          <p:cNvPr id="50" name="Picture 4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4140" y="1954268"/>
            <a:ext cx="914400" cy="914400"/>
          </a:xfrm>
          <a:prstGeom prst="rect">
            <a:avLst/>
          </a:prstGeom>
          <a:ln>
            <a:solidFill>
              <a:schemeClr val="bg1"/>
            </a:solidFill>
          </a:ln>
        </p:spPr>
      </p:pic>
      <p:pic>
        <p:nvPicPr>
          <p:cNvPr id="51" name="Picture 5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24161" y="1954268"/>
            <a:ext cx="914400" cy="914400"/>
          </a:xfrm>
          <a:prstGeom prst="rect">
            <a:avLst/>
          </a:prstGeom>
          <a:ln>
            <a:solidFill>
              <a:schemeClr val="bg1"/>
            </a:solidFill>
          </a:ln>
        </p:spPr>
      </p:pic>
      <p:pic>
        <p:nvPicPr>
          <p:cNvPr id="52" name="Picture 5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14140" y="2954598"/>
            <a:ext cx="914400" cy="914400"/>
          </a:xfrm>
          <a:prstGeom prst="rect">
            <a:avLst/>
          </a:prstGeom>
          <a:ln>
            <a:solidFill>
              <a:schemeClr val="bg1"/>
            </a:solidFill>
          </a:ln>
        </p:spPr>
      </p:pic>
      <p:pic>
        <p:nvPicPr>
          <p:cNvPr id="53" name="Picture 5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624065" y="2954598"/>
            <a:ext cx="914400" cy="914400"/>
          </a:xfrm>
          <a:prstGeom prst="rect">
            <a:avLst/>
          </a:prstGeom>
          <a:ln>
            <a:solidFill>
              <a:schemeClr val="bg1"/>
            </a:solidFill>
          </a:ln>
        </p:spPr>
      </p:pic>
      <p:sp>
        <p:nvSpPr>
          <p:cNvPr id="27" name="Rectangle 26">
            <a:extLst>
              <a:ext uri="{FF2B5EF4-FFF2-40B4-BE49-F238E27FC236}">
                <a16:creationId xmlns:a16="http://schemas.microsoft.com/office/drawing/2014/main" id="{7BB5FB00-1D74-9E4D-B6FB-7A5835BC1420}"/>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53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184D22-7C4C-9A4E-AF46-907C3C60D907}"/>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F4AB939-EEA8-0F4F-A6D9-3FDDF94C1C24}"/>
              </a:ext>
            </a:extLst>
          </p:cNvPr>
          <p:cNvSpPr txBox="1"/>
          <p:nvPr/>
        </p:nvSpPr>
        <p:spPr>
          <a:xfrm>
            <a:off x="988217" y="522395"/>
            <a:ext cx="10684041"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Pair Test</a:t>
            </a:r>
          </a:p>
        </p:txBody>
      </p:sp>
      <p:grpSp>
        <p:nvGrpSpPr>
          <p:cNvPr id="7" name="Group 6">
            <a:extLst>
              <a:ext uri="{FF2B5EF4-FFF2-40B4-BE49-F238E27FC236}">
                <a16:creationId xmlns:a16="http://schemas.microsoft.com/office/drawing/2014/main" id="{1A0A1301-2191-444B-96D7-EEDBBF1C08E6}"/>
              </a:ext>
            </a:extLst>
          </p:cNvPr>
          <p:cNvGrpSpPr/>
          <p:nvPr/>
        </p:nvGrpSpPr>
        <p:grpSpPr>
          <a:xfrm>
            <a:off x="2205606" y="1450846"/>
            <a:ext cx="8249262" cy="4611925"/>
            <a:chOff x="4249734" y="719848"/>
            <a:chExt cx="3657815" cy="2044979"/>
          </a:xfrm>
        </p:grpSpPr>
        <p:sp>
          <p:nvSpPr>
            <p:cNvPr id="8" name="Rounded Rectangle 7">
              <a:extLst>
                <a:ext uri="{FF2B5EF4-FFF2-40B4-BE49-F238E27FC236}">
                  <a16:creationId xmlns:a16="http://schemas.microsoft.com/office/drawing/2014/main" id="{96795892-3368-E841-8CB5-1830BDC70AD1}"/>
                </a:ext>
              </a:extLst>
            </p:cNvPr>
            <p:cNvSpPr/>
            <p:nvPr/>
          </p:nvSpPr>
          <p:spPr>
            <a:xfrm>
              <a:off x="4249734" y="719848"/>
              <a:ext cx="3657815" cy="2044979"/>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1BC86211-DD11-D443-BF77-52BE57C9EAE0}"/>
                </a:ext>
              </a:extLst>
            </p:cNvPr>
            <p:cNvPicPr>
              <a:picLocks noChangeAspect="1"/>
            </p:cNvPicPr>
            <p:nvPr/>
          </p:nvPicPr>
          <p:blipFill>
            <a:blip r:embed="rId3"/>
            <a:srcRect/>
            <a:stretch/>
          </p:blipFill>
          <p:spPr>
            <a:xfrm>
              <a:off x="4388628" y="906767"/>
              <a:ext cx="1659083" cy="1659083"/>
            </a:xfrm>
            <a:custGeom>
              <a:avLst/>
              <a:gdLst>
                <a:gd name="connsiteX0" fmla="*/ 2883738 w 6096000"/>
                <a:gd name="connsiteY0" fmla="*/ 0 h 6858000"/>
                <a:gd name="connsiteX1" fmla="*/ 3285269 w 6096000"/>
                <a:gd name="connsiteY1" fmla="*/ 4543 h 6858000"/>
                <a:gd name="connsiteX2" fmla="*/ 3764371 w 6096000"/>
                <a:gd name="connsiteY2" fmla="*/ 68126 h 6858000"/>
                <a:gd name="connsiteX3" fmla="*/ 4152216 w 6096000"/>
                <a:gd name="connsiteY3" fmla="*/ 145337 h 6858000"/>
                <a:gd name="connsiteX4" fmla="*/ 4485307 w 6096000"/>
                <a:gd name="connsiteY4" fmla="*/ 231628 h 6858000"/>
                <a:gd name="connsiteX5" fmla="*/ 4749952 w 6096000"/>
                <a:gd name="connsiteY5" fmla="*/ 327004 h 6858000"/>
                <a:gd name="connsiteX6" fmla="*/ 5037413 w 6096000"/>
                <a:gd name="connsiteY6" fmla="*/ 445090 h 6858000"/>
                <a:gd name="connsiteX7" fmla="*/ 5443510 w 6096000"/>
                <a:gd name="connsiteY7" fmla="*/ 604050 h 6858000"/>
                <a:gd name="connsiteX8" fmla="*/ 5525642 w 6096000"/>
                <a:gd name="connsiteY8" fmla="*/ 803885 h 6858000"/>
                <a:gd name="connsiteX9" fmla="*/ 5626024 w 6096000"/>
                <a:gd name="connsiteY9" fmla="*/ 1080931 h 6858000"/>
                <a:gd name="connsiteX10" fmla="*/ 5767473 w 6096000"/>
                <a:gd name="connsiteY10" fmla="*/ 1457895 h 6858000"/>
                <a:gd name="connsiteX11" fmla="*/ 5927173 w 6096000"/>
                <a:gd name="connsiteY11" fmla="*/ 1934773 h 6858000"/>
                <a:gd name="connsiteX12" fmla="*/ 6018432 w 6096000"/>
                <a:gd name="connsiteY12" fmla="*/ 2279945 h 6858000"/>
                <a:gd name="connsiteX13" fmla="*/ 6068623 w 6096000"/>
                <a:gd name="connsiteY13" fmla="*/ 2616032 h 6858000"/>
                <a:gd name="connsiteX14" fmla="*/ 6096000 w 6096000"/>
                <a:gd name="connsiteY14" fmla="*/ 2970286 h 6858000"/>
                <a:gd name="connsiteX15" fmla="*/ 6091437 w 6096000"/>
                <a:gd name="connsiteY15" fmla="*/ 3301833 h 6858000"/>
                <a:gd name="connsiteX16" fmla="*/ 6086875 w 6096000"/>
                <a:gd name="connsiteY16" fmla="*/ 3683337 h 6858000"/>
                <a:gd name="connsiteX17" fmla="*/ 6068623 w 6096000"/>
                <a:gd name="connsiteY17" fmla="*/ 4060299 h 6858000"/>
                <a:gd name="connsiteX18" fmla="*/ 6041246 w 6096000"/>
                <a:gd name="connsiteY18" fmla="*/ 4364595 h 6858000"/>
                <a:gd name="connsiteX19" fmla="*/ 5991055 w 6096000"/>
                <a:gd name="connsiteY19" fmla="*/ 4673432 h 6858000"/>
                <a:gd name="connsiteX20" fmla="*/ 5913485 w 6096000"/>
                <a:gd name="connsiteY20" fmla="*/ 5045853 h 6858000"/>
                <a:gd name="connsiteX21" fmla="*/ 5826791 w 6096000"/>
                <a:gd name="connsiteY21" fmla="*/ 5440983 h 6858000"/>
                <a:gd name="connsiteX22" fmla="*/ 5744660 w 6096000"/>
                <a:gd name="connsiteY22" fmla="*/ 5754362 h 6858000"/>
                <a:gd name="connsiteX23" fmla="*/ 5630587 w 6096000"/>
                <a:gd name="connsiteY23" fmla="*/ 6067741 h 6858000"/>
                <a:gd name="connsiteX24" fmla="*/ 5521078 w 6096000"/>
                <a:gd name="connsiteY24" fmla="*/ 6312994 h 6858000"/>
                <a:gd name="connsiteX25" fmla="*/ 5443510 w 6096000"/>
                <a:gd name="connsiteY25" fmla="*/ 6349327 h 6858000"/>
                <a:gd name="connsiteX26" fmla="*/ 5288372 w 6096000"/>
                <a:gd name="connsiteY26" fmla="*/ 6394745 h 6858000"/>
                <a:gd name="connsiteX27" fmla="*/ 5083042 w 6096000"/>
                <a:gd name="connsiteY27" fmla="*/ 6462870 h 6858000"/>
                <a:gd name="connsiteX28" fmla="*/ 4845772 w 6096000"/>
                <a:gd name="connsiteY28" fmla="*/ 6530996 h 6858000"/>
                <a:gd name="connsiteX29" fmla="*/ 4572000 w 6096000"/>
                <a:gd name="connsiteY29" fmla="*/ 6603665 h 6858000"/>
                <a:gd name="connsiteX30" fmla="*/ 4380359 w 6096000"/>
                <a:gd name="connsiteY30" fmla="*/ 6653623 h 6858000"/>
                <a:gd name="connsiteX31" fmla="*/ 4056396 w 6096000"/>
                <a:gd name="connsiteY31" fmla="*/ 6730831 h 6858000"/>
                <a:gd name="connsiteX32" fmla="*/ 3764371 w 6096000"/>
                <a:gd name="connsiteY32" fmla="*/ 6798957 h 6858000"/>
                <a:gd name="connsiteX33" fmla="*/ 3499726 w 6096000"/>
                <a:gd name="connsiteY33" fmla="*/ 6826207 h 6858000"/>
                <a:gd name="connsiteX34" fmla="*/ 3075378 w 6096000"/>
                <a:gd name="connsiteY34" fmla="*/ 6853458 h 6858000"/>
                <a:gd name="connsiteX35" fmla="*/ 2646468 w 6096000"/>
                <a:gd name="connsiteY35" fmla="*/ 6858000 h 6858000"/>
                <a:gd name="connsiteX36" fmla="*/ 2290563 w 6096000"/>
                <a:gd name="connsiteY36" fmla="*/ 6853458 h 6858000"/>
                <a:gd name="connsiteX37" fmla="*/ 2025916 w 6096000"/>
                <a:gd name="connsiteY37" fmla="*/ 6844375 h 6858000"/>
                <a:gd name="connsiteX38" fmla="*/ 1692828 w 6096000"/>
                <a:gd name="connsiteY38" fmla="*/ 6798957 h 6858000"/>
                <a:gd name="connsiteX39" fmla="*/ 1368862 w 6096000"/>
                <a:gd name="connsiteY39" fmla="*/ 6739916 h 6858000"/>
                <a:gd name="connsiteX40" fmla="*/ 1136156 w 6096000"/>
                <a:gd name="connsiteY40" fmla="*/ 6685416 h 6858000"/>
                <a:gd name="connsiteX41" fmla="*/ 871510 w 6096000"/>
                <a:gd name="connsiteY41" fmla="*/ 6612747 h 6858000"/>
                <a:gd name="connsiteX42" fmla="*/ 615988 w 6096000"/>
                <a:gd name="connsiteY42" fmla="*/ 6535539 h 6858000"/>
                <a:gd name="connsiteX43" fmla="*/ 556672 w 6096000"/>
                <a:gd name="connsiteY43" fmla="*/ 6431078 h 6858000"/>
                <a:gd name="connsiteX44" fmla="*/ 479102 w 6096000"/>
                <a:gd name="connsiteY44" fmla="*/ 6240325 h 6858000"/>
                <a:gd name="connsiteX45" fmla="*/ 392409 w 6096000"/>
                <a:gd name="connsiteY45" fmla="*/ 6008698 h 6858000"/>
                <a:gd name="connsiteX46" fmla="*/ 305713 w 6096000"/>
                <a:gd name="connsiteY46" fmla="*/ 5722569 h 6858000"/>
                <a:gd name="connsiteX47" fmla="*/ 237270 w 6096000"/>
                <a:gd name="connsiteY47" fmla="*/ 5445526 h 6858000"/>
                <a:gd name="connsiteX48" fmla="*/ 196204 w 6096000"/>
                <a:gd name="connsiteY48" fmla="*/ 5209355 h 6858000"/>
                <a:gd name="connsiteX49" fmla="*/ 155139 w 6096000"/>
                <a:gd name="connsiteY49" fmla="*/ 4964102 h 6858000"/>
                <a:gd name="connsiteX50" fmla="*/ 123198 w 6096000"/>
                <a:gd name="connsiteY50" fmla="*/ 4741557 h 6858000"/>
                <a:gd name="connsiteX51" fmla="*/ 91259 w 6096000"/>
                <a:gd name="connsiteY51" fmla="*/ 4500847 h 6858000"/>
                <a:gd name="connsiteX52" fmla="*/ 54755 w 6096000"/>
                <a:gd name="connsiteY52" fmla="*/ 4164760 h 6858000"/>
                <a:gd name="connsiteX53" fmla="*/ 27377 w 6096000"/>
                <a:gd name="connsiteY53" fmla="*/ 3874089 h 6858000"/>
                <a:gd name="connsiteX54" fmla="*/ 4564 w 6096000"/>
                <a:gd name="connsiteY54" fmla="*/ 3565253 h 6858000"/>
                <a:gd name="connsiteX55" fmla="*/ 0 w 6096000"/>
                <a:gd name="connsiteY55" fmla="*/ 3129248 h 6858000"/>
                <a:gd name="connsiteX56" fmla="*/ 13689 w 6096000"/>
                <a:gd name="connsiteY56" fmla="*/ 2906703 h 6858000"/>
                <a:gd name="connsiteX57" fmla="*/ 36504 w 6096000"/>
                <a:gd name="connsiteY57" fmla="*/ 2643282 h 6858000"/>
                <a:gd name="connsiteX58" fmla="*/ 63882 w 6096000"/>
                <a:gd name="connsiteY58" fmla="*/ 2388946 h 6858000"/>
                <a:gd name="connsiteX59" fmla="*/ 114073 w 6096000"/>
                <a:gd name="connsiteY59" fmla="*/ 1975649 h 6858000"/>
                <a:gd name="connsiteX60" fmla="*/ 173391 w 6096000"/>
                <a:gd name="connsiteY60" fmla="*/ 1671355 h 6858000"/>
                <a:gd name="connsiteX61" fmla="*/ 269211 w 6096000"/>
                <a:gd name="connsiteY61" fmla="*/ 1362517 h 6858000"/>
                <a:gd name="connsiteX62" fmla="*/ 346779 w 6096000"/>
                <a:gd name="connsiteY62" fmla="*/ 1130889 h 6858000"/>
                <a:gd name="connsiteX63" fmla="*/ 442600 w 6096000"/>
                <a:gd name="connsiteY63" fmla="*/ 858385 h 6858000"/>
                <a:gd name="connsiteX64" fmla="*/ 529295 w 6096000"/>
                <a:gd name="connsiteY64" fmla="*/ 626758 h 6858000"/>
                <a:gd name="connsiteX65" fmla="*/ 647929 w 6096000"/>
                <a:gd name="connsiteY65" fmla="*/ 327004 h 6858000"/>
                <a:gd name="connsiteX66" fmla="*/ 926265 w 6096000"/>
                <a:gd name="connsiteY66" fmla="*/ 272503 h 6858000"/>
                <a:gd name="connsiteX67" fmla="*/ 1200037 w 6096000"/>
                <a:gd name="connsiteY67" fmla="*/ 208920 h 6858000"/>
                <a:gd name="connsiteX68" fmla="*/ 1469246 w 6096000"/>
                <a:gd name="connsiteY68" fmla="*/ 149877 h 6858000"/>
                <a:gd name="connsiteX69" fmla="*/ 1738455 w 6096000"/>
                <a:gd name="connsiteY69" fmla="*/ 99919 h 6858000"/>
                <a:gd name="connsiteX70" fmla="*/ 2035043 w 6096000"/>
                <a:gd name="connsiteY70" fmla="*/ 45418 h 6858000"/>
                <a:gd name="connsiteX71" fmla="*/ 2290563 w 6096000"/>
                <a:gd name="connsiteY71" fmla="*/ 13625 h 6858000"/>
                <a:gd name="connsiteX72" fmla="*/ 257346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2883738" y="0"/>
                  </a:moveTo>
                  <a:lnTo>
                    <a:pt x="3285269" y="4543"/>
                  </a:lnTo>
                  <a:lnTo>
                    <a:pt x="3764371" y="68126"/>
                  </a:lnTo>
                  <a:lnTo>
                    <a:pt x="4152216" y="145337"/>
                  </a:lnTo>
                  <a:lnTo>
                    <a:pt x="4485307" y="231628"/>
                  </a:lnTo>
                  <a:lnTo>
                    <a:pt x="4749952" y="327004"/>
                  </a:lnTo>
                  <a:lnTo>
                    <a:pt x="5037413" y="445090"/>
                  </a:lnTo>
                  <a:lnTo>
                    <a:pt x="5443510" y="604050"/>
                  </a:lnTo>
                  <a:lnTo>
                    <a:pt x="5525642" y="803885"/>
                  </a:lnTo>
                  <a:lnTo>
                    <a:pt x="5626024" y="1080931"/>
                  </a:lnTo>
                  <a:lnTo>
                    <a:pt x="5767473" y="1457895"/>
                  </a:lnTo>
                  <a:lnTo>
                    <a:pt x="5927173" y="1934773"/>
                  </a:lnTo>
                  <a:lnTo>
                    <a:pt x="6018432" y="2279945"/>
                  </a:lnTo>
                  <a:lnTo>
                    <a:pt x="6068623" y="2616032"/>
                  </a:lnTo>
                  <a:lnTo>
                    <a:pt x="6096000" y="2970286"/>
                  </a:lnTo>
                  <a:cubicBezTo>
                    <a:pt x="6094478" y="3080802"/>
                    <a:pt x="6092959" y="3191316"/>
                    <a:pt x="6091437" y="3301833"/>
                  </a:cubicBezTo>
                  <a:cubicBezTo>
                    <a:pt x="6089917" y="3429001"/>
                    <a:pt x="6088395" y="3556168"/>
                    <a:pt x="6086875" y="3683337"/>
                  </a:cubicBezTo>
                  <a:lnTo>
                    <a:pt x="6068623" y="4060299"/>
                  </a:lnTo>
                  <a:lnTo>
                    <a:pt x="6041246" y="4364595"/>
                  </a:lnTo>
                  <a:lnTo>
                    <a:pt x="5991055" y="4673432"/>
                  </a:lnTo>
                  <a:lnTo>
                    <a:pt x="5913485" y="5045853"/>
                  </a:lnTo>
                  <a:lnTo>
                    <a:pt x="5826791" y="5440983"/>
                  </a:lnTo>
                  <a:lnTo>
                    <a:pt x="5744660" y="5754362"/>
                  </a:lnTo>
                  <a:lnTo>
                    <a:pt x="5630587" y="6067741"/>
                  </a:lnTo>
                  <a:lnTo>
                    <a:pt x="5521078" y="6312994"/>
                  </a:lnTo>
                  <a:lnTo>
                    <a:pt x="5443510" y="6349327"/>
                  </a:lnTo>
                  <a:lnTo>
                    <a:pt x="5288372" y="6394745"/>
                  </a:lnTo>
                  <a:lnTo>
                    <a:pt x="5083042" y="6462870"/>
                  </a:lnTo>
                  <a:lnTo>
                    <a:pt x="4845772" y="6530996"/>
                  </a:lnTo>
                  <a:lnTo>
                    <a:pt x="4572000" y="6603665"/>
                  </a:lnTo>
                  <a:lnTo>
                    <a:pt x="4380359" y="6653623"/>
                  </a:lnTo>
                  <a:lnTo>
                    <a:pt x="4056396" y="6730831"/>
                  </a:lnTo>
                  <a:lnTo>
                    <a:pt x="3764371" y="6798957"/>
                  </a:lnTo>
                  <a:lnTo>
                    <a:pt x="3499726" y="6826207"/>
                  </a:lnTo>
                  <a:lnTo>
                    <a:pt x="3075378" y="6853458"/>
                  </a:lnTo>
                  <a:lnTo>
                    <a:pt x="2646468" y="6858000"/>
                  </a:lnTo>
                  <a:lnTo>
                    <a:pt x="2290563" y="6853458"/>
                  </a:lnTo>
                  <a:lnTo>
                    <a:pt x="2025916" y="6844375"/>
                  </a:lnTo>
                  <a:lnTo>
                    <a:pt x="1692828" y="6798957"/>
                  </a:lnTo>
                  <a:lnTo>
                    <a:pt x="1368862" y="6739916"/>
                  </a:lnTo>
                  <a:lnTo>
                    <a:pt x="1136156" y="6685416"/>
                  </a:lnTo>
                  <a:lnTo>
                    <a:pt x="871510" y="6612747"/>
                  </a:lnTo>
                  <a:lnTo>
                    <a:pt x="615988" y="6535539"/>
                  </a:lnTo>
                  <a:lnTo>
                    <a:pt x="556672" y="6431078"/>
                  </a:lnTo>
                  <a:lnTo>
                    <a:pt x="479102" y="6240325"/>
                  </a:lnTo>
                  <a:lnTo>
                    <a:pt x="392409" y="6008698"/>
                  </a:lnTo>
                  <a:lnTo>
                    <a:pt x="305713" y="5722569"/>
                  </a:lnTo>
                  <a:lnTo>
                    <a:pt x="237270" y="5445526"/>
                  </a:lnTo>
                  <a:lnTo>
                    <a:pt x="196204" y="5209355"/>
                  </a:lnTo>
                  <a:lnTo>
                    <a:pt x="155139" y="4964102"/>
                  </a:lnTo>
                  <a:lnTo>
                    <a:pt x="123198" y="4741557"/>
                  </a:lnTo>
                  <a:lnTo>
                    <a:pt x="91259" y="4500847"/>
                  </a:lnTo>
                  <a:lnTo>
                    <a:pt x="54755" y="4164760"/>
                  </a:lnTo>
                  <a:lnTo>
                    <a:pt x="27377" y="3874089"/>
                  </a:lnTo>
                  <a:lnTo>
                    <a:pt x="4564" y="3565253"/>
                  </a:lnTo>
                  <a:cubicBezTo>
                    <a:pt x="3042" y="3419919"/>
                    <a:pt x="1522" y="3274582"/>
                    <a:pt x="0" y="3129248"/>
                  </a:cubicBezTo>
                  <a:lnTo>
                    <a:pt x="13689" y="2906703"/>
                  </a:lnTo>
                  <a:lnTo>
                    <a:pt x="36504" y="2643282"/>
                  </a:lnTo>
                  <a:lnTo>
                    <a:pt x="63882" y="2388946"/>
                  </a:lnTo>
                  <a:lnTo>
                    <a:pt x="114073" y="1975649"/>
                  </a:lnTo>
                  <a:lnTo>
                    <a:pt x="173391" y="1671355"/>
                  </a:lnTo>
                  <a:lnTo>
                    <a:pt x="269211" y="1362517"/>
                  </a:lnTo>
                  <a:lnTo>
                    <a:pt x="346779" y="1130889"/>
                  </a:lnTo>
                  <a:lnTo>
                    <a:pt x="442600" y="858385"/>
                  </a:lnTo>
                  <a:lnTo>
                    <a:pt x="529295" y="626758"/>
                  </a:lnTo>
                  <a:lnTo>
                    <a:pt x="647929" y="327004"/>
                  </a:lnTo>
                  <a:lnTo>
                    <a:pt x="926265" y="272503"/>
                  </a:lnTo>
                  <a:lnTo>
                    <a:pt x="1200037" y="208920"/>
                  </a:lnTo>
                  <a:lnTo>
                    <a:pt x="1469246" y="149877"/>
                  </a:lnTo>
                  <a:lnTo>
                    <a:pt x="1738455" y="99919"/>
                  </a:lnTo>
                  <a:lnTo>
                    <a:pt x="2035043" y="45418"/>
                  </a:lnTo>
                  <a:lnTo>
                    <a:pt x="2290563" y="13625"/>
                  </a:lnTo>
                  <a:lnTo>
                    <a:pt x="2573461" y="4543"/>
                  </a:lnTo>
                  <a:close/>
                </a:path>
              </a:pathLst>
            </a:custGeom>
            <a:scene3d>
              <a:camera prst="orthographicFront"/>
              <a:lightRig rig="threePt" dir="t"/>
            </a:scene3d>
            <a:sp3d>
              <a:bevelT w="165100" prst="coolSlant"/>
            </a:sp3d>
          </p:spPr>
        </p:pic>
        <p:pic>
          <p:nvPicPr>
            <p:cNvPr id="10" name="Picture 9">
              <a:extLst>
                <a:ext uri="{FF2B5EF4-FFF2-40B4-BE49-F238E27FC236}">
                  <a16:creationId xmlns:a16="http://schemas.microsoft.com/office/drawing/2014/main" id="{4867BAF1-8949-B541-8171-374FB2B27A08}"/>
                </a:ext>
              </a:extLst>
            </p:cNvPr>
            <p:cNvPicPr>
              <a:picLocks noChangeAspect="1"/>
            </p:cNvPicPr>
            <p:nvPr/>
          </p:nvPicPr>
          <p:blipFill>
            <a:blip r:embed="rId3"/>
            <a:srcRect/>
            <a:stretch/>
          </p:blipFill>
          <p:spPr>
            <a:xfrm>
              <a:off x="6096000" y="906767"/>
              <a:ext cx="1659083" cy="1659083"/>
            </a:xfrm>
            <a:custGeom>
              <a:avLst/>
              <a:gdLst>
                <a:gd name="connsiteX0" fmla="*/ 3212262 w 6096000"/>
                <a:gd name="connsiteY0" fmla="*/ 0 h 6858000"/>
                <a:gd name="connsiteX1" fmla="*/ 3522539 w 6096000"/>
                <a:gd name="connsiteY1" fmla="*/ 4543 h 6858000"/>
                <a:gd name="connsiteX2" fmla="*/ 3805437 w 6096000"/>
                <a:gd name="connsiteY2" fmla="*/ 13625 h 6858000"/>
                <a:gd name="connsiteX3" fmla="*/ 4060957 w 6096000"/>
                <a:gd name="connsiteY3" fmla="*/ 45418 h 6858000"/>
                <a:gd name="connsiteX4" fmla="*/ 4357545 w 6096000"/>
                <a:gd name="connsiteY4" fmla="*/ 99919 h 6858000"/>
                <a:gd name="connsiteX5" fmla="*/ 4626754 w 6096000"/>
                <a:gd name="connsiteY5" fmla="*/ 149877 h 6858000"/>
                <a:gd name="connsiteX6" fmla="*/ 4895963 w 6096000"/>
                <a:gd name="connsiteY6" fmla="*/ 208920 h 6858000"/>
                <a:gd name="connsiteX7" fmla="*/ 5169735 w 6096000"/>
                <a:gd name="connsiteY7" fmla="*/ 272503 h 6858000"/>
                <a:gd name="connsiteX8" fmla="*/ 5448071 w 6096000"/>
                <a:gd name="connsiteY8" fmla="*/ 327004 h 6858000"/>
                <a:gd name="connsiteX9" fmla="*/ 5566705 w 6096000"/>
                <a:gd name="connsiteY9" fmla="*/ 626758 h 6858000"/>
                <a:gd name="connsiteX10" fmla="*/ 5653401 w 6096000"/>
                <a:gd name="connsiteY10" fmla="*/ 858385 h 6858000"/>
                <a:gd name="connsiteX11" fmla="*/ 5749221 w 6096000"/>
                <a:gd name="connsiteY11" fmla="*/ 1130889 h 6858000"/>
                <a:gd name="connsiteX12" fmla="*/ 5826789 w 6096000"/>
                <a:gd name="connsiteY12" fmla="*/ 1362517 h 6858000"/>
                <a:gd name="connsiteX13" fmla="*/ 5922609 w 6096000"/>
                <a:gd name="connsiteY13" fmla="*/ 1671355 h 6858000"/>
                <a:gd name="connsiteX14" fmla="*/ 5981927 w 6096000"/>
                <a:gd name="connsiteY14" fmla="*/ 1975649 h 6858000"/>
                <a:gd name="connsiteX15" fmla="*/ 6032118 w 6096000"/>
                <a:gd name="connsiteY15" fmla="*/ 2388946 h 6858000"/>
                <a:gd name="connsiteX16" fmla="*/ 6059496 w 6096000"/>
                <a:gd name="connsiteY16" fmla="*/ 2643282 h 6858000"/>
                <a:gd name="connsiteX17" fmla="*/ 6082311 w 6096000"/>
                <a:gd name="connsiteY17" fmla="*/ 2906703 h 6858000"/>
                <a:gd name="connsiteX18" fmla="*/ 6096000 w 6096000"/>
                <a:gd name="connsiteY18" fmla="*/ 3129248 h 6858000"/>
                <a:gd name="connsiteX19" fmla="*/ 6091436 w 6096000"/>
                <a:gd name="connsiteY19" fmla="*/ 3565253 h 6858000"/>
                <a:gd name="connsiteX20" fmla="*/ 6068623 w 6096000"/>
                <a:gd name="connsiteY20" fmla="*/ 3874089 h 6858000"/>
                <a:gd name="connsiteX21" fmla="*/ 6041246 w 6096000"/>
                <a:gd name="connsiteY21" fmla="*/ 4164760 h 6858000"/>
                <a:gd name="connsiteX22" fmla="*/ 6004741 w 6096000"/>
                <a:gd name="connsiteY22" fmla="*/ 4500847 h 6858000"/>
                <a:gd name="connsiteX23" fmla="*/ 5972802 w 6096000"/>
                <a:gd name="connsiteY23" fmla="*/ 4741557 h 6858000"/>
                <a:gd name="connsiteX24" fmla="*/ 5940862 w 6096000"/>
                <a:gd name="connsiteY24" fmla="*/ 4964102 h 6858000"/>
                <a:gd name="connsiteX25" fmla="*/ 5899796 w 6096000"/>
                <a:gd name="connsiteY25" fmla="*/ 5209355 h 6858000"/>
                <a:gd name="connsiteX26" fmla="*/ 5858730 w 6096000"/>
                <a:gd name="connsiteY26" fmla="*/ 5445526 h 6858000"/>
                <a:gd name="connsiteX27" fmla="*/ 5790287 w 6096000"/>
                <a:gd name="connsiteY27" fmla="*/ 5722569 h 6858000"/>
                <a:gd name="connsiteX28" fmla="*/ 5703591 w 6096000"/>
                <a:gd name="connsiteY28" fmla="*/ 6008698 h 6858000"/>
                <a:gd name="connsiteX29" fmla="*/ 5616898 w 6096000"/>
                <a:gd name="connsiteY29" fmla="*/ 6240325 h 6858000"/>
                <a:gd name="connsiteX30" fmla="*/ 5539328 w 6096000"/>
                <a:gd name="connsiteY30" fmla="*/ 6431078 h 6858000"/>
                <a:gd name="connsiteX31" fmla="*/ 5480012 w 6096000"/>
                <a:gd name="connsiteY31" fmla="*/ 6535539 h 6858000"/>
                <a:gd name="connsiteX32" fmla="*/ 5224490 w 6096000"/>
                <a:gd name="connsiteY32" fmla="*/ 6612747 h 6858000"/>
                <a:gd name="connsiteX33" fmla="*/ 4959844 w 6096000"/>
                <a:gd name="connsiteY33" fmla="*/ 6685416 h 6858000"/>
                <a:gd name="connsiteX34" fmla="*/ 4727138 w 6096000"/>
                <a:gd name="connsiteY34" fmla="*/ 6739916 h 6858000"/>
                <a:gd name="connsiteX35" fmla="*/ 4403172 w 6096000"/>
                <a:gd name="connsiteY35" fmla="*/ 6798957 h 6858000"/>
                <a:gd name="connsiteX36" fmla="*/ 4070084 w 6096000"/>
                <a:gd name="connsiteY36" fmla="*/ 6844375 h 6858000"/>
                <a:gd name="connsiteX37" fmla="*/ 3805437 w 6096000"/>
                <a:gd name="connsiteY37" fmla="*/ 6853458 h 6858000"/>
                <a:gd name="connsiteX38" fmla="*/ 3449532 w 6096000"/>
                <a:gd name="connsiteY38" fmla="*/ 6858000 h 6858000"/>
                <a:gd name="connsiteX39" fmla="*/ 3020622 w 6096000"/>
                <a:gd name="connsiteY39" fmla="*/ 6853458 h 6858000"/>
                <a:gd name="connsiteX40" fmla="*/ 2596274 w 6096000"/>
                <a:gd name="connsiteY40" fmla="*/ 6826207 h 6858000"/>
                <a:gd name="connsiteX41" fmla="*/ 2331629 w 6096000"/>
                <a:gd name="connsiteY41" fmla="*/ 6798957 h 6858000"/>
                <a:gd name="connsiteX42" fmla="*/ 2039605 w 6096000"/>
                <a:gd name="connsiteY42" fmla="*/ 6730831 h 6858000"/>
                <a:gd name="connsiteX43" fmla="*/ 1715641 w 6096000"/>
                <a:gd name="connsiteY43" fmla="*/ 6653623 h 6858000"/>
                <a:gd name="connsiteX44" fmla="*/ 1524001 w 6096000"/>
                <a:gd name="connsiteY44" fmla="*/ 6603665 h 6858000"/>
                <a:gd name="connsiteX45" fmla="*/ 1250228 w 6096000"/>
                <a:gd name="connsiteY45" fmla="*/ 6530996 h 6858000"/>
                <a:gd name="connsiteX46" fmla="*/ 1012958 w 6096000"/>
                <a:gd name="connsiteY46" fmla="*/ 6462870 h 6858000"/>
                <a:gd name="connsiteX47" fmla="*/ 807629 w 6096000"/>
                <a:gd name="connsiteY47" fmla="*/ 6394745 h 6858000"/>
                <a:gd name="connsiteX48" fmla="*/ 652490 w 6096000"/>
                <a:gd name="connsiteY48" fmla="*/ 6349327 h 6858000"/>
                <a:gd name="connsiteX49" fmla="*/ 574922 w 6096000"/>
                <a:gd name="connsiteY49" fmla="*/ 6312994 h 6858000"/>
                <a:gd name="connsiteX50" fmla="*/ 465413 w 6096000"/>
                <a:gd name="connsiteY50" fmla="*/ 6067741 h 6858000"/>
                <a:gd name="connsiteX51" fmla="*/ 351341 w 6096000"/>
                <a:gd name="connsiteY51" fmla="*/ 5754362 h 6858000"/>
                <a:gd name="connsiteX52" fmla="*/ 269209 w 6096000"/>
                <a:gd name="connsiteY52" fmla="*/ 5440983 h 6858000"/>
                <a:gd name="connsiteX53" fmla="*/ 182516 w 6096000"/>
                <a:gd name="connsiteY53" fmla="*/ 5045853 h 6858000"/>
                <a:gd name="connsiteX54" fmla="*/ 104946 w 6096000"/>
                <a:gd name="connsiteY54" fmla="*/ 4673432 h 6858000"/>
                <a:gd name="connsiteX55" fmla="*/ 54755 w 6096000"/>
                <a:gd name="connsiteY55" fmla="*/ 4364595 h 6858000"/>
                <a:gd name="connsiteX56" fmla="*/ 27377 w 6096000"/>
                <a:gd name="connsiteY56" fmla="*/ 4060299 h 6858000"/>
                <a:gd name="connsiteX57" fmla="*/ 9125 w 6096000"/>
                <a:gd name="connsiteY57" fmla="*/ 3683337 h 6858000"/>
                <a:gd name="connsiteX58" fmla="*/ 4564 w 6096000"/>
                <a:gd name="connsiteY58" fmla="*/ 3301833 h 6858000"/>
                <a:gd name="connsiteX59" fmla="*/ 0 w 6096000"/>
                <a:gd name="connsiteY59" fmla="*/ 2970286 h 6858000"/>
                <a:gd name="connsiteX60" fmla="*/ 27377 w 6096000"/>
                <a:gd name="connsiteY60" fmla="*/ 2616032 h 6858000"/>
                <a:gd name="connsiteX61" fmla="*/ 77568 w 6096000"/>
                <a:gd name="connsiteY61" fmla="*/ 2279945 h 6858000"/>
                <a:gd name="connsiteX62" fmla="*/ 168827 w 6096000"/>
                <a:gd name="connsiteY62" fmla="*/ 1934773 h 6858000"/>
                <a:gd name="connsiteX63" fmla="*/ 328527 w 6096000"/>
                <a:gd name="connsiteY63" fmla="*/ 1457895 h 6858000"/>
                <a:gd name="connsiteX64" fmla="*/ 469977 w 6096000"/>
                <a:gd name="connsiteY64" fmla="*/ 1080931 h 6858000"/>
                <a:gd name="connsiteX65" fmla="*/ 570359 w 6096000"/>
                <a:gd name="connsiteY65" fmla="*/ 803885 h 6858000"/>
                <a:gd name="connsiteX66" fmla="*/ 652490 w 6096000"/>
                <a:gd name="connsiteY66" fmla="*/ 604050 h 6858000"/>
                <a:gd name="connsiteX67" fmla="*/ 1058588 w 6096000"/>
                <a:gd name="connsiteY67" fmla="*/ 445090 h 6858000"/>
                <a:gd name="connsiteX68" fmla="*/ 1346049 w 6096000"/>
                <a:gd name="connsiteY68" fmla="*/ 327004 h 6858000"/>
                <a:gd name="connsiteX69" fmla="*/ 1610694 w 6096000"/>
                <a:gd name="connsiteY69" fmla="*/ 231628 h 6858000"/>
                <a:gd name="connsiteX70" fmla="*/ 1943784 w 6096000"/>
                <a:gd name="connsiteY70" fmla="*/ 145337 h 6858000"/>
                <a:gd name="connsiteX71" fmla="*/ 2331629 w 6096000"/>
                <a:gd name="connsiteY71" fmla="*/ 68126 h 6858000"/>
                <a:gd name="connsiteX72" fmla="*/ 281073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3212262" y="0"/>
                  </a:moveTo>
                  <a:lnTo>
                    <a:pt x="3522539" y="4543"/>
                  </a:lnTo>
                  <a:lnTo>
                    <a:pt x="3805437" y="13625"/>
                  </a:lnTo>
                  <a:lnTo>
                    <a:pt x="4060957" y="45418"/>
                  </a:lnTo>
                  <a:lnTo>
                    <a:pt x="4357545" y="99919"/>
                  </a:lnTo>
                  <a:lnTo>
                    <a:pt x="4626754" y="149877"/>
                  </a:lnTo>
                  <a:lnTo>
                    <a:pt x="4895963" y="208920"/>
                  </a:lnTo>
                  <a:lnTo>
                    <a:pt x="5169735" y="272503"/>
                  </a:lnTo>
                  <a:lnTo>
                    <a:pt x="5448071" y="327004"/>
                  </a:lnTo>
                  <a:lnTo>
                    <a:pt x="5566705" y="626758"/>
                  </a:lnTo>
                  <a:lnTo>
                    <a:pt x="5653401" y="858385"/>
                  </a:lnTo>
                  <a:lnTo>
                    <a:pt x="5749221" y="1130889"/>
                  </a:lnTo>
                  <a:lnTo>
                    <a:pt x="5826789" y="1362517"/>
                  </a:lnTo>
                  <a:lnTo>
                    <a:pt x="5922609" y="1671355"/>
                  </a:lnTo>
                  <a:lnTo>
                    <a:pt x="5981927" y="1975649"/>
                  </a:lnTo>
                  <a:lnTo>
                    <a:pt x="6032118" y="2388946"/>
                  </a:lnTo>
                  <a:lnTo>
                    <a:pt x="6059496" y="2643282"/>
                  </a:lnTo>
                  <a:lnTo>
                    <a:pt x="6082311" y="2906703"/>
                  </a:lnTo>
                  <a:lnTo>
                    <a:pt x="6096000" y="3129248"/>
                  </a:lnTo>
                  <a:cubicBezTo>
                    <a:pt x="6094478" y="3274582"/>
                    <a:pt x="6092958" y="3419919"/>
                    <a:pt x="6091436" y="3565253"/>
                  </a:cubicBezTo>
                  <a:lnTo>
                    <a:pt x="6068623" y="3874089"/>
                  </a:lnTo>
                  <a:lnTo>
                    <a:pt x="6041246" y="4164760"/>
                  </a:lnTo>
                  <a:lnTo>
                    <a:pt x="6004741" y="4500847"/>
                  </a:lnTo>
                  <a:lnTo>
                    <a:pt x="5972802" y="4741557"/>
                  </a:lnTo>
                  <a:lnTo>
                    <a:pt x="5940862" y="4964102"/>
                  </a:lnTo>
                  <a:lnTo>
                    <a:pt x="5899796" y="5209355"/>
                  </a:lnTo>
                  <a:lnTo>
                    <a:pt x="5858730" y="5445526"/>
                  </a:lnTo>
                  <a:lnTo>
                    <a:pt x="5790287" y="5722569"/>
                  </a:lnTo>
                  <a:lnTo>
                    <a:pt x="5703591" y="6008698"/>
                  </a:lnTo>
                  <a:lnTo>
                    <a:pt x="5616898" y="6240325"/>
                  </a:lnTo>
                  <a:lnTo>
                    <a:pt x="5539328" y="6431078"/>
                  </a:lnTo>
                  <a:lnTo>
                    <a:pt x="5480012" y="6535539"/>
                  </a:lnTo>
                  <a:lnTo>
                    <a:pt x="5224490" y="6612747"/>
                  </a:lnTo>
                  <a:lnTo>
                    <a:pt x="4959844" y="6685416"/>
                  </a:lnTo>
                  <a:lnTo>
                    <a:pt x="4727138" y="6739916"/>
                  </a:lnTo>
                  <a:lnTo>
                    <a:pt x="4403172" y="6798957"/>
                  </a:lnTo>
                  <a:lnTo>
                    <a:pt x="4070084" y="6844375"/>
                  </a:lnTo>
                  <a:lnTo>
                    <a:pt x="3805437" y="6853458"/>
                  </a:lnTo>
                  <a:lnTo>
                    <a:pt x="3449532" y="6858000"/>
                  </a:lnTo>
                  <a:lnTo>
                    <a:pt x="3020622" y="6853458"/>
                  </a:lnTo>
                  <a:lnTo>
                    <a:pt x="2596274" y="6826207"/>
                  </a:lnTo>
                  <a:lnTo>
                    <a:pt x="2331629" y="6798957"/>
                  </a:lnTo>
                  <a:lnTo>
                    <a:pt x="2039605" y="6730831"/>
                  </a:lnTo>
                  <a:lnTo>
                    <a:pt x="1715641" y="6653623"/>
                  </a:lnTo>
                  <a:lnTo>
                    <a:pt x="1524001" y="6603665"/>
                  </a:lnTo>
                  <a:lnTo>
                    <a:pt x="1250228" y="6530996"/>
                  </a:lnTo>
                  <a:lnTo>
                    <a:pt x="1012958" y="6462870"/>
                  </a:lnTo>
                  <a:lnTo>
                    <a:pt x="807629" y="6394745"/>
                  </a:lnTo>
                  <a:lnTo>
                    <a:pt x="652490" y="6349327"/>
                  </a:lnTo>
                  <a:lnTo>
                    <a:pt x="574922" y="6312994"/>
                  </a:lnTo>
                  <a:lnTo>
                    <a:pt x="465413" y="6067741"/>
                  </a:lnTo>
                  <a:lnTo>
                    <a:pt x="351341" y="5754362"/>
                  </a:lnTo>
                  <a:lnTo>
                    <a:pt x="269209" y="5440983"/>
                  </a:lnTo>
                  <a:lnTo>
                    <a:pt x="182516" y="5045853"/>
                  </a:lnTo>
                  <a:lnTo>
                    <a:pt x="104946" y="4673432"/>
                  </a:lnTo>
                  <a:lnTo>
                    <a:pt x="54755" y="4364595"/>
                  </a:lnTo>
                  <a:lnTo>
                    <a:pt x="27377" y="4060299"/>
                  </a:lnTo>
                  <a:lnTo>
                    <a:pt x="9125" y="3683337"/>
                  </a:lnTo>
                  <a:cubicBezTo>
                    <a:pt x="7606" y="3556168"/>
                    <a:pt x="6084" y="3429001"/>
                    <a:pt x="4564" y="3301833"/>
                  </a:cubicBezTo>
                  <a:cubicBezTo>
                    <a:pt x="3042" y="3191316"/>
                    <a:pt x="1522" y="3080802"/>
                    <a:pt x="0" y="2970286"/>
                  </a:cubicBezTo>
                  <a:lnTo>
                    <a:pt x="27377" y="2616032"/>
                  </a:lnTo>
                  <a:lnTo>
                    <a:pt x="77568" y="2279945"/>
                  </a:lnTo>
                  <a:lnTo>
                    <a:pt x="168827" y="1934773"/>
                  </a:lnTo>
                  <a:lnTo>
                    <a:pt x="328527" y="1457895"/>
                  </a:lnTo>
                  <a:lnTo>
                    <a:pt x="469977" y="1080931"/>
                  </a:lnTo>
                  <a:lnTo>
                    <a:pt x="570359" y="803885"/>
                  </a:lnTo>
                  <a:lnTo>
                    <a:pt x="652490" y="604050"/>
                  </a:lnTo>
                  <a:lnTo>
                    <a:pt x="1058588" y="445090"/>
                  </a:lnTo>
                  <a:lnTo>
                    <a:pt x="1346049" y="327004"/>
                  </a:lnTo>
                  <a:lnTo>
                    <a:pt x="1610694" y="231628"/>
                  </a:lnTo>
                  <a:lnTo>
                    <a:pt x="1943784" y="145337"/>
                  </a:lnTo>
                  <a:lnTo>
                    <a:pt x="2331629" y="68126"/>
                  </a:lnTo>
                  <a:lnTo>
                    <a:pt x="2810731" y="4543"/>
                  </a:lnTo>
                  <a:close/>
                </a:path>
              </a:pathLst>
            </a:custGeom>
            <a:scene3d>
              <a:camera prst="orthographicFront"/>
              <a:lightRig rig="threePt" dir="t"/>
            </a:scene3d>
            <a:sp3d>
              <a:bevelT w="165100" prst="coolSlant"/>
            </a:sp3d>
          </p:spPr>
        </p:pic>
      </p:grpSp>
      <p:grpSp>
        <p:nvGrpSpPr>
          <p:cNvPr id="11" name="Group 10">
            <a:extLst>
              <a:ext uri="{FF2B5EF4-FFF2-40B4-BE49-F238E27FC236}">
                <a16:creationId xmlns:a16="http://schemas.microsoft.com/office/drawing/2014/main" id="{C99AFF06-11D7-B348-80CA-5045FE5F3267}"/>
              </a:ext>
            </a:extLst>
          </p:cNvPr>
          <p:cNvGrpSpPr>
            <a:grpSpLocks noChangeAspect="1"/>
          </p:cNvGrpSpPr>
          <p:nvPr/>
        </p:nvGrpSpPr>
        <p:grpSpPr>
          <a:xfrm>
            <a:off x="2217118" y="1454195"/>
            <a:ext cx="8243272" cy="4608576"/>
            <a:chOff x="7118422" y="2779203"/>
            <a:chExt cx="3657815" cy="2044979"/>
          </a:xfrm>
        </p:grpSpPr>
        <p:sp>
          <p:nvSpPr>
            <p:cNvPr id="12" name="Rounded Rectangle 11">
              <a:extLst>
                <a:ext uri="{FF2B5EF4-FFF2-40B4-BE49-F238E27FC236}">
                  <a16:creationId xmlns:a16="http://schemas.microsoft.com/office/drawing/2014/main" id="{87AA83B3-0DCB-0F46-94AA-BFC177A823BE}"/>
                </a:ext>
              </a:extLst>
            </p:cNvPr>
            <p:cNvSpPr/>
            <p:nvPr/>
          </p:nvSpPr>
          <p:spPr>
            <a:xfrm>
              <a:off x="7118422" y="2779203"/>
              <a:ext cx="3657815" cy="2044979"/>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46C32C4-3BB6-A349-8FCB-7060C690E667}"/>
                </a:ext>
              </a:extLst>
            </p:cNvPr>
            <p:cNvPicPr>
              <a:picLocks noChangeAspect="1"/>
            </p:cNvPicPr>
            <p:nvPr/>
          </p:nvPicPr>
          <p:blipFill>
            <a:blip r:embed="rId4"/>
            <a:srcRect/>
            <a:stretch/>
          </p:blipFill>
          <p:spPr>
            <a:xfrm>
              <a:off x="8964687" y="2978084"/>
              <a:ext cx="1659083" cy="1659083"/>
            </a:xfrm>
            <a:custGeom>
              <a:avLst/>
              <a:gdLst>
                <a:gd name="connsiteX0" fmla="*/ 3212262 w 6096000"/>
                <a:gd name="connsiteY0" fmla="*/ 0 h 6858000"/>
                <a:gd name="connsiteX1" fmla="*/ 3522539 w 6096000"/>
                <a:gd name="connsiteY1" fmla="*/ 4543 h 6858000"/>
                <a:gd name="connsiteX2" fmla="*/ 3805437 w 6096000"/>
                <a:gd name="connsiteY2" fmla="*/ 13625 h 6858000"/>
                <a:gd name="connsiteX3" fmla="*/ 4060957 w 6096000"/>
                <a:gd name="connsiteY3" fmla="*/ 45418 h 6858000"/>
                <a:gd name="connsiteX4" fmla="*/ 4357545 w 6096000"/>
                <a:gd name="connsiteY4" fmla="*/ 99919 h 6858000"/>
                <a:gd name="connsiteX5" fmla="*/ 4626754 w 6096000"/>
                <a:gd name="connsiteY5" fmla="*/ 149877 h 6858000"/>
                <a:gd name="connsiteX6" fmla="*/ 4895963 w 6096000"/>
                <a:gd name="connsiteY6" fmla="*/ 208920 h 6858000"/>
                <a:gd name="connsiteX7" fmla="*/ 5169735 w 6096000"/>
                <a:gd name="connsiteY7" fmla="*/ 272503 h 6858000"/>
                <a:gd name="connsiteX8" fmla="*/ 5448071 w 6096000"/>
                <a:gd name="connsiteY8" fmla="*/ 327004 h 6858000"/>
                <a:gd name="connsiteX9" fmla="*/ 5566705 w 6096000"/>
                <a:gd name="connsiteY9" fmla="*/ 626758 h 6858000"/>
                <a:gd name="connsiteX10" fmla="*/ 5653401 w 6096000"/>
                <a:gd name="connsiteY10" fmla="*/ 858385 h 6858000"/>
                <a:gd name="connsiteX11" fmla="*/ 5749221 w 6096000"/>
                <a:gd name="connsiteY11" fmla="*/ 1130889 h 6858000"/>
                <a:gd name="connsiteX12" fmla="*/ 5826789 w 6096000"/>
                <a:gd name="connsiteY12" fmla="*/ 1362517 h 6858000"/>
                <a:gd name="connsiteX13" fmla="*/ 5922609 w 6096000"/>
                <a:gd name="connsiteY13" fmla="*/ 1671355 h 6858000"/>
                <a:gd name="connsiteX14" fmla="*/ 5981927 w 6096000"/>
                <a:gd name="connsiteY14" fmla="*/ 1975649 h 6858000"/>
                <a:gd name="connsiteX15" fmla="*/ 6032118 w 6096000"/>
                <a:gd name="connsiteY15" fmla="*/ 2388946 h 6858000"/>
                <a:gd name="connsiteX16" fmla="*/ 6059496 w 6096000"/>
                <a:gd name="connsiteY16" fmla="*/ 2643282 h 6858000"/>
                <a:gd name="connsiteX17" fmla="*/ 6082311 w 6096000"/>
                <a:gd name="connsiteY17" fmla="*/ 2906703 h 6858000"/>
                <a:gd name="connsiteX18" fmla="*/ 6096000 w 6096000"/>
                <a:gd name="connsiteY18" fmla="*/ 3129248 h 6858000"/>
                <a:gd name="connsiteX19" fmla="*/ 6091436 w 6096000"/>
                <a:gd name="connsiteY19" fmla="*/ 3565253 h 6858000"/>
                <a:gd name="connsiteX20" fmla="*/ 6068623 w 6096000"/>
                <a:gd name="connsiteY20" fmla="*/ 3874089 h 6858000"/>
                <a:gd name="connsiteX21" fmla="*/ 6041246 w 6096000"/>
                <a:gd name="connsiteY21" fmla="*/ 4164760 h 6858000"/>
                <a:gd name="connsiteX22" fmla="*/ 6004741 w 6096000"/>
                <a:gd name="connsiteY22" fmla="*/ 4500847 h 6858000"/>
                <a:gd name="connsiteX23" fmla="*/ 5972802 w 6096000"/>
                <a:gd name="connsiteY23" fmla="*/ 4741557 h 6858000"/>
                <a:gd name="connsiteX24" fmla="*/ 5940862 w 6096000"/>
                <a:gd name="connsiteY24" fmla="*/ 4964102 h 6858000"/>
                <a:gd name="connsiteX25" fmla="*/ 5899796 w 6096000"/>
                <a:gd name="connsiteY25" fmla="*/ 5209355 h 6858000"/>
                <a:gd name="connsiteX26" fmla="*/ 5858730 w 6096000"/>
                <a:gd name="connsiteY26" fmla="*/ 5445526 h 6858000"/>
                <a:gd name="connsiteX27" fmla="*/ 5790287 w 6096000"/>
                <a:gd name="connsiteY27" fmla="*/ 5722569 h 6858000"/>
                <a:gd name="connsiteX28" fmla="*/ 5703591 w 6096000"/>
                <a:gd name="connsiteY28" fmla="*/ 6008698 h 6858000"/>
                <a:gd name="connsiteX29" fmla="*/ 5616898 w 6096000"/>
                <a:gd name="connsiteY29" fmla="*/ 6240325 h 6858000"/>
                <a:gd name="connsiteX30" fmla="*/ 5539328 w 6096000"/>
                <a:gd name="connsiteY30" fmla="*/ 6431078 h 6858000"/>
                <a:gd name="connsiteX31" fmla="*/ 5480012 w 6096000"/>
                <a:gd name="connsiteY31" fmla="*/ 6535539 h 6858000"/>
                <a:gd name="connsiteX32" fmla="*/ 5224490 w 6096000"/>
                <a:gd name="connsiteY32" fmla="*/ 6612747 h 6858000"/>
                <a:gd name="connsiteX33" fmla="*/ 4959844 w 6096000"/>
                <a:gd name="connsiteY33" fmla="*/ 6685416 h 6858000"/>
                <a:gd name="connsiteX34" fmla="*/ 4727138 w 6096000"/>
                <a:gd name="connsiteY34" fmla="*/ 6739916 h 6858000"/>
                <a:gd name="connsiteX35" fmla="*/ 4403172 w 6096000"/>
                <a:gd name="connsiteY35" fmla="*/ 6798957 h 6858000"/>
                <a:gd name="connsiteX36" fmla="*/ 4070084 w 6096000"/>
                <a:gd name="connsiteY36" fmla="*/ 6844375 h 6858000"/>
                <a:gd name="connsiteX37" fmla="*/ 3805437 w 6096000"/>
                <a:gd name="connsiteY37" fmla="*/ 6853458 h 6858000"/>
                <a:gd name="connsiteX38" fmla="*/ 3449532 w 6096000"/>
                <a:gd name="connsiteY38" fmla="*/ 6858000 h 6858000"/>
                <a:gd name="connsiteX39" fmla="*/ 3020622 w 6096000"/>
                <a:gd name="connsiteY39" fmla="*/ 6853458 h 6858000"/>
                <a:gd name="connsiteX40" fmla="*/ 2596274 w 6096000"/>
                <a:gd name="connsiteY40" fmla="*/ 6826207 h 6858000"/>
                <a:gd name="connsiteX41" fmla="*/ 2331629 w 6096000"/>
                <a:gd name="connsiteY41" fmla="*/ 6798957 h 6858000"/>
                <a:gd name="connsiteX42" fmla="*/ 2039605 w 6096000"/>
                <a:gd name="connsiteY42" fmla="*/ 6730831 h 6858000"/>
                <a:gd name="connsiteX43" fmla="*/ 1715641 w 6096000"/>
                <a:gd name="connsiteY43" fmla="*/ 6653623 h 6858000"/>
                <a:gd name="connsiteX44" fmla="*/ 1524001 w 6096000"/>
                <a:gd name="connsiteY44" fmla="*/ 6603665 h 6858000"/>
                <a:gd name="connsiteX45" fmla="*/ 1250228 w 6096000"/>
                <a:gd name="connsiteY45" fmla="*/ 6530996 h 6858000"/>
                <a:gd name="connsiteX46" fmla="*/ 1012958 w 6096000"/>
                <a:gd name="connsiteY46" fmla="*/ 6462870 h 6858000"/>
                <a:gd name="connsiteX47" fmla="*/ 807629 w 6096000"/>
                <a:gd name="connsiteY47" fmla="*/ 6394745 h 6858000"/>
                <a:gd name="connsiteX48" fmla="*/ 652490 w 6096000"/>
                <a:gd name="connsiteY48" fmla="*/ 6349327 h 6858000"/>
                <a:gd name="connsiteX49" fmla="*/ 574922 w 6096000"/>
                <a:gd name="connsiteY49" fmla="*/ 6312994 h 6858000"/>
                <a:gd name="connsiteX50" fmla="*/ 465413 w 6096000"/>
                <a:gd name="connsiteY50" fmla="*/ 6067741 h 6858000"/>
                <a:gd name="connsiteX51" fmla="*/ 351341 w 6096000"/>
                <a:gd name="connsiteY51" fmla="*/ 5754362 h 6858000"/>
                <a:gd name="connsiteX52" fmla="*/ 269209 w 6096000"/>
                <a:gd name="connsiteY52" fmla="*/ 5440983 h 6858000"/>
                <a:gd name="connsiteX53" fmla="*/ 182516 w 6096000"/>
                <a:gd name="connsiteY53" fmla="*/ 5045853 h 6858000"/>
                <a:gd name="connsiteX54" fmla="*/ 104946 w 6096000"/>
                <a:gd name="connsiteY54" fmla="*/ 4673432 h 6858000"/>
                <a:gd name="connsiteX55" fmla="*/ 54755 w 6096000"/>
                <a:gd name="connsiteY55" fmla="*/ 4364595 h 6858000"/>
                <a:gd name="connsiteX56" fmla="*/ 27377 w 6096000"/>
                <a:gd name="connsiteY56" fmla="*/ 4060299 h 6858000"/>
                <a:gd name="connsiteX57" fmla="*/ 9125 w 6096000"/>
                <a:gd name="connsiteY57" fmla="*/ 3683337 h 6858000"/>
                <a:gd name="connsiteX58" fmla="*/ 4564 w 6096000"/>
                <a:gd name="connsiteY58" fmla="*/ 3301833 h 6858000"/>
                <a:gd name="connsiteX59" fmla="*/ 0 w 6096000"/>
                <a:gd name="connsiteY59" fmla="*/ 2970286 h 6858000"/>
                <a:gd name="connsiteX60" fmla="*/ 27377 w 6096000"/>
                <a:gd name="connsiteY60" fmla="*/ 2616032 h 6858000"/>
                <a:gd name="connsiteX61" fmla="*/ 77568 w 6096000"/>
                <a:gd name="connsiteY61" fmla="*/ 2279945 h 6858000"/>
                <a:gd name="connsiteX62" fmla="*/ 168827 w 6096000"/>
                <a:gd name="connsiteY62" fmla="*/ 1934773 h 6858000"/>
                <a:gd name="connsiteX63" fmla="*/ 328527 w 6096000"/>
                <a:gd name="connsiteY63" fmla="*/ 1457895 h 6858000"/>
                <a:gd name="connsiteX64" fmla="*/ 469977 w 6096000"/>
                <a:gd name="connsiteY64" fmla="*/ 1080931 h 6858000"/>
                <a:gd name="connsiteX65" fmla="*/ 570359 w 6096000"/>
                <a:gd name="connsiteY65" fmla="*/ 803885 h 6858000"/>
                <a:gd name="connsiteX66" fmla="*/ 652490 w 6096000"/>
                <a:gd name="connsiteY66" fmla="*/ 604050 h 6858000"/>
                <a:gd name="connsiteX67" fmla="*/ 1058588 w 6096000"/>
                <a:gd name="connsiteY67" fmla="*/ 445090 h 6858000"/>
                <a:gd name="connsiteX68" fmla="*/ 1346049 w 6096000"/>
                <a:gd name="connsiteY68" fmla="*/ 327004 h 6858000"/>
                <a:gd name="connsiteX69" fmla="*/ 1610694 w 6096000"/>
                <a:gd name="connsiteY69" fmla="*/ 231628 h 6858000"/>
                <a:gd name="connsiteX70" fmla="*/ 1943784 w 6096000"/>
                <a:gd name="connsiteY70" fmla="*/ 145337 h 6858000"/>
                <a:gd name="connsiteX71" fmla="*/ 2331629 w 6096000"/>
                <a:gd name="connsiteY71" fmla="*/ 68126 h 6858000"/>
                <a:gd name="connsiteX72" fmla="*/ 281073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3212262" y="0"/>
                  </a:moveTo>
                  <a:lnTo>
                    <a:pt x="3522539" y="4543"/>
                  </a:lnTo>
                  <a:lnTo>
                    <a:pt x="3805437" y="13625"/>
                  </a:lnTo>
                  <a:lnTo>
                    <a:pt x="4060957" y="45418"/>
                  </a:lnTo>
                  <a:lnTo>
                    <a:pt x="4357545" y="99919"/>
                  </a:lnTo>
                  <a:lnTo>
                    <a:pt x="4626754" y="149877"/>
                  </a:lnTo>
                  <a:lnTo>
                    <a:pt x="4895963" y="208920"/>
                  </a:lnTo>
                  <a:lnTo>
                    <a:pt x="5169735" y="272503"/>
                  </a:lnTo>
                  <a:lnTo>
                    <a:pt x="5448071" y="327004"/>
                  </a:lnTo>
                  <a:lnTo>
                    <a:pt x="5566705" y="626758"/>
                  </a:lnTo>
                  <a:lnTo>
                    <a:pt x="5653401" y="858385"/>
                  </a:lnTo>
                  <a:lnTo>
                    <a:pt x="5749221" y="1130889"/>
                  </a:lnTo>
                  <a:lnTo>
                    <a:pt x="5826789" y="1362517"/>
                  </a:lnTo>
                  <a:lnTo>
                    <a:pt x="5922609" y="1671355"/>
                  </a:lnTo>
                  <a:lnTo>
                    <a:pt x="5981927" y="1975649"/>
                  </a:lnTo>
                  <a:lnTo>
                    <a:pt x="6032118" y="2388946"/>
                  </a:lnTo>
                  <a:lnTo>
                    <a:pt x="6059496" y="2643282"/>
                  </a:lnTo>
                  <a:lnTo>
                    <a:pt x="6082311" y="2906703"/>
                  </a:lnTo>
                  <a:lnTo>
                    <a:pt x="6096000" y="3129248"/>
                  </a:lnTo>
                  <a:cubicBezTo>
                    <a:pt x="6094478" y="3274582"/>
                    <a:pt x="6092958" y="3419919"/>
                    <a:pt x="6091436" y="3565253"/>
                  </a:cubicBezTo>
                  <a:lnTo>
                    <a:pt x="6068623" y="3874089"/>
                  </a:lnTo>
                  <a:lnTo>
                    <a:pt x="6041246" y="4164760"/>
                  </a:lnTo>
                  <a:lnTo>
                    <a:pt x="6004741" y="4500847"/>
                  </a:lnTo>
                  <a:lnTo>
                    <a:pt x="5972802" y="4741557"/>
                  </a:lnTo>
                  <a:lnTo>
                    <a:pt x="5940862" y="4964102"/>
                  </a:lnTo>
                  <a:lnTo>
                    <a:pt x="5899796" y="5209355"/>
                  </a:lnTo>
                  <a:lnTo>
                    <a:pt x="5858730" y="5445526"/>
                  </a:lnTo>
                  <a:lnTo>
                    <a:pt x="5790287" y="5722569"/>
                  </a:lnTo>
                  <a:lnTo>
                    <a:pt x="5703591" y="6008698"/>
                  </a:lnTo>
                  <a:lnTo>
                    <a:pt x="5616898" y="6240325"/>
                  </a:lnTo>
                  <a:lnTo>
                    <a:pt x="5539328" y="6431078"/>
                  </a:lnTo>
                  <a:lnTo>
                    <a:pt x="5480012" y="6535539"/>
                  </a:lnTo>
                  <a:lnTo>
                    <a:pt x="5224490" y="6612747"/>
                  </a:lnTo>
                  <a:lnTo>
                    <a:pt x="4959844" y="6685416"/>
                  </a:lnTo>
                  <a:lnTo>
                    <a:pt x="4727138" y="6739916"/>
                  </a:lnTo>
                  <a:lnTo>
                    <a:pt x="4403172" y="6798957"/>
                  </a:lnTo>
                  <a:lnTo>
                    <a:pt x="4070084" y="6844375"/>
                  </a:lnTo>
                  <a:lnTo>
                    <a:pt x="3805437" y="6853458"/>
                  </a:lnTo>
                  <a:lnTo>
                    <a:pt x="3449532" y="6858000"/>
                  </a:lnTo>
                  <a:lnTo>
                    <a:pt x="3020622" y="6853458"/>
                  </a:lnTo>
                  <a:lnTo>
                    <a:pt x="2596274" y="6826207"/>
                  </a:lnTo>
                  <a:lnTo>
                    <a:pt x="2331629" y="6798957"/>
                  </a:lnTo>
                  <a:lnTo>
                    <a:pt x="2039605" y="6730831"/>
                  </a:lnTo>
                  <a:lnTo>
                    <a:pt x="1715641" y="6653623"/>
                  </a:lnTo>
                  <a:lnTo>
                    <a:pt x="1524001" y="6603665"/>
                  </a:lnTo>
                  <a:lnTo>
                    <a:pt x="1250228" y="6530996"/>
                  </a:lnTo>
                  <a:lnTo>
                    <a:pt x="1012958" y="6462870"/>
                  </a:lnTo>
                  <a:lnTo>
                    <a:pt x="807629" y="6394745"/>
                  </a:lnTo>
                  <a:lnTo>
                    <a:pt x="652490" y="6349327"/>
                  </a:lnTo>
                  <a:lnTo>
                    <a:pt x="574922" y="6312994"/>
                  </a:lnTo>
                  <a:lnTo>
                    <a:pt x="465413" y="6067741"/>
                  </a:lnTo>
                  <a:lnTo>
                    <a:pt x="351341" y="5754362"/>
                  </a:lnTo>
                  <a:lnTo>
                    <a:pt x="269209" y="5440983"/>
                  </a:lnTo>
                  <a:lnTo>
                    <a:pt x="182516" y="5045853"/>
                  </a:lnTo>
                  <a:lnTo>
                    <a:pt x="104946" y="4673432"/>
                  </a:lnTo>
                  <a:lnTo>
                    <a:pt x="54755" y="4364595"/>
                  </a:lnTo>
                  <a:lnTo>
                    <a:pt x="27377" y="4060299"/>
                  </a:lnTo>
                  <a:lnTo>
                    <a:pt x="9125" y="3683337"/>
                  </a:lnTo>
                  <a:cubicBezTo>
                    <a:pt x="7606" y="3556168"/>
                    <a:pt x="6084" y="3429001"/>
                    <a:pt x="4564" y="3301833"/>
                  </a:cubicBezTo>
                  <a:cubicBezTo>
                    <a:pt x="3042" y="3191316"/>
                    <a:pt x="1522" y="3080802"/>
                    <a:pt x="0" y="2970286"/>
                  </a:cubicBezTo>
                  <a:lnTo>
                    <a:pt x="27377" y="2616032"/>
                  </a:lnTo>
                  <a:lnTo>
                    <a:pt x="77568" y="2279945"/>
                  </a:lnTo>
                  <a:lnTo>
                    <a:pt x="168827" y="1934773"/>
                  </a:lnTo>
                  <a:lnTo>
                    <a:pt x="328527" y="1457895"/>
                  </a:lnTo>
                  <a:lnTo>
                    <a:pt x="469977" y="1080931"/>
                  </a:lnTo>
                  <a:lnTo>
                    <a:pt x="570359" y="803885"/>
                  </a:lnTo>
                  <a:lnTo>
                    <a:pt x="652490" y="604050"/>
                  </a:lnTo>
                  <a:lnTo>
                    <a:pt x="1058588" y="445090"/>
                  </a:lnTo>
                  <a:lnTo>
                    <a:pt x="1346049" y="327004"/>
                  </a:lnTo>
                  <a:lnTo>
                    <a:pt x="1610694" y="231628"/>
                  </a:lnTo>
                  <a:lnTo>
                    <a:pt x="1943784" y="145337"/>
                  </a:lnTo>
                  <a:lnTo>
                    <a:pt x="2331629" y="68126"/>
                  </a:lnTo>
                  <a:lnTo>
                    <a:pt x="2810731" y="4543"/>
                  </a:lnTo>
                  <a:close/>
                </a:path>
              </a:pathLst>
            </a:custGeom>
            <a:scene3d>
              <a:camera prst="orthographicFront"/>
              <a:lightRig rig="threePt" dir="t"/>
            </a:scene3d>
            <a:sp3d>
              <a:bevelT w="165100" prst="coolSlant"/>
            </a:sp3d>
          </p:spPr>
        </p:pic>
        <p:pic>
          <p:nvPicPr>
            <p:cNvPr id="14" name="Picture 13">
              <a:extLst>
                <a:ext uri="{FF2B5EF4-FFF2-40B4-BE49-F238E27FC236}">
                  <a16:creationId xmlns:a16="http://schemas.microsoft.com/office/drawing/2014/main" id="{B11731FD-976B-074C-BD77-9C8B4738E097}"/>
                </a:ext>
              </a:extLst>
            </p:cNvPr>
            <p:cNvPicPr>
              <a:picLocks noChangeAspect="1"/>
            </p:cNvPicPr>
            <p:nvPr/>
          </p:nvPicPr>
          <p:blipFill>
            <a:blip r:embed="rId4"/>
            <a:srcRect/>
            <a:stretch/>
          </p:blipFill>
          <p:spPr>
            <a:xfrm>
              <a:off x="7257317" y="2978085"/>
              <a:ext cx="1659082" cy="1659082"/>
            </a:xfrm>
            <a:custGeom>
              <a:avLst/>
              <a:gdLst>
                <a:gd name="connsiteX0" fmla="*/ 2883738 w 6096000"/>
                <a:gd name="connsiteY0" fmla="*/ 0 h 6858000"/>
                <a:gd name="connsiteX1" fmla="*/ 3285269 w 6096000"/>
                <a:gd name="connsiteY1" fmla="*/ 4543 h 6858000"/>
                <a:gd name="connsiteX2" fmla="*/ 3764371 w 6096000"/>
                <a:gd name="connsiteY2" fmla="*/ 68126 h 6858000"/>
                <a:gd name="connsiteX3" fmla="*/ 4152216 w 6096000"/>
                <a:gd name="connsiteY3" fmla="*/ 145337 h 6858000"/>
                <a:gd name="connsiteX4" fmla="*/ 4485307 w 6096000"/>
                <a:gd name="connsiteY4" fmla="*/ 231628 h 6858000"/>
                <a:gd name="connsiteX5" fmla="*/ 4749952 w 6096000"/>
                <a:gd name="connsiteY5" fmla="*/ 327004 h 6858000"/>
                <a:gd name="connsiteX6" fmla="*/ 5037413 w 6096000"/>
                <a:gd name="connsiteY6" fmla="*/ 445090 h 6858000"/>
                <a:gd name="connsiteX7" fmla="*/ 5443510 w 6096000"/>
                <a:gd name="connsiteY7" fmla="*/ 604050 h 6858000"/>
                <a:gd name="connsiteX8" fmla="*/ 5525642 w 6096000"/>
                <a:gd name="connsiteY8" fmla="*/ 803885 h 6858000"/>
                <a:gd name="connsiteX9" fmla="*/ 5626024 w 6096000"/>
                <a:gd name="connsiteY9" fmla="*/ 1080931 h 6858000"/>
                <a:gd name="connsiteX10" fmla="*/ 5767473 w 6096000"/>
                <a:gd name="connsiteY10" fmla="*/ 1457895 h 6858000"/>
                <a:gd name="connsiteX11" fmla="*/ 5927173 w 6096000"/>
                <a:gd name="connsiteY11" fmla="*/ 1934773 h 6858000"/>
                <a:gd name="connsiteX12" fmla="*/ 6018432 w 6096000"/>
                <a:gd name="connsiteY12" fmla="*/ 2279945 h 6858000"/>
                <a:gd name="connsiteX13" fmla="*/ 6068623 w 6096000"/>
                <a:gd name="connsiteY13" fmla="*/ 2616032 h 6858000"/>
                <a:gd name="connsiteX14" fmla="*/ 6096000 w 6096000"/>
                <a:gd name="connsiteY14" fmla="*/ 2970286 h 6858000"/>
                <a:gd name="connsiteX15" fmla="*/ 6091437 w 6096000"/>
                <a:gd name="connsiteY15" fmla="*/ 3301833 h 6858000"/>
                <a:gd name="connsiteX16" fmla="*/ 6086875 w 6096000"/>
                <a:gd name="connsiteY16" fmla="*/ 3683337 h 6858000"/>
                <a:gd name="connsiteX17" fmla="*/ 6068623 w 6096000"/>
                <a:gd name="connsiteY17" fmla="*/ 4060299 h 6858000"/>
                <a:gd name="connsiteX18" fmla="*/ 6041246 w 6096000"/>
                <a:gd name="connsiteY18" fmla="*/ 4364595 h 6858000"/>
                <a:gd name="connsiteX19" fmla="*/ 5991055 w 6096000"/>
                <a:gd name="connsiteY19" fmla="*/ 4673432 h 6858000"/>
                <a:gd name="connsiteX20" fmla="*/ 5913485 w 6096000"/>
                <a:gd name="connsiteY20" fmla="*/ 5045853 h 6858000"/>
                <a:gd name="connsiteX21" fmla="*/ 5826791 w 6096000"/>
                <a:gd name="connsiteY21" fmla="*/ 5440983 h 6858000"/>
                <a:gd name="connsiteX22" fmla="*/ 5744660 w 6096000"/>
                <a:gd name="connsiteY22" fmla="*/ 5754362 h 6858000"/>
                <a:gd name="connsiteX23" fmla="*/ 5630587 w 6096000"/>
                <a:gd name="connsiteY23" fmla="*/ 6067741 h 6858000"/>
                <a:gd name="connsiteX24" fmla="*/ 5521078 w 6096000"/>
                <a:gd name="connsiteY24" fmla="*/ 6312994 h 6858000"/>
                <a:gd name="connsiteX25" fmla="*/ 5443510 w 6096000"/>
                <a:gd name="connsiteY25" fmla="*/ 6349327 h 6858000"/>
                <a:gd name="connsiteX26" fmla="*/ 5288372 w 6096000"/>
                <a:gd name="connsiteY26" fmla="*/ 6394745 h 6858000"/>
                <a:gd name="connsiteX27" fmla="*/ 5083042 w 6096000"/>
                <a:gd name="connsiteY27" fmla="*/ 6462870 h 6858000"/>
                <a:gd name="connsiteX28" fmla="*/ 4845772 w 6096000"/>
                <a:gd name="connsiteY28" fmla="*/ 6530996 h 6858000"/>
                <a:gd name="connsiteX29" fmla="*/ 4572000 w 6096000"/>
                <a:gd name="connsiteY29" fmla="*/ 6603665 h 6858000"/>
                <a:gd name="connsiteX30" fmla="*/ 4380359 w 6096000"/>
                <a:gd name="connsiteY30" fmla="*/ 6653623 h 6858000"/>
                <a:gd name="connsiteX31" fmla="*/ 4056396 w 6096000"/>
                <a:gd name="connsiteY31" fmla="*/ 6730831 h 6858000"/>
                <a:gd name="connsiteX32" fmla="*/ 3764371 w 6096000"/>
                <a:gd name="connsiteY32" fmla="*/ 6798957 h 6858000"/>
                <a:gd name="connsiteX33" fmla="*/ 3499726 w 6096000"/>
                <a:gd name="connsiteY33" fmla="*/ 6826207 h 6858000"/>
                <a:gd name="connsiteX34" fmla="*/ 3075378 w 6096000"/>
                <a:gd name="connsiteY34" fmla="*/ 6853458 h 6858000"/>
                <a:gd name="connsiteX35" fmla="*/ 2646468 w 6096000"/>
                <a:gd name="connsiteY35" fmla="*/ 6858000 h 6858000"/>
                <a:gd name="connsiteX36" fmla="*/ 2290563 w 6096000"/>
                <a:gd name="connsiteY36" fmla="*/ 6853458 h 6858000"/>
                <a:gd name="connsiteX37" fmla="*/ 2025916 w 6096000"/>
                <a:gd name="connsiteY37" fmla="*/ 6844375 h 6858000"/>
                <a:gd name="connsiteX38" fmla="*/ 1692828 w 6096000"/>
                <a:gd name="connsiteY38" fmla="*/ 6798957 h 6858000"/>
                <a:gd name="connsiteX39" fmla="*/ 1368862 w 6096000"/>
                <a:gd name="connsiteY39" fmla="*/ 6739916 h 6858000"/>
                <a:gd name="connsiteX40" fmla="*/ 1136156 w 6096000"/>
                <a:gd name="connsiteY40" fmla="*/ 6685416 h 6858000"/>
                <a:gd name="connsiteX41" fmla="*/ 871510 w 6096000"/>
                <a:gd name="connsiteY41" fmla="*/ 6612747 h 6858000"/>
                <a:gd name="connsiteX42" fmla="*/ 615988 w 6096000"/>
                <a:gd name="connsiteY42" fmla="*/ 6535539 h 6858000"/>
                <a:gd name="connsiteX43" fmla="*/ 556672 w 6096000"/>
                <a:gd name="connsiteY43" fmla="*/ 6431078 h 6858000"/>
                <a:gd name="connsiteX44" fmla="*/ 479102 w 6096000"/>
                <a:gd name="connsiteY44" fmla="*/ 6240325 h 6858000"/>
                <a:gd name="connsiteX45" fmla="*/ 392409 w 6096000"/>
                <a:gd name="connsiteY45" fmla="*/ 6008698 h 6858000"/>
                <a:gd name="connsiteX46" fmla="*/ 305713 w 6096000"/>
                <a:gd name="connsiteY46" fmla="*/ 5722569 h 6858000"/>
                <a:gd name="connsiteX47" fmla="*/ 237270 w 6096000"/>
                <a:gd name="connsiteY47" fmla="*/ 5445526 h 6858000"/>
                <a:gd name="connsiteX48" fmla="*/ 196204 w 6096000"/>
                <a:gd name="connsiteY48" fmla="*/ 5209355 h 6858000"/>
                <a:gd name="connsiteX49" fmla="*/ 155139 w 6096000"/>
                <a:gd name="connsiteY49" fmla="*/ 4964102 h 6858000"/>
                <a:gd name="connsiteX50" fmla="*/ 123198 w 6096000"/>
                <a:gd name="connsiteY50" fmla="*/ 4741557 h 6858000"/>
                <a:gd name="connsiteX51" fmla="*/ 91259 w 6096000"/>
                <a:gd name="connsiteY51" fmla="*/ 4500847 h 6858000"/>
                <a:gd name="connsiteX52" fmla="*/ 54755 w 6096000"/>
                <a:gd name="connsiteY52" fmla="*/ 4164760 h 6858000"/>
                <a:gd name="connsiteX53" fmla="*/ 27377 w 6096000"/>
                <a:gd name="connsiteY53" fmla="*/ 3874089 h 6858000"/>
                <a:gd name="connsiteX54" fmla="*/ 4564 w 6096000"/>
                <a:gd name="connsiteY54" fmla="*/ 3565253 h 6858000"/>
                <a:gd name="connsiteX55" fmla="*/ 0 w 6096000"/>
                <a:gd name="connsiteY55" fmla="*/ 3129248 h 6858000"/>
                <a:gd name="connsiteX56" fmla="*/ 13689 w 6096000"/>
                <a:gd name="connsiteY56" fmla="*/ 2906703 h 6858000"/>
                <a:gd name="connsiteX57" fmla="*/ 36504 w 6096000"/>
                <a:gd name="connsiteY57" fmla="*/ 2643282 h 6858000"/>
                <a:gd name="connsiteX58" fmla="*/ 63882 w 6096000"/>
                <a:gd name="connsiteY58" fmla="*/ 2388946 h 6858000"/>
                <a:gd name="connsiteX59" fmla="*/ 114073 w 6096000"/>
                <a:gd name="connsiteY59" fmla="*/ 1975649 h 6858000"/>
                <a:gd name="connsiteX60" fmla="*/ 173391 w 6096000"/>
                <a:gd name="connsiteY60" fmla="*/ 1671355 h 6858000"/>
                <a:gd name="connsiteX61" fmla="*/ 269211 w 6096000"/>
                <a:gd name="connsiteY61" fmla="*/ 1362517 h 6858000"/>
                <a:gd name="connsiteX62" fmla="*/ 346779 w 6096000"/>
                <a:gd name="connsiteY62" fmla="*/ 1130889 h 6858000"/>
                <a:gd name="connsiteX63" fmla="*/ 442600 w 6096000"/>
                <a:gd name="connsiteY63" fmla="*/ 858385 h 6858000"/>
                <a:gd name="connsiteX64" fmla="*/ 529295 w 6096000"/>
                <a:gd name="connsiteY64" fmla="*/ 626758 h 6858000"/>
                <a:gd name="connsiteX65" fmla="*/ 647929 w 6096000"/>
                <a:gd name="connsiteY65" fmla="*/ 327004 h 6858000"/>
                <a:gd name="connsiteX66" fmla="*/ 926265 w 6096000"/>
                <a:gd name="connsiteY66" fmla="*/ 272503 h 6858000"/>
                <a:gd name="connsiteX67" fmla="*/ 1200037 w 6096000"/>
                <a:gd name="connsiteY67" fmla="*/ 208920 h 6858000"/>
                <a:gd name="connsiteX68" fmla="*/ 1469246 w 6096000"/>
                <a:gd name="connsiteY68" fmla="*/ 149877 h 6858000"/>
                <a:gd name="connsiteX69" fmla="*/ 1738455 w 6096000"/>
                <a:gd name="connsiteY69" fmla="*/ 99919 h 6858000"/>
                <a:gd name="connsiteX70" fmla="*/ 2035043 w 6096000"/>
                <a:gd name="connsiteY70" fmla="*/ 45418 h 6858000"/>
                <a:gd name="connsiteX71" fmla="*/ 2290563 w 6096000"/>
                <a:gd name="connsiteY71" fmla="*/ 13625 h 6858000"/>
                <a:gd name="connsiteX72" fmla="*/ 257346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2883738" y="0"/>
                  </a:moveTo>
                  <a:lnTo>
                    <a:pt x="3285269" y="4543"/>
                  </a:lnTo>
                  <a:lnTo>
                    <a:pt x="3764371" y="68126"/>
                  </a:lnTo>
                  <a:lnTo>
                    <a:pt x="4152216" y="145337"/>
                  </a:lnTo>
                  <a:lnTo>
                    <a:pt x="4485307" y="231628"/>
                  </a:lnTo>
                  <a:lnTo>
                    <a:pt x="4749952" y="327004"/>
                  </a:lnTo>
                  <a:lnTo>
                    <a:pt x="5037413" y="445090"/>
                  </a:lnTo>
                  <a:lnTo>
                    <a:pt x="5443510" y="604050"/>
                  </a:lnTo>
                  <a:lnTo>
                    <a:pt x="5525642" y="803885"/>
                  </a:lnTo>
                  <a:lnTo>
                    <a:pt x="5626024" y="1080931"/>
                  </a:lnTo>
                  <a:lnTo>
                    <a:pt x="5767473" y="1457895"/>
                  </a:lnTo>
                  <a:lnTo>
                    <a:pt x="5927173" y="1934773"/>
                  </a:lnTo>
                  <a:lnTo>
                    <a:pt x="6018432" y="2279945"/>
                  </a:lnTo>
                  <a:lnTo>
                    <a:pt x="6068623" y="2616032"/>
                  </a:lnTo>
                  <a:lnTo>
                    <a:pt x="6096000" y="2970286"/>
                  </a:lnTo>
                  <a:cubicBezTo>
                    <a:pt x="6094478" y="3080802"/>
                    <a:pt x="6092959" y="3191316"/>
                    <a:pt x="6091437" y="3301833"/>
                  </a:cubicBezTo>
                  <a:cubicBezTo>
                    <a:pt x="6089917" y="3429001"/>
                    <a:pt x="6088395" y="3556168"/>
                    <a:pt x="6086875" y="3683337"/>
                  </a:cubicBezTo>
                  <a:lnTo>
                    <a:pt x="6068623" y="4060299"/>
                  </a:lnTo>
                  <a:lnTo>
                    <a:pt x="6041246" y="4364595"/>
                  </a:lnTo>
                  <a:lnTo>
                    <a:pt x="5991055" y="4673432"/>
                  </a:lnTo>
                  <a:lnTo>
                    <a:pt x="5913485" y="5045853"/>
                  </a:lnTo>
                  <a:lnTo>
                    <a:pt x="5826791" y="5440983"/>
                  </a:lnTo>
                  <a:lnTo>
                    <a:pt x="5744660" y="5754362"/>
                  </a:lnTo>
                  <a:lnTo>
                    <a:pt x="5630587" y="6067741"/>
                  </a:lnTo>
                  <a:lnTo>
                    <a:pt x="5521078" y="6312994"/>
                  </a:lnTo>
                  <a:lnTo>
                    <a:pt x="5443510" y="6349327"/>
                  </a:lnTo>
                  <a:lnTo>
                    <a:pt x="5288372" y="6394745"/>
                  </a:lnTo>
                  <a:lnTo>
                    <a:pt x="5083042" y="6462870"/>
                  </a:lnTo>
                  <a:lnTo>
                    <a:pt x="4845772" y="6530996"/>
                  </a:lnTo>
                  <a:lnTo>
                    <a:pt x="4572000" y="6603665"/>
                  </a:lnTo>
                  <a:lnTo>
                    <a:pt x="4380359" y="6653623"/>
                  </a:lnTo>
                  <a:lnTo>
                    <a:pt x="4056396" y="6730831"/>
                  </a:lnTo>
                  <a:lnTo>
                    <a:pt x="3764371" y="6798957"/>
                  </a:lnTo>
                  <a:lnTo>
                    <a:pt x="3499726" y="6826207"/>
                  </a:lnTo>
                  <a:lnTo>
                    <a:pt x="3075378" y="6853458"/>
                  </a:lnTo>
                  <a:lnTo>
                    <a:pt x="2646468" y="6858000"/>
                  </a:lnTo>
                  <a:lnTo>
                    <a:pt x="2290563" y="6853458"/>
                  </a:lnTo>
                  <a:lnTo>
                    <a:pt x="2025916" y="6844375"/>
                  </a:lnTo>
                  <a:lnTo>
                    <a:pt x="1692828" y="6798957"/>
                  </a:lnTo>
                  <a:lnTo>
                    <a:pt x="1368862" y="6739916"/>
                  </a:lnTo>
                  <a:lnTo>
                    <a:pt x="1136156" y="6685416"/>
                  </a:lnTo>
                  <a:lnTo>
                    <a:pt x="871510" y="6612747"/>
                  </a:lnTo>
                  <a:lnTo>
                    <a:pt x="615988" y="6535539"/>
                  </a:lnTo>
                  <a:lnTo>
                    <a:pt x="556672" y="6431078"/>
                  </a:lnTo>
                  <a:lnTo>
                    <a:pt x="479102" y="6240325"/>
                  </a:lnTo>
                  <a:lnTo>
                    <a:pt x="392409" y="6008698"/>
                  </a:lnTo>
                  <a:lnTo>
                    <a:pt x="305713" y="5722569"/>
                  </a:lnTo>
                  <a:lnTo>
                    <a:pt x="237270" y="5445526"/>
                  </a:lnTo>
                  <a:lnTo>
                    <a:pt x="196204" y="5209355"/>
                  </a:lnTo>
                  <a:lnTo>
                    <a:pt x="155139" y="4964102"/>
                  </a:lnTo>
                  <a:lnTo>
                    <a:pt x="123198" y="4741557"/>
                  </a:lnTo>
                  <a:lnTo>
                    <a:pt x="91259" y="4500847"/>
                  </a:lnTo>
                  <a:lnTo>
                    <a:pt x="54755" y="4164760"/>
                  </a:lnTo>
                  <a:lnTo>
                    <a:pt x="27377" y="3874089"/>
                  </a:lnTo>
                  <a:lnTo>
                    <a:pt x="4564" y="3565253"/>
                  </a:lnTo>
                  <a:cubicBezTo>
                    <a:pt x="3042" y="3419919"/>
                    <a:pt x="1522" y="3274582"/>
                    <a:pt x="0" y="3129248"/>
                  </a:cubicBezTo>
                  <a:lnTo>
                    <a:pt x="13689" y="2906703"/>
                  </a:lnTo>
                  <a:lnTo>
                    <a:pt x="36504" y="2643282"/>
                  </a:lnTo>
                  <a:lnTo>
                    <a:pt x="63882" y="2388946"/>
                  </a:lnTo>
                  <a:lnTo>
                    <a:pt x="114073" y="1975649"/>
                  </a:lnTo>
                  <a:lnTo>
                    <a:pt x="173391" y="1671355"/>
                  </a:lnTo>
                  <a:lnTo>
                    <a:pt x="269211" y="1362517"/>
                  </a:lnTo>
                  <a:lnTo>
                    <a:pt x="346779" y="1130889"/>
                  </a:lnTo>
                  <a:lnTo>
                    <a:pt x="442600" y="858385"/>
                  </a:lnTo>
                  <a:lnTo>
                    <a:pt x="529295" y="626758"/>
                  </a:lnTo>
                  <a:lnTo>
                    <a:pt x="647929" y="327004"/>
                  </a:lnTo>
                  <a:lnTo>
                    <a:pt x="926265" y="272503"/>
                  </a:lnTo>
                  <a:lnTo>
                    <a:pt x="1200037" y="208920"/>
                  </a:lnTo>
                  <a:lnTo>
                    <a:pt x="1469246" y="149877"/>
                  </a:lnTo>
                  <a:lnTo>
                    <a:pt x="1738455" y="99919"/>
                  </a:lnTo>
                  <a:lnTo>
                    <a:pt x="2035043" y="45418"/>
                  </a:lnTo>
                  <a:lnTo>
                    <a:pt x="2290563" y="13625"/>
                  </a:lnTo>
                  <a:lnTo>
                    <a:pt x="2573461" y="4543"/>
                  </a:lnTo>
                  <a:close/>
                </a:path>
              </a:pathLst>
            </a:custGeom>
            <a:scene3d>
              <a:camera prst="orthographicFront"/>
              <a:lightRig rig="threePt" dir="t"/>
            </a:scene3d>
            <a:sp3d>
              <a:bevelT w="165100" prst="coolSlant"/>
            </a:sp3d>
          </p:spPr>
        </p:pic>
      </p:grpSp>
      <p:grpSp>
        <p:nvGrpSpPr>
          <p:cNvPr id="19" name="Group 18">
            <a:extLst>
              <a:ext uri="{FF2B5EF4-FFF2-40B4-BE49-F238E27FC236}">
                <a16:creationId xmlns:a16="http://schemas.microsoft.com/office/drawing/2014/main" id="{629A230A-8DCC-BC49-83FB-B07F0CEB5786}"/>
              </a:ext>
            </a:extLst>
          </p:cNvPr>
          <p:cNvGrpSpPr/>
          <p:nvPr/>
        </p:nvGrpSpPr>
        <p:grpSpPr>
          <a:xfrm>
            <a:off x="3231650" y="2977414"/>
            <a:ext cx="5792251" cy="1727906"/>
            <a:chOff x="7023147" y="5618163"/>
            <a:chExt cx="3898605" cy="1163006"/>
          </a:xfrm>
        </p:grpSpPr>
        <p:sp>
          <p:nvSpPr>
            <p:cNvPr id="20" name="Rounded Rectangle 19">
              <a:extLst>
                <a:ext uri="{FF2B5EF4-FFF2-40B4-BE49-F238E27FC236}">
                  <a16:creationId xmlns:a16="http://schemas.microsoft.com/office/drawing/2014/main" id="{85E781A7-C093-B740-B0C4-87BFEC688305}"/>
                </a:ext>
              </a:extLst>
            </p:cNvPr>
            <p:cNvSpPr/>
            <p:nvPr/>
          </p:nvSpPr>
          <p:spPr>
            <a:xfrm>
              <a:off x="7023147" y="5618163"/>
              <a:ext cx="3898605" cy="1163006"/>
            </a:xfrm>
            <a:prstGeom prst="roundRect">
              <a:avLst/>
            </a:prstGeom>
            <a:solidFill>
              <a:schemeClr val="accent3">
                <a:lumMod val="20000"/>
                <a:lumOff val="80000"/>
              </a:schemeClr>
            </a:solidFill>
            <a:ln w="25400">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atin typeface="Arial" panose="020B0604020202020204" pitchFamily="34" charset="0"/>
                  <a:cs typeface="Arial" panose="020B0604020202020204" pitchFamily="34" charset="0"/>
                </a:rPr>
                <a:t>Choose a score for the difference </a:t>
              </a:r>
            </a:p>
            <a:p>
              <a:pPr algn="ctr"/>
              <a:r>
                <a:rPr lang="en-US" sz="2000" dirty="0">
                  <a:latin typeface="Arial" panose="020B0604020202020204" pitchFamily="34" charset="0"/>
                  <a:cs typeface="Arial" panose="020B0604020202020204" pitchFamily="34" charset="0"/>
                </a:rPr>
                <a:t>between the two renderings?</a:t>
              </a:r>
            </a:p>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p:txBody>
        </p:sp>
        <p:sp>
          <p:nvSpPr>
            <p:cNvPr id="21" name="Hexagon 20">
              <a:extLst>
                <a:ext uri="{FF2B5EF4-FFF2-40B4-BE49-F238E27FC236}">
                  <a16:creationId xmlns:a16="http://schemas.microsoft.com/office/drawing/2014/main" id="{05D59DBE-D90A-2B4E-97B9-4E605756B178}"/>
                </a:ext>
              </a:extLst>
            </p:cNvPr>
            <p:cNvSpPr/>
            <p:nvPr/>
          </p:nvSpPr>
          <p:spPr>
            <a:xfrm>
              <a:off x="7118422" y="6354361"/>
              <a:ext cx="423545" cy="365125"/>
            </a:xfrm>
            <a:prstGeom prst="hexagon">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1</a:t>
              </a:r>
            </a:p>
          </p:txBody>
        </p:sp>
        <p:sp>
          <p:nvSpPr>
            <p:cNvPr id="22" name="Hexagon 21">
              <a:extLst>
                <a:ext uri="{FF2B5EF4-FFF2-40B4-BE49-F238E27FC236}">
                  <a16:creationId xmlns:a16="http://schemas.microsoft.com/office/drawing/2014/main" id="{EEF32EF0-96E8-AA4F-B6EE-665D1CACC7CB}"/>
                </a:ext>
              </a:extLst>
            </p:cNvPr>
            <p:cNvSpPr/>
            <p:nvPr/>
          </p:nvSpPr>
          <p:spPr>
            <a:xfrm>
              <a:off x="7904832" y="6354360"/>
              <a:ext cx="423545" cy="365125"/>
            </a:xfrm>
            <a:prstGeom prst="hexagon">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2</a:t>
              </a:r>
            </a:p>
          </p:txBody>
        </p:sp>
        <p:sp>
          <p:nvSpPr>
            <p:cNvPr id="23" name="Hexagon 22">
              <a:extLst>
                <a:ext uri="{FF2B5EF4-FFF2-40B4-BE49-F238E27FC236}">
                  <a16:creationId xmlns:a16="http://schemas.microsoft.com/office/drawing/2014/main" id="{B5BE6E76-9E94-AE40-AC27-2FB670466F12}"/>
                </a:ext>
              </a:extLst>
            </p:cNvPr>
            <p:cNvSpPr/>
            <p:nvPr/>
          </p:nvSpPr>
          <p:spPr>
            <a:xfrm>
              <a:off x="8753851" y="6354360"/>
              <a:ext cx="423545" cy="365125"/>
            </a:xfrm>
            <a:prstGeom prst="hexagon">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3</a:t>
              </a:r>
            </a:p>
          </p:txBody>
        </p:sp>
        <p:sp>
          <p:nvSpPr>
            <p:cNvPr id="24" name="Hexagon 23">
              <a:extLst>
                <a:ext uri="{FF2B5EF4-FFF2-40B4-BE49-F238E27FC236}">
                  <a16:creationId xmlns:a16="http://schemas.microsoft.com/office/drawing/2014/main" id="{6614C5F7-F156-7440-8F37-E811E874860A}"/>
                </a:ext>
              </a:extLst>
            </p:cNvPr>
            <p:cNvSpPr/>
            <p:nvPr/>
          </p:nvSpPr>
          <p:spPr>
            <a:xfrm>
              <a:off x="10352692" y="6354360"/>
              <a:ext cx="423545" cy="365125"/>
            </a:xfrm>
            <a:prstGeom prst="hexagon">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5</a:t>
              </a:r>
            </a:p>
          </p:txBody>
        </p:sp>
        <p:sp>
          <p:nvSpPr>
            <p:cNvPr id="25" name="Hexagon 24">
              <a:extLst>
                <a:ext uri="{FF2B5EF4-FFF2-40B4-BE49-F238E27FC236}">
                  <a16:creationId xmlns:a16="http://schemas.microsoft.com/office/drawing/2014/main" id="{4910B01E-7F77-CC46-9A2B-48F5F06F0736}"/>
                </a:ext>
              </a:extLst>
            </p:cNvPr>
            <p:cNvSpPr/>
            <p:nvPr/>
          </p:nvSpPr>
          <p:spPr>
            <a:xfrm>
              <a:off x="9582456" y="6354360"/>
              <a:ext cx="423545" cy="365125"/>
            </a:xfrm>
            <a:prstGeom prst="hexagon">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4</a:t>
              </a:r>
            </a:p>
          </p:txBody>
        </p:sp>
      </p:grpSp>
      <p:pic>
        <p:nvPicPr>
          <p:cNvPr id="33" name="Graphic 32" descr="Checkmark">
            <a:extLst>
              <a:ext uri="{FF2B5EF4-FFF2-40B4-BE49-F238E27FC236}">
                <a16:creationId xmlns:a16="http://schemas.microsoft.com/office/drawing/2014/main" id="{F8AEE7A9-2625-1C4B-B708-479E120912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57858" y="3142841"/>
            <a:ext cx="914400" cy="914400"/>
          </a:xfrm>
          <a:prstGeom prst="rect">
            <a:avLst/>
          </a:prstGeom>
        </p:spPr>
      </p:pic>
      <p:cxnSp>
        <p:nvCxnSpPr>
          <p:cNvPr id="35" name="Straight Connector 34">
            <a:extLst>
              <a:ext uri="{FF2B5EF4-FFF2-40B4-BE49-F238E27FC236}">
                <a16:creationId xmlns:a16="http://schemas.microsoft.com/office/drawing/2014/main" id="{C42E362E-9B67-064F-8288-92FB351E49B6}"/>
              </a:ext>
            </a:extLst>
          </p:cNvPr>
          <p:cNvCxnSpPr>
            <a:cxnSpLocks/>
          </p:cNvCxnSpPr>
          <p:nvPr/>
        </p:nvCxnSpPr>
        <p:spPr>
          <a:xfrm>
            <a:off x="286635" y="2819738"/>
            <a:ext cx="0" cy="2055247"/>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8" name="Octagon 37">
            <a:extLst>
              <a:ext uri="{FF2B5EF4-FFF2-40B4-BE49-F238E27FC236}">
                <a16:creationId xmlns:a16="http://schemas.microsoft.com/office/drawing/2014/main" id="{7B5AFFF5-0896-9F4C-9215-630B074464BF}"/>
              </a:ext>
            </a:extLst>
          </p:cNvPr>
          <p:cNvSpPr/>
          <p:nvPr/>
        </p:nvSpPr>
        <p:spPr>
          <a:xfrm>
            <a:off x="103755" y="2622527"/>
            <a:ext cx="365760" cy="368969"/>
          </a:xfrm>
          <a:prstGeom prst="octagon">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a:t>
            </a:r>
          </a:p>
        </p:txBody>
      </p:sp>
      <p:sp>
        <p:nvSpPr>
          <p:cNvPr id="41" name="TextBox 40">
            <a:extLst>
              <a:ext uri="{FF2B5EF4-FFF2-40B4-BE49-F238E27FC236}">
                <a16:creationId xmlns:a16="http://schemas.microsoft.com/office/drawing/2014/main" id="{588ABC8A-BB94-F44C-8C0F-19B961BDB2AA}"/>
              </a:ext>
            </a:extLst>
          </p:cNvPr>
          <p:cNvSpPr txBox="1"/>
          <p:nvPr/>
        </p:nvSpPr>
        <p:spPr>
          <a:xfrm>
            <a:off x="469515" y="2622527"/>
            <a:ext cx="1493314" cy="338554"/>
          </a:xfrm>
          <a:prstGeom prst="rect">
            <a:avLst/>
          </a:prstGeom>
          <a:noFill/>
        </p:spPr>
        <p:txBody>
          <a:bodyPr wrap="square" rtlCol="0">
            <a:spAutoFit/>
          </a:bodyPr>
          <a:lstStyle/>
          <a:p>
            <a:r>
              <a:rPr lang="en-US" sz="1600" dirty="0">
                <a:solidFill>
                  <a:schemeClr val="tx1">
                    <a:lumMod val="75000"/>
                    <a:lumOff val="25000"/>
                  </a:schemeClr>
                </a:solidFill>
                <a:latin typeface="Arial" panose="020B0604020202020204" pitchFamily="34" charset="0"/>
                <a:cs typeface="Arial" panose="020B0604020202020204" pitchFamily="34" charset="0"/>
              </a:rPr>
              <a:t>Ground Truth</a:t>
            </a:r>
          </a:p>
        </p:txBody>
      </p:sp>
      <p:grpSp>
        <p:nvGrpSpPr>
          <p:cNvPr id="2" name="Group 1">
            <a:extLst>
              <a:ext uri="{FF2B5EF4-FFF2-40B4-BE49-F238E27FC236}">
                <a16:creationId xmlns:a16="http://schemas.microsoft.com/office/drawing/2014/main" id="{B5B67A2D-A3B7-2D41-A692-63C71DFA967C}"/>
              </a:ext>
            </a:extLst>
          </p:cNvPr>
          <p:cNvGrpSpPr/>
          <p:nvPr/>
        </p:nvGrpSpPr>
        <p:grpSpPr>
          <a:xfrm>
            <a:off x="103755" y="3572143"/>
            <a:ext cx="1865491" cy="584775"/>
            <a:chOff x="103755" y="3572143"/>
            <a:chExt cx="1865491" cy="584775"/>
          </a:xfrm>
        </p:grpSpPr>
        <p:sp>
          <p:nvSpPr>
            <p:cNvPr id="39" name="Octagon 38">
              <a:extLst>
                <a:ext uri="{FF2B5EF4-FFF2-40B4-BE49-F238E27FC236}">
                  <a16:creationId xmlns:a16="http://schemas.microsoft.com/office/drawing/2014/main" id="{C3933487-F25E-684A-897B-BB600AD85C2D}"/>
                </a:ext>
              </a:extLst>
            </p:cNvPr>
            <p:cNvSpPr/>
            <p:nvPr/>
          </p:nvSpPr>
          <p:spPr>
            <a:xfrm>
              <a:off x="103755" y="3572325"/>
              <a:ext cx="365760" cy="368969"/>
            </a:xfrm>
            <a:prstGeom prst="octagon">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2</a:t>
              </a:r>
            </a:p>
          </p:txBody>
        </p:sp>
        <p:sp>
          <p:nvSpPr>
            <p:cNvPr id="42" name="TextBox 41">
              <a:extLst>
                <a:ext uri="{FF2B5EF4-FFF2-40B4-BE49-F238E27FC236}">
                  <a16:creationId xmlns:a16="http://schemas.microsoft.com/office/drawing/2014/main" id="{E22A12B5-1A2C-C041-B83B-5BCFFC90E606}"/>
                </a:ext>
              </a:extLst>
            </p:cNvPr>
            <p:cNvSpPr txBox="1"/>
            <p:nvPr/>
          </p:nvSpPr>
          <p:spPr>
            <a:xfrm>
              <a:off x="475932" y="3572143"/>
              <a:ext cx="1493314" cy="584775"/>
            </a:xfrm>
            <a:prstGeom prst="rect">
              <a:avLst/>
            </a:prstGeom>
            <a:noFill/>
          </p:spPr>
          <p:txBody>
            <a:bodyPr wrap="square" rtlCol="0">
              <a:spAutoFit/>
            </a:bodyPr>
            <a:lstStyle/>
            <a:p>
              <a:r>
                <a:rPr lang="en-US" sz="1600" dirty="0">
                  <a:solidFill>
                    <a:schemeClr val="tx1">
                      <a:lumMod val="75000"/>
                      <a:lumOff val="25000"/>
                    </a:schemeClr>
                  </a:solidFill>
                  <a:latin typeface="Arial" panose="020B0604020202020204" pitchFamily="34" charset="0"/>
                  <a:cs typeface="Arial" panose="020B0604020202020204" pitchFamily="34" charset="0"/>
                </a:rPr>
                <a:t>Foveated Rendering </a:t>
              </a:r>
            </a:p>
          </p:txBody>
        </p:sp>
      </p:grpSp>
      <p:grpSp>
        <p:nvGrpSpPr>
          <p:cNvPr id="3" name="Group 2">
            <a:extLst>
              <a:ext uri="{FF2B5EF4-FFF2-40B4-BE49-F238E27FC236}">
                <a16:creationId xmlns:a16="http://schemas.microsoft.com/office/drawing/2014/main" id="{78EE4EDB-FD25-1847-8670-4F697699CDB3}"/>
              </a:ext>
            </a:extLst>
          </p:cNvPr>
          <p:cNvGrpSpPr/>
          <p:nvPr/>
        </p:nvGrpSpPr>
        <p:grpSpPr>
          <a:xfrm>
            <a:off x="103755" y="4518048"/>
            <a:ext cx="1859074" cy="368969"/>
            <a:chOff x="103755" y="4518048"/>
            <a:chExt cx="1859074" cy="368969"/>
          </a:xfrm>
        </p:grpSpPr>
        <p:sp>
          <p:nvSpPr>
            <p:cNvPr id="37" name="Octagon 36">
              <a:extLst>
                <a:ext uri="{FF2B5EF4-FFF2-40B4-BE49-F238E27FC236}">
                  <a16:creationId xmlns:a16="http://schemas.microsoft.com/office/drawing/2014/main" id="{ACED6913-474D-2848-AD82-F9EBA8A68973}"/>
                </a:ext>
              </a:extLst>
            </p:cNvPr>
            <p:cNvSpPr/>
            <p:nvPr/>
          </p:nvSpPr>
          <p:spPr>
            <a:xfrm>
              <a:off x="103755" y="4518048"/>
              <a:ext cx="365760" cy="368969"/>
            </a:xfrm>
            <a:prstGeom prst="octagon">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3</a:t>
              </a:r>
            </a:p>
          </p:txBody>
        </p:sp>
        <p:sp>
          <p:nvSpPr>
            <p:cNvPr id="43" name="TextBox 42">
              <a:extLst>
                <a:ext uri="{FF2B5EF4-FFF2-40B4-BE49-F238E27FC236}">
                  <a16:creationId xmlns:a16="http://schemas.microsoft.com/office/drawing/2014/main" id="{59EB6B59-B765-814B-8A63-1FE6A657F50C}"/>
                </a:ext>
              </a:extLst>
            </p:cNvPr>
            <p:cNvSpPr txBox="1"/>
            <p:nvPr/>
          </p:nvSpPr>
          <p:spPr>
            <a:xfrm>
              <a:off x="469515" y="4528439"/>
              <a:ext cx="1493314" cy="338554"/>
            </a:xfrm>
            <a:prstGeom prst="rect">
              <a:avLst/>
            </a:prstGeom>
            <a:noFill/>
          </p:spPr>
          <p:txBody>
            <a:bodyPr wrap="square" rtlCol="0">
              <a:spAutoFit/>
            </a:bodyPr>
            <a:lstStyle/>
            <a:p>
              <a:r>
                <a:rPr lang="en-US" sz="1600" dirty="0">
                  <a:solidFill>
                    <a:schemeClr val="tx1">
                      <a:lumMod val="75000"/>
                      <a:lumOff val="25000"/>
                    </a:schemeClr>
                  </a:solidFill>
                  <a:latin typeface="Arial" panose="020B0604020202020204" pitchFamily="34" charset="0"/>
                  <a:cs typeface="Arial" panose="020B0604020202020204" pitchFamily="34" charset="0"/>
                </a:rPr>
                <a:t>Evaluation</a:t>
              </a:r>
            </a:p>
          </p:txBody>
        </p:sp>
      </p:gr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9350B241-94C1-3C4B-A96E-67D2FC0436C4}"/>
                  </a:ext>
                </a:extLst>
              </p:cNvPr>
              <p:cNvGraphicFramePr>
                <a:graphicFrameLocks noGrp="1"/>
              </p:cNvGraphicFramePr>
              <p:nvPr/>
            </p:nvGraphicFramePr>
            <p:xfrm>
              <a:off x="1506071" y="6228539"/>
              <a:ext cx="8888160" cy="396240"/>
            </p:xfrm>
            <a:graphic>
              <a:graphicData uri="http://schemas.openxmlformats.org/drawingml/2006/table">
                <a:tbl>
                  <a:tblPr firstRow="1" bandRow="1">
                    <a:tableStyleId>{2D5ABB26-0587-4C30-8999-92F81FD0307C}</a:tableStyleId>
                  </a:tblPr>
                  <a:tblGrid>
                    <a:gridCol w="888816">
                      <a:extLst>
                        <a:ext uri="{9D8B030D-6E8A-4147-A177-3AD203B41FA5}">
                          <a16:colId xmlns:a16="http://schemas.microsoft.com/office/drawing/2014/main" val="3567156851"/>
                        </a:ext>
                      </a:extLst>
                    </a:gridCol>
                    <a:gridCol w="888816">
                      <a:extLst>
                        <a:ext uri="{9D8B030D-6E8A-4147-A177-3AD203B41FA5}">
                          <a16:colId xmlns:a16="http://schemas.microsoft.com/office/drawing/2014/main" val="477669590"/>
                        </a:ext>
                      </a:extLst>
                    </a:gridCol>
                    <a:gridCol w="888816">
                      <a:extLst>
                        <a:ext uri="{9D8B030D-6E8A-4147-A177-3AD203B41FA5}">
                          <a16:colId xmlns:a16="http://schemas.microsoft.com/office/drawing/2014/main" val="592858064"/>
                        </a:ext>
                      </a:extLst>
                    </a:gridCol>
                    <a:gridCol w="888816">
                      <a:extLst>
                        <a:ext uri="{9D8B030D-6E8A-4147-A177-3AD203B41FA5}">
                          <a16:colId xmlns:a16="http://schemas.microsoft.com/office/drawing/2014/main" val="31282387"/>
                        </a:ext>
                      </a:extLst>
                    </a:gridCol>
                    <a:gridCol w="888816">
                      <a:extLst>
                        <a:ext uri="{9D8B030D-6E8A-4147-A177-3AD203B41FA5}">
                          <a16:colId xmlns:a16="http://schemas.microsoft.com/office/drawing/2014/main" val="3020709339"/>
                        </a:ext>
                      </a:extLst>
                    </a:gridCol>
                    <a:gridCol w="888816">
                      <a:extLst>
                        <a:ext uri="{9D8B030D-6E8A-4147-A177-3AD203B41FA5}">
                          <a16:colId xmlns:a16="http://schemas.microsoft.com/office/drawing/2014/main" val="2436849361"/>
                        </a:ext>
                      </a:extLst>
                    </a:gridCol>
                    <a:gridCol w="888816">
                      <a:extLst>
                        <a:ext uri="{9D8B030D-6E8A-4147-A177-3AD203B41FA5}">
                          <a16:colId xmlns:a16="http://schemas.microsoft.com/office/drawing/2014/main" val="4101761214"/>
                        </a:ext>
                      </a:extLst>
                    </a:gridCol>
                    <a:gridCol w="888816">
                      <a:extLst>
                        <a:ext uri="{9D8B030D-6E8A-4147-A177-3AD203B41FA5}">
                          <a16:colId xmlns:a16="http://schemas.microsoft.com/office/drawing/2014/main" val="3408545505"/>
                        </a:ext>
                      </a:extLst>
                    </a:gridCol>
                    <a:gridCol w="888816">
                      <a:extLst>
                        <a:ext uri="{9D8B030D-6E8A-4147-A177-3AD203B41FA5}">
                          <a16:colId xmlns:a16="http://schemas.microsoft.com/office/drawing/2014/main" val="844982599"/>
                        </a:ext>
                      </a:extLst>
                    </a:gridCol>
                    <a:gridCol w="888816">
                      <a:extLst>
                        <a:ext uri="{9D8B030D-6E8A-4147-A177-3AD203B41FA5}">
                          <a16:colId xmlns:a16="http://schemas.microsoft.com/office/drawing/2014/main" val="2301058282"/>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𝝈</m:t>
                                </m:r>
                              </m:oMath>
                            </m:oMathPara>
                          </a14:m>
                          <a:endParaRPr lang="en-US" dirty="0">
                            <a:latin typeface="Arial" panose="020B0604020202020204" pitchFamily="34" charset="0"/>
                            <a:cs typeface="Arial" panose="020B0604020202020204" pitchFamily="34" charset="0"/>
                          </a:endParaRPr>
                        </a:p>
                      </a:txBody>
                      <a:tcPr anchor="ctr"/>
                    </a:tc>
                    <a:tc>
                      <a:txBody>
                        <a:bodyPr/>
                        <a:lstStyle/>
                        <a:p>
                          <a:pPr algn="ctr"/>
                          <a:r>
                            <a:rPr lang="en-US" dirty="0">
                              <a:latin typeface="Arial" panose="020B0604020202020204" pitchFamily="34" charset="0"/>
                              <a:cs typeface="Arial" panose="020B0604020202020204" pitchFamily="34" charset="0"/>
                            </a:rPr>
                            <a:t>1.2</a:t>
                          </a:r>
                        </a:p>
                      </a:txBody>
                      <a:tcPr anchor="ctr"/>
                    </a:tc>
                    <a:tc>
                      <a:txBody>
                        <a:bodyPr/>
                        <a:lstStyle/>
                        <a:p>
                          <a:pPr algn="ctr"/>
                          <a:r>
                            <a:rPr lang="en-US" dirty="0">
                              <a:latin typeface="Arial" panose="020B0604020202020204" pitchFamily="34" charset="0"/>
                              <a:cs typeface="Arial" panose="020B0604020202020204" pitchFamily="34" charset="0"/>
                            </a:rPr>
                            <a:t>1.4</a:t>
                          </a:r>
                        </a:p>
                      </a:txBody>
                      <a:tcPr anchor="ctr"/>
                    </a:tc>
                    <a:tc>
                      <a:txBody>
                        <a:bodyPr/>
                        <a:lstStyle/>
                        <a:p>
                          <a:pPr algn="ctr"/>
                          <a:r>
                            <a:rPr lang="en-US" dirty="0">
                              <a:latin typeface="Arial" panose="020B0604020202020204" pitchFamily="34" charset="0"/>
                              <a:cs typeface="Arial" panose="020B0604020202020204" pitchFamily="34" charset="0"/>
                            </a:rPr>
                            <a:t>…</a:t>
                          </a:r>
                        </a:p>
                      </a:txBody>
                      <a:tcPr anchor="ctr"/>
                    </a:tc>
                    <a:tc>
                      <a:txBody>
                        <a:bodyPr/>
                        <a:lstStyle/>
                        <a:p>
                          <a:pPr algn="ctr"/>
                          <a:r>
                            <a:rPr lang="en-US" dirty="0">
                              <a:latin typeface="Arial" panose="020B0604020202020204" pitchFamily="34" charset="0"/>
                              <a:cs typeface="Arial" panose="020B0604020202020204" pitchFamily="34" charset="0"/>
                            </a:rPr>
                            <a:t>2.8</a:t>
                          </a:r>
                        </a:p>
                      </a:txBody>
                      <a:tcPr anchor="ctr"/>
                    </a:tc>
                    <a:tc>
                      <a:txBody>
                        <a:bodyPr/>
                        <a:lstStyle/>
                        <a:p>
                          <a:pPr algn="ctr"/>
                          <a:r>
                            <a:rPr lang="en-US" sz="2000" b="1" dirty="0">
                              <a:latin typeface="Arial" panose="020B0604020202020204" pitchFamily="34" charset="0"/>
                              <a:cs typeface="Arial" panose="020B0604020202020204" pitchFamily="34" charset="0"/>
                            </a:rPr>
                            <a:t>3.0</a:t>
                          </a:r>
                        </a:p>
                      </a:txBody>
                      <a:tcPr anchor="ctr"/>
                    </a:tc>
                    <a:tc>
                      <a:txBody>
                        <a:bodyPr/>
                        <a:lstStyle/>
                        <a:p>
                          <a:pPr algn="ctr"/>
                          <a:r>
                            <a:rPr lang="en-US" dirty="0">
                              <a:latin typeface="Arial" panose="020B0604020202020204" pitchFamily="34" charset="0"/>
                              <a:cs typeface="Arial" panose="020B0604020202020204" pitchFamily="34" charset="0"/>
                            </a:rPr>
                            <a:t>2.8</a:t>
                          </a:r>
                        </a:p>
                      </a:txBody>
                      <a:tcPr anchor="ctr"/>
                    </a:tc>
                    <a:tc>
                      <a:txBody>
                        <a:bodyPr/>
                        <a:lstStyle/>
                        <a:p>
                          <a:pPr algn="ctr"/>
                          <a:r>
                            <a:rPr lang="en-US" dirty="0">
                              <a:latin typeface="Arial" panose="020B0604020202020204" pitchFamily="34" charset="0"/>
                              <a:cs typeface="Arial" panose="020B0604020202020204" pitchFamily="34" charset="0"/>
                            </a:rPr>
                            <a:t>…</a:t>
                          </a:r>
                        </a:p>
                      </a:txBody>
                      <a:tcPr anchor="ctr"/>
                    </a:tc>
                    <a:tc>
                      <a:txBody>
                        <a:bodyPr/>
                        <a:lstStyle/>
                        <a:p>
                          <a:pPr algn="ctr"/>
                          <a:r>
                            <a:rPr lang="en-US" dirty="0">
                              <a:latin typeface="Arial" panose="020B0604020202020204" pitchFamily="34" charset="0"/>
                              <a:cs typeface="Arial" panose="020B0604020202020204" pitchFamily="34" charset="0"/>
                            </a:rPr>
                            <a:t>1.4</a:t>
                          </a:r>
                        </a:p>
                      </a:txBody>
                      <a:tcPr anchor="ctr"/>
                    </a:tc>
                    <a:tc>
                      <a:txBody>
                        <a:bodyPr/>
                        <a:lstStyle/>
                        <a:p>
                          <a:pPr algn="ctr"/>
                          <a:r>
                            <a:rPr lang="en-US" dirty="0">
                              <a:latin typeface="Arial" panose="020B0604020202020204" pitchFamily="34" charset="0"/>
                              <a:cs typeface="Arial" panose="020B0604020202020204" pitchFamily="34" charset="0"/>
                            </a:rPr>
                            <a:t>1.2</a:t>
                          </a:r>
                        </a:p>
                      </a:txBody>
                      <a:tcPr anchor="ctr"/>
                    </a:tc>
                    <a:extLst>
                      <a:ext uri="{0D108BD9-81ED-4DB2-BD59-A6C34878D82A}">
                        <a16:rowId xmlns:a16="http://schemas.microsoft.com/office/drawing/2014/main" val="3135008016"/>
                      </a:ext>
                    </a:extLst>
                  </a:tr>
                </a:tbl>
              </a:graphicData>
            </a:graphic>
          </p:graphicFrame>
        </mc:Choice>
        <mc:Fallback xmlns="">
          <p:graphicFrame>
            <p:nvGraphicFramePr>
              <p:cNvPr id="4" name="Table 3">
                <a:extLst>
                  <a:ext uri="{FF2B5EF4-FFF2-40B4-BE49-F238E27FC236}">
                    <a16:creationId xmlns:a16="http://schemas.microsoft.com/office/drawing/2014/main" id="{9350B241-94C1-3C4B-A96E-67D2FC0436C4}"/>
                  </a:ext>
                </a:extLst>
              </p:cNvPr>
              <p:cNvGraphicFramePr>
                <a:graphicFrameLocks noGrp="1"/>
              </p:cNvGraphicFramePr>
              <p:nvPr>
                <p:extLst>
                  <p:ext uri="{D42A27DB-BD31-4B8C-83A1-F6EECF244321}">
                    <p14:modId xmlns:p14="http://schemas.microsoft.com/office/powerpoint/2010/main" val="820686855"/>
                  </p:ext>
                </p:extLst>
              </p:nvPr>
            </p:nvGraphicFramePr>
            <p:xfrm>
              <a:off x="1506071" y="6228539"/>
              <a:ext cx="8888160" cy="396240"/>
            </p:xfrm>
            <a:graphic>
              <a:graphicData uri="http://schemas.openxmlformats.org/drawingml/2006/table">
                <a:tbl>
                  <a:tblPr firstRow="1" bandRow="1">
                    <a:tableStyleId>{2D5ABB26-0587-4C30-8999-92F81FD0307C}</a:tableStyleId>
                  </a:tblPr>
                  <a:tblGrid>
                    <a:gridCol w="888816">
                      <a:extLst>
                        <a:ext uri="{9D8B030D-6E8A-4147-A177-3AD203B41FA5}">
                          <a16:colId xmlns:a16="http://schemas.microsoft.com/office/drawing/2014/main" val="3567156851"/>
                        </a:ext>
                      </a:extLst>
                    </a:gridCol>
                    <a:gridCol w="888816">
                      <a:extLst>
                        <a:ext uri="{9D8B030D-6E8A-4147-A177-3AD203B41FA5}">
                          <a16:colId xmlns:a16="http://schemas.microsoft.com/office/drawing/2014/main" val="477669590"/>
                        </a:ext>
                      </a:extLst>
                    </a:gridCol>
                    <a:gridCol w="888816">
                      <a:extLst>
                        <a:ext uri="{9D8B030D-6E8A-4147-A177-3AD203B41FA5}">
                          <a16:colId xmlns:a16="http://schemas.microsoft.com/office/drawing/2014/main" val="592858064"/>
                        </a:ext>
                      </a:extLst>
                    </a:gridCol>
                    <a:gridCol w="888816">
                      <a:extLst>
                        <a:ext uri="{9D8B030D-6E8A-4147-A177-3AD203B41FA5}">
                          <a16:colId xmlns:a16="http://schemas.microsoft.com/office/drawing/2014/main" val="31282387"/>
                        </a:ext>
                      </a:extLst>
                    </a:gridCol>
                    <a:gridCol w="888816">
                      <a:extLst>
                        <a:ext uri="{9D8B030D-6E8A-4147-A177-3AD203B41FA5}">
                          <a16:colId xmlns:a16="http://schemas.microsoft.com/office/drawing/2014/main" val="3020709339"/>
                        </a:ext>
                      </a:extLst>
                    </a:gridCol>
                    <a:gridCol w="888816">
                      <a:extLst>
                        <a:ext uri="{9D8B030D-6E8A-4147-A177-3AD203B41FA5}">
                          <a16:colId xmlns:a16="http://schemas.microsoft.com/office/drawing/2014/main" val="2436849361"/>
                        </a:ext>
                      </a:extLst>
                    </a:gridCol>
                    <a:gridCol w="888816">
                      <a:extLst>
                        <a:ext uri="{9D8B030D-6E8A-4147-A177-3AD203B41FA5}">
                          <a16:colId xmlns:a16="http://schemas.microsoft.com/office/drawing/2014/main" val="4101761214"/>
                        </a:ext>
                      </a:extLst>
                    </a:gridCol>
                    <a:gridCol w="888816">
                      <a:extLst>
                        <a:ext uri="{9D8B030D-6E8A-4147-A177-3AD203B41FA5}">
                          <a16:colId xmlns:a16="http://schemas.microsoft.com/office/drawing/2014/main" val="3408545505"/>
                        </a:ext>
                      </a:extLst>
                    </a:gridCol>
                    <a:gridCol w="888816">
                      <a:extLst>
                        <a:ext uri="{9D8B030D-6E8A-4147-A177-3AD203B41FA5}">
                          <a16:colId xmlns:a16="http://schemas.microsoft.com/office/drawing/2014/main" val="844982599"/>
                        </a:ext>
                      </a:extLst>
                    </a:gridCol>
                    <a:gridCol w="888816">
                      <a:extLst>
                        <a:ext uri="{9D8B030D-6E8A-4147-A177-3AD203B41FA5}">
                          <a16:colId xmlns:a16="http://schemas.microsoft.com/office/drawing/2014/main" val="2301058282"/>
                        </a:ext>
                      </a:extLst>
                    </a:gridCol>
                  </a:tblGrid>
                  <a:tr h="396240">
                    <a:tc>
                      <a:txBody>
                        <a:bodyPr/>
                        <a:lstStyle/>
                        <a:p>
                          <a:endParaRPr lang="en-US"/>
                        </a:p>
                      </a:txBody>
                      <a:tcPr anchor="ctr">
                        <a:blipFill>
                          <a:blip r:embed="rId7"/>
                          <a:stretch>
                            <a:fillRect t="-9375" r="-900000" b="-25000"/>
                          </a:stretch>
                        </a:blipFill>
                      </a:tcPr>
                    </a:tc>
                    <a:tc>
                      <a:txBody>
                        <a:bodyPr/>
                        <a:lstStyle/>
                        <a:p>
                          <a:pPr algn="ctr"/>
                          <a:r>
                            <a:rPr lang="en-US" dirty="0">
                              <a:latin typeface="Arial" panose="020B0604020202020204" pitchFamily="34" charset="0"/>
                              <a:cs typeface="Arial" panose="020B0604020202020204" pitchFamily="34" charset="0"/>
                            </a:rPr>
                            <a:t>1.2</a:t>
                          </a:r>
                        </a:p>
                      </a:txBody>
                      <a:tcPr anchor="ctr"/>
                    </a:tc>
                    <a:tc>
                      <a:txBody>
                        <a:bodyPr/>
                        <a:lstStyle/>
                        <a:p>
                          <a:pPr algn="ctr"/>
                          <a:r>
                            <a:rPr lang="en-US" dirty="0">
                              <a:latin typeface="Arial" panose="020B0604020202020204" pitchFamily="34" charset="0"/>
                              <a:cs typeface="Arial" panose="020B0604020202020204" pitchFamily="34" charset="0"/>
                            </a:rPr>
                            <a:t>1.4</a:t>
                          </a:r>
                        </a:p>
                      </a:txBody>
                      <a:tcPr anchor="ctr"/>
                    </a:tc>
                    <a:tc>
                      <a:txBody>
                        <a:bodyPr/>
                        <a:lstStyle/>
                        <a:p>
                          <a:pPr algn="ctr"/>
                          <a:r>
                            <a:rPr lang="en-US" dirty="0">
                              <a:latin typeface="Arial" panose="020B0604020202020204" pitchFamily="34" charset="0"/>
                              <a:cs typeface="Arial" panose="020B0604020202020204" pitchFamily="34" charset="0"/>
                            </a:rPr>
                            <a:t>…</a:t>
                          </a:r>
                        </a:p>
                      </a:txBody>
                      <a:tcPr anchor="ctr"/>
                    </a:tc>
                    <a:tc>
                      <a:txBody>
                        <a:bodyPr/>
                        <a:lstStyle/>
                        <a:p>
                          <a:pPr algn="ctr"/>
                          <a:r>
                            <a:rPr lang="en-US" dirty="0">
                              <a:latin typeface="Arial" panose="020B0604020202020204" pitchFamily="34" charset="0"/>
                              <a:cs typeface="Arial" panose="020B0604020202020204" pitchFamily="34" charset="0"/>
                            </a:rPr>
                            <a:t>2.8</a:t>
                          </a:r>
                        </a:p>
                      </a:txBody>
                      <a:tcPr anchor="ctr"/>
                    </a:tc>
                    <a:tc>
                      <a:txBody>
                        <a:bodyPr/>
                        <a:lstStyle/>
                        <a:p>
                          <a:pPr algn="ctr"/>
                          <a:r>
                            <a:rPr lang="en-US" sz="2000" b="1" dirty="0">
                              <a:latin typeface="Arial" panose="020B0604020202020204" pitchFamily="34" charset="0"/>
                              <a:cs typeface="Arial" panose="020B0604020202020204" pitchFamily="34" charset="0"/>
                            </a:rPr>
                            <a:t>3.0</a:t>
                          </a:r>
                        </a:p>
                      </a:txBody>
                      <a:tcPr anchor="ctr"/>
                    </a:tc>
                    <a:tc>
                      <a:txBody>
                        <a:bodyPr/>
                        <a:lstStyle/>
                        <a:p>
                          <a:pPr algn="ctr"/>
                          <a:r>
                            <a:rPr lang="en-US" dirty="0">
                              <a:latin typeface="Arial" panose="020B0604020202020204" pitchFamily="34" charset="0"/>
                              <a:cs typeface="Arial" panose="020B0604020202020204" pitchFamily="34" charset="0"/>
                            </a:rPr>
                            <a:t>2.8</a:t>
                          </a:r>
                        </a:p>
                      </a:txBody>
                      <a:tcPr anchor="ctr"/>
                    </a:tc>
                    <a:tc>
                      <a:txBody>
                        <a:bodyPr/>
                        <a:lstStyle/>
                        <a:p>
                          <a:pPr algn="ctr"/>
                          <a:r>
                            <a:rPr lang="en-US" dirty="0">
                              <a:latin typeface="Arial" panose="020B0604020202020204" pitchFamily="34" charset="0"/>
                              <a:cs typeface="Arial" panose="020B0604020202020204" pitchFamily="34" charset="0"/>
                            </a:rPr>
                            <a:t>…</a:t>
                          </a:r>
                        </a:p>
                      </a:txBody>
                      <a:tcPr anchor="ctr"/>
                    </a:tc>
                    <a:tc>
                      <a:txBody>
                        <a:bodyPr/>
                        <a:lstStyle/>
                        <a:p>
                          <a:pPr algn="ctr"/>
                          <a:r>
                            <a:rPr lang="en-US" dirty="0">
                              <a:latin typeface="Arial" panose="020B0604020202020204" pitchFamily="34" charset="0"/>
                              <a:cs typeface="Arial" panose="020B0604020202020204" pitchFamily="34" charset="0"/>
                            </a:rPr>
                            <a:t>1.4</a:t>
                          </a:r>
                        </a:p>
                      </a:txBody>
                      <a:tcPr anchor="ctr"/>
                    </a:tc>
                    <a:tc>
                      <a:txBody>
                        <a:bodyPr/>
                        <a:lstStyle/>
                        <a:p>
                          <a:pPr algn="ctr"/>
                          <a:r>
                            <a:rPr lang="en-US" dirty="0">
                              <a:latin typeface="Arial" panose="020B0604020202020204" pitchFamily="34" charset="0"/>
                              <a:cs typeface="Arial" panose="020B0604020202020204" pitchFamily="34" charset="0"/>
                            </a:rPr>
                            <a:t>1.2</a:t>
                          </a:r>
                        </a:p>
                      </a:txBody>
                      <a:tcPr anchor="ctr"/>
                    </a:tc>
                    <a:extLst>
                      <a:ext uri="{0D108BD9-81ED-4DB2-BD59-A6C34878D82A}">
                        <a16:rowId xmlns:a16="http://schemas.microsoft.com/office/drawing/2014/main" val="3135008016"/>
                      </a:ext>
                    </a:extLst>
                  </a:tr>
                </a:tbl>
              </a:graphicData>
            </a:graphic>
          </p:graphicFrame>
        </mc:Fallback>
      </mc:AlternateContent>
      <p:sp>
        <p:nvSpPr>
          <p:cNvPr id="16" name="Striped Right Arrow 15">
            <a:extLst>
              <a:ext uri="{FF2B5EF4-FFF2-40B4-BE49-F238E27FC236}">
                <a16:creationId xmlns:a16="http://schemas.microsoft.com/office/drawing/2014/main" id="{E64A7653-D360-D743-98B0-C96781C2FAB4}"/>
              </a:ext>
            </a:extLst>
          </p:cNvPr>
          <p:cNvSpPr/>
          <p:nvPr/>
        </p:nvSpPr>
        <p:spPr>
          <a:xfrm rot="18730418">
            <a:off x="4303059" y="6228539"/>
            <a:ext cx="717176" cy="370840"/>
          </a:xfrm>
          <a:prstGeom prst="stripedRightArrow">
            <a:avLst/>
          </a:prstGeom>
          <a:solidFill>
            <a:schemeClr val="accent6">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triped Right Arrow 44">
            <a:extLst>
              <a:ext uri="{FF2B5EF4-FFF2-40B4-BE49-F238E27FC236}">
                <a16:creationId xmlns:a16="http://schemas.microsoft.com/office/drawing/2014/main" id="{BD0EB7F1-8F31-4D4A-BFD8-E6DFF65317DB}"/>
              </a:ext>
            </a:extLst>
          </p:cNvPr>
          <p:cNvSpPr/>
          <p:nvPr/>
        </p:nvSpPr>
        <p:spPr>
          <a:xfrm rot="2523971">
            <a:off x="7819846" y="6254709"/>
            <a:ext cx="717176" cy="370840"/>
          </a:xfrm>
          <a:prstGeom prst="stripedRightArrow">
            <a:avLst/>
          </a:prstGeom>
          <a:solidFill>
            <a:schemeClr val="accent6">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a:extLst>
              <a:ext uri="{FF2B5EF4-FFF2-40B4-BE49-F238E27FC236}">
                <a16:creationId xmlns:a16="http://schemas.microsoft.com/office/drawing/2014/main" id="{9A978B8D-57E9-5E49-980B-EDB83F18F9DD}"/>
              </a:ext>
            </a:extLst>
          </p:cNvPr>
          <p:cNvSpPr>
            <a:spLocks noGrp="1"/>
          </p:cNvSpPr>
          <p:nvPr>
            <p:ph type="sldNum" sz="quarter" idx="12"/>
          </p:nvPr>
        </p:nvSpPr>
        <p:spPr/>
        <p:txBody>
          <a:bodyPr/>
          <a:lstStyle/>
          <a:p>
            <a:fld id="{CF531A5C-7F90-1D45-A84A-6CA7AC95E0C8}" type="slidenum">
              <a:rPr lang="en-US" smtClean="0"/>
              <a:t>55</a:t>
            </a:fld>
            <a:endParaRPr lang="en-US"/>
          </a:p>
        </p:txBody>
      </p:sp>
    </p:spTree>
    <p:extLst>
      <p:ext uri="{BB962C8B-B14F-4D97-AF65-F5344CB8AC3E}">
        <p14:creationId xmlns:p14="http://schemas.microsoft.com/office/powerpoint/2010/main" val="337456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37"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900" decel="100000" fill="hold"/>
                                        <p:tgtEl>
                                          <p:spTgt spid="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37"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900" decel="100000" fill="hold"/>
                                        <p:tgtEl>
                                          <p:spTgt spid="3"/>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nvGraphicFramePr>
        <p:xfrm>
          <a:off x="609600" y="2703319"/>
          <a:ext cx="109728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4508471" y="3468092"/>
            <a:ext cx="171765" cy="2546176"/>
          </a:xfrm>
          <a:prstGeom prst="rect">
            <a:avLst/>
          </a:prstGeom>
          <a:solidFill>
            <a:schemeClr val="accent4">
              <a:lumMod val="20000"/>
              <a:lumOff val="80000"/>
            </a:schemeClr>
          </a:solidFill>
          <a:ln w="25400">
            <a:solidFill>
              <a:srgbClr val="FF8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74295" y="3468092"/>
            <a:ext cx="172608" cy="2546176"/>
          </a:xfrm>
          <a:prstGeom prst="rect">
            <a:avLst/>
          </a:prstGeom>
          <a:noFill/>
          <a:ln w="25400">
            <a:solidFill>
              <a:srgbClr val="FF8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E29D3F80-ADEE-724A-B77E-D1A20F6D1887}"/>
              </a:ext>
            </a:extLst>
          </p:cNvPr>
          <p:cNvCxnSpPr/>
          <p:nvPr/>
        </p:nvCxnSpPr>
        <p:spPr>
          <a:xfrm>
            <a:off x="425767" y="2093495"/>
            <a:ext cx="41148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0" name="Title 1">
            <a:extLst>
              <a:ext uri="{FF2B5EF4-FFF2-40B4-BE49-F238E27FC236}">
                <a16:creationId xmlns:a16="http://schemas.microsoft.com/office/drawing/2014/main" id="{22106E9D-69B6-1142-B7A3-14B760612448}"/>
              </a:ext>
            </a:extLst>
          </p:cNvPr>
          <p:cNvSpPr txBox="1">
            <a:spLocks/>
          </p:cNvSpPr>
          <p:nvPr/>
        </p:nvSpPr>
        <p:spPr>
          <a:xfrm>
            <a:off x="411479" y="795048"/>
            <a:ext cx="6393207" cy="108813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400" dirty="0">
                <a:latin typeface="Arial" panose="020B0604020202020204" pitchFamily="34" charset="0"/>
                <a:cs typeface="Arial" panose="020B0604020202020204" pitchFamily="34" charset="0"/>
              </a:rPr>
              <a:t>Result – Pair Test</a:t>
            </a:r>
            <a:endParaRPr lang="en-US" sz="3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7DDF850-02CB-5048-A713-EDA2B4E6F9C5}"/>
              </a:ext>
            </a:extLst>
          </p:cNvPr>
          <p:cNvSpPr txBox="1"/>
          <p:nvPr/>
        </p:nvSpPr>
        <p:spPr>
          <a:xfrm>
            <a:off x="609600" y="2105149"/>
            <a:ext cx="1097280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Are the </a:t>
            </a:r>
            <a:r>
              <a:rPr lang="en-US" sz="2000" dirty="0">
                <a:solidFill>
                  <a:srgbClr val="FF8E20"/>
                </a:solidFill>
                <a:latin typeface="Arial" panose="020B0604020202020204" pitchFamily="34" charset="0"/>
                <a:cs typeface="Arial" panose="020B0604020202020204" pitchFamily="34" charset="0"/>
              </a:rPr>
              <a:t>regular rendering </a:t>
            </a:r>
            <a:r>
              <a:rPr lang="en-US" sz="2000" dirty="0">
                <a:latin typeface="Arial" panose="020B0604020202020204" pitchFamily="34" charset="0"/>
                <a:cs typeface="Arial" panose="020B0604020202020204" pitchFamily="34" charset="0"/>
              </a:rPr>
              <a:t>and the </a:t>
            </a:r>
            <a:r>
              <a:rPr lang="en-US" sz="2000" dirty="0">
                <a:solidFill>
                  <a:schemeClr val="accent6"/>
                </a:solidFill>
                <a:latin typeface="Arial" panose="020B0604020202020204" pitchFamily="34" charset="0"/>
                <a:cs typeface="Arial" panose="020B0604020202020204" pitchFamily="34" charset="0"/>
              </a:rPr>
              <a:t>foveated rendering </a:t>
            </a:r>
            <a:r>
              <a:rPr lang="en-US" sz="2000" dirty="0">
                <a:latin typeface="Arial" panose="020B0604020202020204" pitchFamily="34" charset="0"/>
                <a:cs typeface="Arial" panose="020B0604020202020204" pitchFamily="34" charset="0"/>
              </a:rPr>
              <a:t>identical?</a:t>
            </a:r>
          </a:p>
        </p:txBody>
      </p:sp>
      <p:sp>
        <p:nvSpPr>
          <p:cNvPr id="12" name="Rectangle 11">
            <a:extLst>
              <a:ext uri="{FF2B5EF4-FFF2-40B4-BE49-F238E27FC236}">
                <a16:creationId xmlns:a16="http://schemas.microsoft.com/office/drawing/2014/main" id="{85C53C92-9B87-044F-AFBE-AFACF81928B1}"/>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4DD82CB-C58D-0247-8C74-B66DDABA6846}"/>
              </a:ext>
            </a:extLst>
          </p:cNvPr>
          <p:cNvSpPr>
            <a:spLocks noGrp="1"/>
          </p:cNvSpPr>
          <p:nvPr>
            <p:ph type="sldNum" sz="quarter" idx="12"/>
          </p:nvPr>
        </p:nvSpPr>
        <p:spPr/>
        <p:txBody>
          <a:bodyPr/>
          <a:lstStyle/>
          <a:p>
            <a:fld id="{CF531A5C-7F90-1D45-A84A-6CA7AC95E0C8}" type="slidenum">
              <a:rPr lang="en-US" smtClean="0"/>
              <a:t>56</a:t>
            </a:fld>
            <a:endParaRPr lang="en-US"/>
          </a:p>
        </p:txBody>
      </p:sp>
    </p:spTree>
    <p:extLst>
      <p:ext uri="{BB962C8B-B14F-4D97-AF65-F5344CB8AC3E}">
        <p14:creationId xmlns:p14="http://schemas.microsoft.com/office/powerpoint/2010/main" val="32697004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184D22-7C4C-9A4E-AF46-907C3C60D907}"/>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F4AB939-EEA8-0F4F-A6D9-3FDDF94C1C24}"/>
              </a:ext>
            </a:extLst>
          </p:cNvPr>
          <p:cNvSpPr txBox="1"/>
          <p:nvPr/>
        </p:nvSpPr>
        <p:spPr>
          <a:xfrm>
            <a:off x="988217" y="522395"/>
            <a:ext cx="10684041"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Random Test</a:t>
            </a:r>
          </a:p>
        </p:txBody>
      </p:sp>
      <p:grpSp>
        <p:nvGrpSpPr>
          <p:cNvPr id="7" name="Group 6">
            <a:extLst>
              <a:ext uri="{FF2B5EF4-FFF2-40B4-BE49-F238E27FC236}">
                <a16:creationId xmlns:a16="http://schemas.microsoft.com/office/drawing/2014/main" id="{1A0A1301-2191-444B-96D7-EEDBBF1C08E6}"/>
              </a:ext>
            </a:extLst>
          </p:cNvPr>
          <p:cNvGrpSpPr/>
          <p:nvPr/>
        </p:nvGrpSpPr>
        <p:grpSpPr>
          <a:xfrm>
            <a:off x="2205606" y="1450846"/>
            <a:ext cx="8249262" cy="4611925"/>
            <a:chOff x="4249734" y="719848"/>
            <a:chExt cx="3657815" cy="2044979"/>
          </a:xfrm>
        </p:grpSpPr>
        <p:sp>
          <p:nvSpPr>
            <p:cNvPr id="8" name="Rounded Rectangle 7">
              <a:extLst>
                <a:ext uri="{FF2B5EF4-FFF2-40B4-BE49-F238E27FC236}">
                  <a16:creationId xmlns:a16="http://schemas.microsoft.com/office/drawing/2014/main" id="{96795892-3368-E841-8CB5-1830BDC70AD1}"/>
                </a:ext>
              </a:extLst>
            </p:cNvPr>
            <p:cNvSpPr/>
            <p:nvPr/>
          </p:nvSpPr>
          <p:spPr>
            <a:xfrm>
              <a:off x="4249734" y="719848"/>
              <a:ext cx="3657815" cy="2044979"/>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1BC86211-DD11-D443-BF77-52BE57C9EAE0}"/>
                </a:ext>
              </a:extLst>
            </p:cNvPr>
            <p:cNvPicPr>
              <a:picLocks noChangeAspect="1"/>
            </p:cNvPicPr>
            <p:nvPr/>
          </p:nvPicPr>
          <p:blipFill>
            <a:blip r:embed="rId3"/>
            <a:srcRect/>
            <a:stretch/>
          </p:blipFill>
          <p:spPr>
            <a:xfrm>
              <a:off x="4388628" y="906767"/>
              <a:ext cx="1659083" cy="1659083"/>
            </a:xfrm>
            <a:custGeom>
              <a:avLst/>
              <a:gdLst>
                <a:gd name="connsiteX0" fmla="*/ 2883738 w 6096000"/>
                <a:gd name="connsiteY0" fmla="*/ 0 h 6858000"/>
                <a:gd name="connsiteX1" fmla="*/ 3285269 w 6096000"/>
                <a:gd name="connsiteY1" fmla="*/ 4543 h 6858000"/>
                <a:gd name="connsiteX2" fmla="*/ 3764371 w 6096000"/>
                <a:gd name="connsiteY2" fmla="*/ 68126 h 6858000"/>
                <a:gd name="connsiteX3" fmla="*/ 4152216 w 6096000"/>
                <a:gd name="connsiteY3" fmla="*/ 145337 h 6858000"/>
                <a:gd name="connsiteX4" fmla="*/ 4485307 w 6096000"/>
                <a:gd name="connsiteY4" fmla="*/ 231628 h 6858000"/>
                <a:gd name="connsiteX5" fmla="*/ 4749952 w 6096000"/>
                <a:gd name="connsiteY5" fmla="*/ 327004 h 6858000"/>
                <a:gd name="connsiteX6" fmla="*/ 5037413 w 6096000"/>
                <a:gd name="connsiteY6" fmla="*/ 445090 h 6858000"/>
                <a:gd name="connsiteX7" fmla="*/ 5443510 w 6096000"/>
                <a:gd name="connsiteY7" fmla="*/ 604050 h 6858000"/>
                <a:gd name="connsiteX8" fmla="*/ 5525642 w 6096000"/>
                <a:gd name="connsiteY8" fmla="*/ 803885 h 6858000"/>
                <a:gd name="connsiteX9" fmla="*/ 5626024 w 6096000"/>
                <a:gd name="connsiteY9" fmla="*/ 1080931 h 6858000"/>
                <a:gd name="connsiteX10" fmla="*/ 5767473 w 6096000"/>
                <a:gd name="connsiteY10" fmla="*/ 1457895 h 6858000"/>
                <a:gd name="connsiteX11" fmla="*/ 5927173 w 6096000"/>
                <a:gd name="connsiteY11" fmla="*/ 1934773 h 6858000"/>
                <a:gd name="connsiteX12" fmla="*/ 6018432 w 6096000"/>
                <a:gd name="connsiteY12" fmla="*/ 2279945 h 6858000"/>
                <a:gd name="connsiteX13" fmla="*/ 6068623 w 6096000"/>
                <a:gd name="connsiteY13" fmla="*/ 2616032 h 6858000"/>
                <a:gd name="connsiteX14" fmla="*/ 6096000 w 6096000"/>
                <a:gd name="connsiteY14" fmla="*/ 2970286 h 6858000"/>
                <a:gd name="connsiteX15" fmla="*/ 6091437 w 6096000"/>
                <a:gd name="connsiteY15" fmla="*/ 3301833 h 6858000"/>
                <a:gd name="connsiteX16" fmla="*/ 6086875 w 6096000"/>
                <a:gd name="connsiteY16" fmla="*/ 3683337 h 6858000"/>
                <a:gd name="connsiteX17" fmla="*/ 6068623 w 6096000"/>
                <a:gd name="connsiteY17" fmla="*/ 4060299 h 6858000"/>
                <a:gd name="connsiteX18" fmla="*/ 6041246 w 6096000"/>
                <a:gd name="connsiteY18" fmla="*/ 4364595 h 6858000"/>
                <a:gd name="connsiteX19" fmla="*/ 5991055 w 6096000"/>
                <a:gd name="connsiteY19" fmla="*/ 4673432 h 6858000"/>
                <a:gd name="connsiteX20" fmla="*/ 5913485 w 6096000"/>
                <a:gd name="connsiteY20" fmla="*/ 5045853 h 6858000"/>
                <a:gd name="connsiteX21" fmla="*/ 5826791 w 6096000"/>
                <a:gd name="connsiteY21" fmla="*/ 5440983 h 6858000"/>
                <a:gd name="connsiteX22" fmla="*/ 5744660 w 6096000"/>
                <a:gd name="connsiteY22" fmla="*/ 5754362 h 6858000"/>
                <a:gd name="connsiteX23" fmla="*/ 5630587 w 6096000"/>
                <a:gd name="connsiteY23" fmla="*/ 6067741 h 6858000"/>
                <a:gd name="connsiteX24" fmla="*/ 5521078 w 6096000"/>
                <a:gd name="connsiteY24" fmla="*/ 6312994 h 6858000"/>
                <a:gd name="connsiteX25" fmla="*/ 5443510 w 6096000"/>
                <a:gd name="connsiteY25" fmla="*/ 6349327 h 6858000"/>
                <a:gd name="connsiteX26" fmla="*/ 5288372 w 6096000"/>
                <a:gd name="connsiteY26" fmla="*/ 6394745 h 6858000"/>
                <a:gd name="connsiteX27" fmla="*/ 5083042 w 6096000"/>
                <a:gd name="connsiteY27" fmla="*/ 6462870 h 6858000"/>
                <a:gd name="connsiteX28" fmla="*/ 4845772 w 6096000"/>
                <a:gd name="connsiteY28" fmla="*/ 6530996 h 6858000"/>
                <a:gd name="connsiteX29" fmla="*/ 4572000 w 6096000"/>
                <a:gd name="connsiteY29" fmla="*/ 6603665 h 6858000"/>
                <a:gd name="connsiteX30" fmla="*/ 4380359 w 6096000"/>
                <a:gd name="connsiteY30" fmla="*/ 6653623 h 6858000"/>
                <a:gd name="connsiteX31" fmla="*/ 4056396 w 6096000"/>
                <a:gd name="connsiteY31" fmla="*/ 6730831 h 6858000"/>
                <a:gd name="connsiteX32" fmla="*/ 3764371 w 6096000"/>
                <a:gd name="connsiteY32" fmla="*/ 6798957 h 6858000"/>
                <a:gd name="connsiteX33" fmla="*/ 3499726 w 6096000"/>
                <a:gd name="connsiteY33" fmla="*/ 6826207 h 6858000"/>
                <a:gd name="connsiteX34" fmla="*/ 3075378 w 6096000"/>
                <a:gd name="connsiteY34" fmla="*/ 6853458 h 6858000"/>
                <a:gd name="connsiteX35" fmla="*/ 2646468 w 6096000"/>
                <a:gd name="connsiteY35" fmla="*/ 6858000 h 6858000"/>
                <a:gd name="connsiteX36" fmla="*/ 2290563 w 6096000"/>
                <a:gd name="connsiteY36" fmla="*/ 6853458 h 6858000"/>
                <a:gd name="connsiteX37" fmla="*/ 2025916 w 6096000"/>
                <a:gd name="connsiteY37" fmla="*/ 6844375 h 6858000"/>
                <a:gd name="connsiteX38" fmla="*/ 1692828 w 6096000"/>
                <a:gd name="connsiteY38" fmla="*/ 6798957 h 6858000"/>
                <a:gd name="connsiteX39" fmla="*/ 1368862 w 6096000"/>
                <a:gd name="connsiteY39" fmla="*/ 6739916 h 6858000"/>
                <a:gd name="connsiteX40" fmla="*/ 1136156 w 6096000"/>
                <a:gd name="connsiteY40" fmla="*/ 6685416 h 6858000"/>
                <a:gd name="connsiteX41" fmla="*/ 871510 w 6096000"/>
                <a:gd name="connsiteY41" fmla="*/ 6612747 h 6858000"/>
                <a:gd name="connsiteX42" fmla="*/ 615988 w 6096000"/>
                <a:gd name="connsiteY42" fmla="*/ 6535539 h 6858000"/>
                <a:gd name="connsiteX43" fmla="*/ 556672 w 6096000"/>
                <a:gd name="connsiteY43" fmla="*/ 6431078 h 6858000"/>
                <a:gd name="connsiteX44" fmla="*/ 479102 w 6096000"/>
                <a:gd name="connsiteY44" fmla="*/ 6240325 h 6858000"/>
                <a:gd name="connsiteX45" fmla="*/ 392409 w 6096000"/>
                <a:gd name="connsiteY45" fmla="*/ 6008698 h 6858000"/>
                <a:gd name="connsiteX46" fmla="*/ 305713 w 6096000"/>
                <a:gd name="connsiteY46" fmla="*/ 5722569 h 6858000"/>
                <a:gd name="connsiteX47" fmla="*/ 237270 w 6096000"/>
                <a:gd name="connsiteY47" fmla="*/ 5445526 h 6858000"/>
                <a:gd name="connsiteX48" fmla="*/ 196204 w 6096000"/>
                <a:gd name="connsiteY48" fmla="*/ 5209355 h 6858000"/>
                <a:gd name="connsiteX49" fmla="*/ 155139 w 6096000"/>
                <a:gd name="connsiteY49" fmla="*/ 4964102 h 6858000"/>
                <a:gd name="connsiteX50" fmla="*/ 123198 w 6096000"/>
                <a:gd name="connsiteY50" fmla="*/ 4741557 h 6858000"/>
                <a:gd name="connsiteX51" fmla="*/ 91259 w 6096000"/>
                <a:gd name="connsiteY51" fmla="*/ 4500847 h 6858000"/>
                <a:gd name="connsiteX52" fmla="*/ 54755 w 6096000"/>
                <a:gd name="connsiteY52" fmla="*/ 4164760 h 6858000"/>
                <a:gd name="connsiteX53" fmla="*/ 27377 w 6096000"/>
                <a:gd name="connsiteY53" fmla="*/ 3874089 h 6858000"/>
                <a:gd name="connsiteX54" fmla="*/ 4564 w 6096000"/>
                <a:gd name="connsiteY54" fmla="*/ 3565253 h 6858000"/>
                <a:gd name="connsiteX55" fmla="*/ 0 w 6096000"/>
                <a:gd name="connsiteY55" fmla="*/ 3129248 h 6858000"/>
                <a:gd name="connsiteX56" fmla="*/ 13689 w 6096000"/>
                <a:gd name="connsiteY56" fmla="*/ 2906703 h 6858000"/>
                <a:gd name="connsiteX57" fmla="*/ 36504 w 6096000"/>
                <a:gd name="connsiteY57" fmla="*/ 2643282 h 6858000"/>
                <a:gd name="connsiteX58" fmla="*/ 63882 w 6096000"/>
                <a:gd name="connsiteY58" fmla="*/ 2388946 h 6858000"/>
                <a:gd name="connsiteX59" fmla="*/ 114073 w 6096000"/>
                <a:gd name="connsiteY59" fmla="*/ 1975649 h 6858000"/>
                <a:gd name="connsiteX60" fmla="*/ 173391 w 6096000"/>
                <a:gd name="connsiteY60" fmla="*/ 1671355 h 6858000"/>
                <a:gd name="connsiteX61" fmla="*/ 269211 w 6096000"/>
                <a:gd name="connsiteY61" fmla="*/ 1362517 h 6858000"/>
                <a:gd name="connsiteX62" fmla="*/ 346779 w 6096000"/>
                <a:gd name="connsiteY62" fmla="*/ 1130889 h 6858000"/>
                <a:gd name="connsiteX63" fmla="*/ 442600 w 6096000"/>
                <a:gd name="connsiteY63" fmla="*/ 858385 h 6858000"/>
                <a:gd name="connsiteX64" fmla="*/ 529295 w 6096000"/>
                <a:gd name="connsiteY64" fmla="*/ 626758 h 6858000"/>
                <a:gd name="connsiteX65" fmla="*/ 647929 w 6096000"/>
                <a:gd name="connsiteY65" fmla="*/ 327004 h 6858000"/>
                <a:gd name="connsiteX66" fmla="*/ 926265 w 6096000"/>
                <a:gd name="connsiteY66" fmla="*/ 272503 h 6858000"/>
                <a:gd name="connsiteX67" fmla="*/ 1200037 w 6096000"/>
                <a:gd name="connsiteY67" fmla="*/ 208920 h 6858000"/>
                <a:gd name="connsiteX68" fmla="*/ 1469246 w 6096000"/>
                <a:gd name="connsiteY68" fmla="*/ 149877 h 6858000"/>
                <a:gd name="connsiteX69" fmla="*/ 1738455 w 6096000"/>
                <a:gd name="connsiteY69" fmla="*/ 99919 h 6858000"/>
                <a:gd name="connsiteX70" fmla="*/ 2035043 w 6096000"/>
                <a:gd name="connsiteY70" fmla="*/ 45418 h 6858000"/>
                <a:gd name="connsiteX71" fmla="*/ 2290563 w 6096000"/>
                <a:gd name="connsiteY71" fmla="*/ 13625 h 6858000"/>
                <a:gd name="connsiteX72" fmla="*/ 257346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2883738" y="0"/>
                  </a:moveTo>
                  <a:lnTo>
                    <a:pt x="3285269" y="4543"/>
                  </a:lnTo>
                  <a:lnTo>
                    <a:pt x="3764371" y="68126"/>
                  </a:lnTo>
                  <a:lnTo>
                    <a:pt x="4152216" y="145337"/>
                  </a:lnTo>
                  <a:lnTo>
                    <a:pt x="4485307" y="231628"/>
                  </a:lnTo>
                  <a:lnTo>
                    <a:pt x="4749952" y="327004"/>
                  </a:lnTo>
                  <a:lnTo>
                    <a:pt x="5037413" y="445090"/>
                  </a:lnTo>
                  <a:lnTo>
                    <a:pt x="5443510" y="604050"/>
                  </a:lnTo>
                  <a:lnTo>
                    <a:pt x="5525642" y="803885"/>
                  </a:lnTo>
                  <a:lnTo>
                    <a:pt x="5626024" y="1080931"/>
                  </a:lnTo>
                  <a:lnTo>
                    <a:pt x="5767473" y="1457895"/>
                  </a:lnTo>
                  <a:lnTo>
                    <a:pt x="5927173" y="1934773"/>
                  </a:lnTo>
                  <a:lnTo>
                    <a:pt x="6018432" y="2279945"/>
                  </a:lnTo>
                  <a:lnTo>
                    <a:pt x="6068623" y="2616032"/>
                  </a:lnTo>
                  <a:lnTo>
                    <a:pt x="6096000" y="2970286"/>
                  </a:lnTo>
                  <a:cubicBezTo>
                    <a:pt x="6094478" y="3080802"/>
                    <a:pt x="6092959" y="3191316"/>
                    <a:pt x="6091437" y="3301833"/>
                  </a:cubicBezTo>
                  <a:cubicBezTo>
                    <a:pt x="6089917" y="3429001"/>
                    <a:pt x="6088395" y="3556168"/>
                    <a:pt x="6086875" y="3683337"/>
                  </a:cubicBezTo>
                  <a:lnTo>
                    <a:pt x="6068623" y="4060299"/>
                  </a:lnTo>
                  <a:lnTo>
                    <a:pt x="6041246" y="4364595"/>
                  </a:lnTo>
                  <a:lnTo>
                    <a:pt x="5991055" y="4673432"/>
                  </a:lnTo>
                  <a:lnTo>
                    <a:pt x="5913485" y="5045853"/>
                  </a:lnTo>
                  <a:lnTo>
                    <a:pt x="5826791" y="5440983"/>
                  </a:lnTo>
                  <a:lnTo>
                    <a:pt x="5744660" y="5754362"/>
                  </a:lnTo>
                  <a:lnTo>
                    <a:pt x="5630587" y="6067741"/>
                  </a:lnTo>
                  <a:lnTo>
                    <a:pt x="5521078" y="6312994"/>
                  </a:lnTo>
                  <a:lnTo>
                    <a:pt x="5443510" y="6349327"/>
                  </a:lnTo>
                  <a:lnTo>
                    <a:pt x="5288372" y="6394745"/>
                  </a:lnTo>
                  <a:lnTo>
                    <a:pt x="5083042" y="6462870"/>
                  </a:lnTo>
                  <a:lnTo>
                    <a:pt x="4845772" y="6530996"/>
                  </a:lnTo>
                  <a:lnTo>
                    <a:pt x="4572000" y="6603665"/>
                  </a:lnTo>
                  <a:lnTo>
                    <a:pt x="4380359" y="6653623"/>
                  </a:lnTo>
                  <a:lnTo>
                    <a:pt x="4056396" y="6730831"/>
                  </a:lnTo>
                  <a:lnTo>
                    <a:pt x="3764371" y="6798957"/>
                  </a:lnTo>
                  <a:lnTo>
                    <a:pt x="3499726" y="6826207"/>
                  </a:lnTo>
                  <a:lnTo>
                    <a:pt x="3075378" y="6853458"/>
                  </a:lnTo>
                  <a:lnTo>
                    <a:pt x="2646468" y="6858000"/>
                  </a:lnTo>
                  <a:lnTo>
                    <a:pt x="2290563" y="6853458"/>
                  </a:lnTo>
                  <a:lnTo>
                    <a:pt x="2025916" y="6844375"/>
                  </a:lnTo>
                  <a:lnTo>
                    <a:pt x="1692828" y="6798957"/>
                  </a:lnTo>
                  <a:lnTo>
                    <a:pt x="1368862" y="6739916"/>
                  </a:lnTo>
                  <a:lnTo>
                    <a:pt x="1136156" y="6685416"/>
                  </a:lnTo>
                  <a:lnTo>
                    <a:pt x="871510" y="6612747"/>
                  </a:lnTo>
                  <a:lnTo>
                    <a:pt x="615988" y="6535539"/>
                  </a:lnTo>
                  <a:lnTo>
                    <a:pt x="556672" y="6431078"/>
                  </a:lnTo>
                  <a:lnTo>
                    <a:pt x="479102" y="6240325"/>
                  </a:lnTo>
                  <a:lnTo>
                    <a:pt x="392409" y="6008698"/>
                  </a:lnTo>
                  <a:lnTo>
                    <a:pt x="305713" y="5722569"/>
                  </a:lnTo>
                  <a:lnTo>
                    <a:pt x="237270" y="5445526"/>
                  </a:lnTo>
                  <a:lnTo>
                    <a:pt x="196204" y="5209355"/>
                  </a:lnTo>
                  <a:lnTo>
                    <a:pt x="155139" y="4964102"/>
                  </a:lnTo>
                  <a:lnTo>
                    <a:pt x="123198" y="4741557"/>
                  </a:lnTo>
                  <a:lnTo>
                    <a:pt x="91259" y="4500847"/>
                  </a:lnTo>
                  <a:lnTo>
                    <a:pt x="54755" y="4164760"/>
                  </a:lnTo>
                  <a:lnTo>
                    <a:pt x="27377" y="3874089"/>
                  </a:lnTo>
                  <a:lnTo>
                    <a:pt x="4564" y="3565253"/>
                  </a:lnTo>
                  <a:cubicBezTo>
                    <a:pt x="3042" y="3419919"/>
                    <a:pt x="1522" y="3274582"/>
                    <a:pt x="0" y="3129248"/>
                  </a:cubicBezTo>
                  <a:lnTo>
                    <a:pt x="13689" y="2906703"/>
                  </a:lnTo>
                  <a:lnTo>
                    <a:pt x="36504" y="2643282"/>
                  </a:lnTo>
                  <a:lnTo>
                    <a:pt x="63882" y="2388946"/>
                  </a:lnTo>
                  <a:lnTo>
                    <a:pt x="114073" y="1975649"/>
                  </a:lnTo>
                  <a:lnTo>
                    <a:pt x="173391" y="1671355"/>
                  </a:lnTo>
                  <a:lnTo>
                    <a:pt x="269211" y="1362517"/>
                  </a:lnTo>
                  <a:lnTo>
                    <a:pt x="346779" y="1130889"/>
                  </a:lnTo>
                  <a:lnTo>
                    <a:pt x="442600" y="858385"/>
                  </a:lnTo>
                  <a:lnTo>
                    <a:pt x="529295" y="626758"/>
                  </a:lnTo>
                  <a:lnTo>
                    <a:pt x="647929" y="327004"/>
                  </a:lnTo>
                  <a:lnTo>
                    <a:pt x="926265" y="272503"/>
                  </a:lnTo>
                  <a:lnTo>
                    <a:pt x="1200037" y="208920"/>
                  </a:lnTo>
                  <a:lnTo>
                    <a:pt x="1469246" y="149877"/>
                  </a:lnTo>
                  <a:lnTo>
                    <a:pt x="1738455" y="99919"/>
                  </a:lnTo>
                  <a:lnTo>
                    <a:pt x="2035043" y="45418"/>
                  </a:lnTo>
                  <a:lnTo>
                    <a:pt x="2290563" y="13625"/>
                  </a:lnTo>
                  <a:lnTo>
                    <a:pt x="2573461" y="4543"/>
                  </a:lnTo>
                  <a:close/>
                </a:path>
              </a:pathLst>
            </a:custGeom>
            <a:scene3d>
              <a:camera prst="orthographicFront"/>
              <a:lightRig rig="threePt" dir="t"/>
            </a:scene3d>
            <a:sp3d>
              <a:bevelT w="165100" prst="coolSlant"/>
            </a:sp3d>
          </p:spPr>
        </p:pic>
        <p:pic>
          <p:nvPicPr>
            <p:cNvPr id="10" name="Picture 9">
              <a:extLst>
                <a:ext uri="{FF2B5EF4-FFF2-40B4-BE49-F238E27FC236}">
                  <a16:creationId xmlns:a16="http://schemas.microsoft.com/office/drawing/2014/main" id="{4867BAF1-8949-B541-8171-374FB2B27A08}"/>
                </a:ext>
              </a:extLst>
            </p:cNvPr>
            <p:cNvPicPr>
              <a:picLocks noChangeAspect="1"/>
            </p:cNvPicPr>
            <p:nvPr/>
          </p:nvPicPr>
          <p:blipFill>
            <a:blip r:embed="rId3"/>
            <a:srcRect/>
            <a:stretch/>
          </p:blipFill>
          <p:spPr>
            <a:xfrm>
              <a:off x="6096000" y="906767"/>
              <a:ext cx="1659083" cy="1659083"/>
            </a:xfrm>
            <a:custGeom>
              <a:avLst/>
              <a:gdLst>
                <a:gd name="connsiteX0" fmla="*/ 3212262 w 6096000"/>
                <a:gd name="connsiteY0" fmla="*/ 0 h 6858000"/>
                <a:gd name="connsiteX1" fmla="*/ 3522539 w 6096000"/>
                <a:gd name="connsiteY1" fmla="*/ 4543 h 6858000"/>
                <a:gd name="connsiteX2" fmla="*/ 3805437 w 6096000"/>
                <a:gd name="connsiteY2" fmla="*/ 13625 h 6858000"/>
                <a:gd name="connsiteX3" fmla="*/ 4060957 w 6096000"/>
                <a:gd name="connsiteY3" fmla="*/ 45418 h 6858000"/>
                <a:gd name="connsiteX4" fmla="*/ 4357545 w 6096000"/>
                <a:gd name="connsiteY4" fmla="*/ 99919 h 6858000"/>
                <a:gd name="connsiteX5" fmla="*/ 4626754 w 6096000"/>
                <a:gd name="connsiteY5" fmla="*/ 149877 h 6858000"/>
                <a:gd name="connsiteX6" fmla="*/ 4895963 w 6096000"/>
                <a:gd name="connsiteY6" fmla="*/ 208920 h 6858000"/>
                <a:gd name="connsiteX7" fmla="*/ 5169735 w 6096000"/>
                <a:gd name="connsiteY7" fmla="*/ 272503 h 6858000"/>
                <a:gd name="connsiteX8" fmla="*/ 5448071 w 6096000"/>
                <a:gd name="connsiteY8" fmla="*/ 327004 h 6858000"/>
                <a:gd name="connsiteX9" fmla="*/ 5566705 w 6096000"/>
                <a:gd name="connsiteY9" fmla="*/ 626758 h 6858000"/>
                <a:gd name="connsiteX10" fmla="*/ 5653401 w 6096000"/>
                <a:gd name="connsiteY10" fmla="*/ 858385 h 6858000"/>
                <a:gd name="connsiteX11" fmla="*/ 5749221 w 6096000"/>
                <a:gd name="connsiteY11" fmla="*/ 1130889 h 6858000"/>
                <a:gd name="connsiteX12" fmla="*/ 5826789 w 6096000"/>
                <a:gd name="connsiteY12" fmla="*/ 1362517 h 6858000"/>
                <a:gd name="connsiteX13" fmla="*/ 5922609 w 6096000"/>
                <a:gd name="connsiteY13" fmla="*/ 1671355 h 6858000"/>
                <a:gd name="connsiteX14" fmla="*/ 5981927 w 6096000"/>
                <a:gd name="connsiteY14" fmla="*/ 1975649 h 6858000"/>
                <a:gd name="connsiteX15" fmla="*/ 6032118 w 6096000"/>
                <a:gd name="connsiteY15" fmla="*/ 2388946 h 6858000"/>
                <a:gd name="connsiteX16" fmla="*/ 6059496 w 6096000"/>
                <a:gd name="connsiteY16" fmla="*/ 2643282 h 6858000"/>
                <a:gd name="connsiteX17" fmla="*/ 6082311 w 6096000"/>
                <a:gd name="connsiteY17" fmla="*/ 2906703 h 6858000"/>
                <a:gd name="connsiteX18" fmla="*/ 6096000 w 6096000"/>
                <a:gd name="connsiteY18" fmla="*/ 3129248 h 6858000"/>
                <a:gd name="connsiteX19" fmla="*/ 6091436 w 6096000"/>
                <a:gd name="connsiteY19" fmla="*/ 3565253 h 6858000"/>
                <a:gd name="connsiteX20" fmla="*/ 6068623 w 6096000"/>
                <a:gd name="connsiteY20" fmla="*/ 3874089 h 6858000"/>
                <a:gd name="connsiteX21" fmla="*/ 6041246 w 6096000"/>
                <a:gd name="connsiteY21" fmla="*/ 4164760 h 6858000"/>
                <a:gd name="connsiteX22" fmla="*/ 6004741 w 6096000"/>
                <a:gd name="connsiteY22" fmla="*/ 4500847 h 6858000"/>
                <a:gd name="connsiteX23" fmla="*/ 5972802 w 6096000"/>
                <a:gd name="connsiteY23" fmla="*/ 4741557 h 6858000"/>
                <a:gd name="connsiteX24" fmla="*/ 5940862 w 6096000"/>
                <a:gd name="connsiteY24" fmla="*/ 4964102 h 6858000"/>
                <a:gd name="connsiteX25" fmla="*/ 5899796 w 6096000"/>
                <a:gd name="connsiteY25" fmla="*/ 5209355 h 6858000"/>
                <a:gd name="connsiteX26" fmla="*/ 5858730 w 6096000"/>
                <a:gd name="connsiteY26" fmla="*/ 5445526 h 6858000"/>
                <a:gd name="connsiteX27" fmla="*/ 5790287 w 6096000"/>
                <a:gd name="connsiteY27" fmla="*/ 5722569 h 6858000"/>
                <a:gd name="connsiteX28" fmla="*/ 5703591 w 6096000"/>
                <a:gd name="connsiteY28" fmla="*/ 6008698 h 6858000"/>
                <a:gd name="connsiteX29" fmla="*/ 5616898 w 6096000"/>
                <a:gd name="connsiteY29" fmla="*/ 6240325 h 6858000"/>
                <a:gd name="connsiteX30" fmla="*/ 5539328 w 6096000"/>
                <a:gd name="connsiteY30" fmla="*/ 6431078 h 6858000"/>
                <a:gd name="connsiteX31" fmla="*/ 5480012 w 6096000"/>
                <a:gd name="connsiteY31" fmla="*/ 6535539 h 6858000"/>
                <a:gd name="connsiteX32" fmla="*/ 5224490 w 6096000"/>
                <a:gd name="connsiteY32" fmla="*/ 6612747 h 6858000"/>
                <a:gd name="connsiteX33" fmla="*/ 4959844 w 6096000"/>
                <a:gd name="connsiteY33" fmla="*/ 6685416 h 6858000"/>
                <a:gd name="connsiteX34" fmla="*/ 4727138 w 6096000"/>
                <a:gd name="connsiteY34" fmla="*/ 6739916 h 6858000"/>
                <a:gd name="connsiteX35" fmla="*/ 4403172 w 6096000"/>
                <a:gd name="connsiteY35" fmla="*/ 6798957 h 6858000"/>
                <a:gd name="connsiteX36" fmla="*/ 4070084 w 6096000"/>
                <a:gd name="connsiteY36" fmla="*/ 6844375 h 6858000"/>
                <a:gd name="connsiteX37" fmla="*/ 3805437 w 6096000"/>
                <a:gd name="connsiteY37" fmla="*/ 6853458 h 6858000"/>
                <a:gd name="connsiteX38" fmla="*/ 3449532 w 6096000"/>
                <a:gd name="connsiteY38" fmla="*/ 6858000 h 6858000"/>
                <a:gd name="connsiteX39" fmla="*/ 3020622 w 6096000"/>
                <a:gd name="connsiteY39" fmla="*/ 6853458 h 6858000"/>
                <a:gd name="connsiteX40" fmla="*/ 2596274 w 6096000"/>
                <a:gd name="connsiteY40" fmla="*/ 6826207 h 6858000"/>
                <a:gd name="connsiteX41" fmla="*/ 2331629 w 6096000"/>
                <a:gd name="connsiteY41" fmla="*/ 6798957 h 6858000"/>
                <a:gd name="connsiteX42" fmla="*/ 2039605 w 6096000"/>
                <a:gd name="connsiteY42" fmla="*/ 6730831 h 6858000"/>
                <a:gd name="connsiteX43" fmla="*/ 1715641 w 6096000"/>
                <a:gd name="connsiteY43" fmla="*/ 6653623 h 6858000"/>
                <a:gd name="connsiteX44" fmla="*/ 1524001 w 6096000"/>
                <a:gd name="connsiteY44" fmla="*/ 6603665 h 6858000"/>
                <a:gd name="connsiteX45" fmla="*/ 1250228 w 6096000"/>
                <a:gd name="connsiteY45" fmla="*/ 6530996 h 6858000"/>
                <a:gd name="connsiteX46" fmla="*/ 1012958 w 6096000"/>
                <a:gd name="connsiteY46" fmla="*/ 6462870 h 6858000"/>
                <a:gd name="connsiteX47" fmla="*/ 807629 w 6096000"/>
                <a:gd name="connsiteY47" fmla="*/ 6394745 h 6858000"/>
                <a:gd name="connsiteX48" fmla="*/ 652490 w 6096000"/>
                <a:gd name="connsiteY48" fmla="*/ 6349327 h 6858000"/>
                <a:gd name="connsiteX49" fmla="*/ 574922 w 6096000"/>
                <a:gd name="connsiteY49" fmla="*/ 6312994 h 6858000"/>
                <a:gd name="connsiteX50" fmla="*/ 465413 w 6096000"/>
                <a:gd name="connsiteY50" fmla="*/ 6067741 h 6858000"/>
                <a:gd name="connsiteX51" fmla="*/ 351341 w 6096000"/>
                <a:gd name="connsiteY51" fmla="*/ 5754362 h 6858000"/>
                <a:gd name="connsiteX52" fmla="*/ 269209 w 6096000"/>
                <a:gd name="connsiteY52" fmla="*/ 5440983 h 6858000"/>
                <a:gd name="connsiteX53" fmla="*/ 182516 w 6096000"/>
                <a:gd name="connsiteY53" fmla="*/ 5045853 h 6858000"/>
                <a:gd name="connsiteX54" fmla="*/ 104946 w 6096000"/>
                <a:gd name="connsiteY54" fmla="*/ 4673432 h 6858000"/>
                <a:gd name="connsiteX55" fmla="*/ 54755 w 6096000"/>
                <a:gd name="connsiteY55" fmla="*/ 4364595 h 6858000"/>
                <a:gd name="connsiteX56" fmla="*/ 27377 w 6096000"/>
                <a:gd name="connsiteY56" fmla="*/ 4060299 h 6858000"/>
                <a:gd name="connsiteX57" fmla="*/ 9125 w 6096000"/>
                <a:gd name="connsiteY57" fmla="*/ 3683337 h 6858000"/>
                <a:gd name="connsiteX58" fmla="*/ 4564 w 6096000"/>
                <a:gd name="connsiteY58" fmla="*/ 3301833 h 6858000"/>
                <a:gd name="connsiteX59" fmla="*/ 0 w 6096000"/>
                <a:gd name="connsiteY59" fmla="*/ 2970286 h 6858000"/>
                <a:gd name="connsiteX60" fmla="*/ 27377 w 6096000"/>
                <a:gd name="connsiteY60" fmla="*/ 2616032 h 6858000"/>
                <a:gd name="connsiteX61" fmla="*/ 77568 w 6096000"/>
                <a:gd name="connsiteY61" fmla="*/ 2279945 h 6858000"/>
                <a:gd name="connsiteX62" fmla="*/ 168827 w 6096000"/>
                <a:gd name="connsiteY62" fmla="*/ 1934773 h 6858000"/>
                <a:gd name="connsiteX63" fmla="*/ 328527 w 6096000"/>
                <a:gd name="connsiteY63" fmla="*/ 1457895 h 6858000"/>
                <a:gd name="connsiteX64" fmla="*/ 469977 w 6096000"/>
                <a:gd name="connsiteY64" fmla="*/ 1080931 h 6858000"/>
                <a:gd name="connsiteX65" fmla="*/ 570359 w 6096000"/>
                <a:gd name="connsiteY65" fmla="*/ 803885 h 6858000"/>
                <a:gd name="connsiteX66" fmla="*/ 652490 w 6096000"/>
                <a:gd name="connsiteY66" fmla="*/ 604050 h 6858000"/>
                <a:gd name="connsiteX67" fmla="*/ 1058588 w 6096000"/>
                <a:gd name="connsiteY67" fmla="*/ 445090 h 6858000"/>
                <a:gd name="connsiteX68" fmla="*/ 1346049 w 6096000"/>
                <a:gd name="connsiteY68" fmla="*/ 327004 h 6858000"/>
                <a:gd name="connsiteX69" fmla="*/ 1610694 w 6096000"/>
                <a:gd name="connsiteY69" fmla="*/ 231628 h 6858000"/>
                <a:gd name="connsiteX70" fmla="*/ 1943784 w 6096000"/>
                <a:gd name="connsiteY70" fmla="*/ 145337 h 6858000"/>
                <a:gd name="connsiteX71" fmla="*/ 2331629 w 6096000"/>
                <a:gd name="connsiteY71" fmla="*/ 68126 h 6858000"/>
                <a:gd name="connsiteX72" fmla="*/ 281073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3212262" y="0"/>
                  </a:moveTo>
                  <a:lnTo>
                    <a:pt x="3522539" y="4543"/>
                  </a:lnTo>
                  <a:lnTo>
                    <a:pt x="3805437" y="13625"/>
                  </a:lnTo>
                  <a:lnTo>
                    <a:pt x="4060957" y="45418"/>
                  </a:lnTo>
                  <a:lnTo>
                    <a:pt x="4357545" y="99919"/>
                  </a:lnTo>
                  <a:lnTo>
                    <a:pt x="4626754" y="149877"/>
                  </a:lnTo>
                  <a:lnTo>
                    <a:pt x="4895963" y="208920"/>
                  </a:lnTo>
                  <a:lnTo>
                    <a:pt x="5169735" y="272503"/>
                  </a:lnTo>
                  <a:lnTo>
                    <a:pt x="5448071" y="327004"/>
                  </a:lnTo>
                  <a:lnTo>
                    <a:pt x="5566705" y="626758"/>
                  </a:lnTo>
                  <a:lnTo>
                    <a:pt x="5653401" y="858385"/>
                  </a:lnTo>
                  <a:lnTo>
                    <a:pt x="5749221" y="1130889"/>
                  </a:lnTo>
                  <a:lnTo>
                    <a:pt x="5826789" y="1362517"/>
                  </a:lnTo>
                  <a:lnTo>
                    <a:pt x="5922609" y="1671355"/>
                  </a:lnTo>
                  <a:lnTo>
                    <a:pt x="5981927" y="1975649"/>
                  </a:lnTo>
                  <a:lnTo>
                    <a:pt x="6032118" y="2388946"/>
                  </a:lnTo>
                  <a:lnTo>
                    <a:pt x="6059496" y="2643282"/>
                  </a:lnTo>
                  <a:lnTo>
                    <a:pt x="6082311" y="2906703"/>
                  </a:lnTo>
                  <a:lnTo>
                    <a:pt x="6096000" y="3129248"/>
                  </a:lnTo>
                  <a:cubicBezTo>
                    <a:pt x="6094478" y="3274582"/>
                    <a:pt x="6092958" y="3419919"/>
                    <a:pt x="6091436" y="3565253"/>
                  </a:cubicBezTo>
                  <a:lnTo>
                    <a:pt x="6068623" y="3874089"/>
                  </a:lnTo>
                  <a:lnTo>
                    <a:pt x="6041246" y="4164760"/>
                  </a:lnTo>
                  <a:lnTo>
                    <a:pt x="6004741" y="4500847"/>
                  </a:lnTo>
                  <a:lnTo>
                    <a:pt x="5972802" y="4741557"/>
                  </a:lnTo>
                  <a:lnTo>
                    <a:pt x="5940862" y="4964102"/>
                  </a:lnTo>
                  <a:lnTo>
                    <a:pt x="5899796" y="5209355"/>
                  </a:lnTo>
                  <a:lnTo>
                    <a:pt x="5858730" y="5445526"/>
                  </a:lnTo>
                  <a:lnTo>
                    <a:pt x="5790287" y="5722569"/>
                  </a:lnTo>
                  <a:lnTo>
                    <a:pt x="5703591" y="6008698"/>
                  </a:lnTo>
                  <a:lnTo>
                    <a:pt x="5616898" y="6240325"/>
                  </a:lnTo>
                  <a:lnTo>
                    <a:pt x="5539328" y="6431078"/>
                  </a:lnTo>
                  <a:lnTo>
                    <a:pt x="5480012" y="6535539"/>
                  </a:lnTo>
                  <a:lnTo>
                    <a:pt x="5224490" y="6612747"/>
                  </a:lnTo>
                  <a:lnTo>
                    <a:pt x="4959844" y="6685416"/>
                  </a:lnTo>
                  <a:lnTo>
                    <a:pt x="4727138" y="6739916"/>
                  </a:lnTo>
                  <a:lnTo>
                    <a:pt x="4403172" y="6798957"/>
                  </a:lnTo>
                  <a:lnTo>
                    <a:pt x="4070084" y="6844375"/>
                  </a:lnTo>
                  <a:lnTo>
                    <a:pt x="3805437" y="6853458"/>
                  </a:lnTo>
                  <a:lnTo>
                    <a:pt x="3449532" y="6858000"/>
                  </a:lnTo>
                  <a:lnTo>
                    <a:pt x="3020622" y="6853458"/>
                  </a:lnTo>
                  <a:lnTo>
                    <a:pt x="2596274" y="6826207"/>
                  </a:lnTo>
                  <a:lnTo>
                    <a:pt x="2331629" y="6798957"/>
                  </a:lnTo>
                  <a:lnTo>
                    <a:pt x="2039605" y="6730831"/>
                  </a:lnTo>
                  <a:lnTo>
                    <a:pt x="1715641" y="6653623"/>
                  </a:lnTo>
                  <a:lnTo>
                    <a:pt x="1524001" y="6603665"/>
                  </a:lnTo>
                  <a:lnTo>
                    <a:pt x="1250228" y="6530996"/>
                  </a:lnTo>
                  <a:lnTo>
                    <a:pt x="1012958" y="6462870"/>
                  </a:lnTo>
                  <a:lnTo>
                    <a:pt x="807629" y="6394745"/>
                  </a:lnTo>
                  <a:lnTo>
                    <a:pt x="652490" y="6349327"/>
                  </a:lnTo>
                  <a:lnTo>
                    <a:pt x="574922" y="6312994"/>
                  </a:lnTo>
                  <a:lnTo>
                    <a:pt x="465413" y="6067741"/>
                  </a:lnTo>
                  <a:lnTo>
                    <a:pt x="351341" y="5754362"/>
                  </a:lnTo>
                  <a:lnTo>
                    <a:pt x="269209" y="5440983"/>
                  </a:lnTo>
                  <a:lnTo>
                    <a:pt x="182516" y="5045853"/>
                  </a:lnTo>
                  <a:lnTo>
                    <a:pt x="104946" y="4673432"/>
                  </a:lnTo>
                  <a:lnTo>
                    <a:pt x="54755" y="4364595"/>
                  </a:lnTo>
                  <a:lnTo>
                    <a:pt x="27377" y="4060299"/>
                  </a:lnTo>
                  <a:lnTo>
                    <a:pt x="9125" y="3683337"/>
                  </a:lnTo>
                  <a:cubicBezTo>
                    <a:pt x="7606" y="3556168"/>
                    <a:pt x="6084" y="3429001"/>
                    <a:pt x="4564" y="3301833"/>
                  </a:cubicBezTo>
                  <a:cubicBezTo>
                    <a:pt x="3042" y="3191316"/>
                    <a:pt x="1522" y="3080802"/>
                    <a:pt x="0" y="2970286"/>
                  </a:cubicBezTo>
                  <a:lnTo>
                    <a:pt x="27377" y="2616032"/>
                  </a:lnTo>
                  <a:lnTo>
                    <a:pt x="77568" y="2279945"/>
                  </a:lnTo>
                  <a:lnTo>
                    <a:pt x="168827" y="1934773"/>
                  </a:lnTo>
                  <a:lnTo>
                    <a:pt x="328527" y="1457895"/>
                  </a:lnTo>
                  <a:lnTo>
                    <a:pt x="469977" y="1080931"/>
                  </a:lnTo>
                  <a:lnTo>
                    <a:pt x="570359" y="803885"/>
                  </a:lnTo>
                  <a:lnTo>
                    <a:pt x="652490" y="604050"/>
                  </a:lnTo>
                  <a:lnTo>
                    <a:pt x="1058588" y="445090"/>
                  </a:lnTo>
                  <a:lnTo>
                    <a:pt x="1346049" y="327004"/>
                  </a:lnTo>
                  <a:lnTo>
                    <a:pt x="1610694" y="231628"/>
                  </a:lnTo>
                  <a:lnTo>
                    <a:pt x="1943784" y="145337"/>
                  </a:lnTo>
                  <a:lnTo>
                    <a:pt x="2331629" y="68126"/>
                  </a:lnTo>
                  <a:lnTo>
                    <a:pt x="2810731" y="4543"/>
                  </a:lnTo>
                  <a:close/>
                </a:path>
              </a:pathLst>
            </a:custGeom>
            <a:scene3d>
              <a:camera prst="orthographicFront"/>
              <a:lightRig rig="threePt" dir="t"/>
            </a:scene3d>
            <a:sp3d>
              <a:bevelT w="165100" prst="coolSlant"/>
            </a:sp3d>
          </p:spPr>
        </p:pic>
      </p:grpSp>
      <p:grpSp>
        <p:nvGrpSpPr>
          <p:cNvPr id="11" name="Group 10">
            <a:extLst>
              <a:ext uri="{FF2B5EF4-FFF2-40B4-BE49-F238E27FC236}">
                <a16:creationId xmlns:a16="http://schemas.microsoft.com/office/drawing/2014/main" id="{C99AFF06-11D7-B348-80CA-5045FE5F3267}"/>
              </a:ext>
            </a:extLst>
          </p:cNvPr>
          <p:cNvGrpSpPr>
            <a:grpSpLocks noChangeAspect="1"/>
          </p:cNvGrpSpPr>
          <p:nvPr/>
        </p:nvGrpSpPr>
        <p:grpSpPr>
          <a:xfrm>
            <a:off x="2217118" y="1454195"/>
            <a:ext cx="8243272" cy="4608576"/>
            <a:chOff x="7118422" y="2779203"/>
            <a:chExt cx="3657815" cy="2044979"/>
          </a:xfrm>
        </p:grpSpPr>
        <p:sp>
          <p:nvSpPr>
            <p:cNvPr id="12" name="Rounded Rectangle 11">
              <a:extLst>
                <a:ext uri="{FF2B5EF4-FFF2-40B4-BE49-F238E27FC236}">
                  <a16:creationId xmlns:a16="http://schemas.microsoft.com/office/drawing/2014/main" id="{87AA83B3-0DCB-0F46-94AA-BFC177A823BE}"/>
                </a:ext>
              </a:extLst>
            </p:cNvPr>
            <p:cNvSpPr/>
            <p:nvPr/>
          </p:nvSpPr>
          <p:spPr>
            <a:xfrm>
              <a:off x="7118422" y="2779203"/>
              <a:ext cx="3657815" cy="2044979"/>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46C32C4-3BB6-A349-8FCB-7060C690E667}"/>
                </a:ext>
              </a:extLst>
            </p:cNvPr>
            <p:cNvPicPr>
              <a:picLocks noChangeAspect="1"/>
            </p:cNvPicPr>
            <p:nvPr/>
          </p:nvPicPr>
          <p:blipFill>
            <a:blip r:embed="rId4"/>
            <a:srcRect/>
            <a:stretch/>
          </p:blipFill>
          <p:spPr>
            <a:xfrm>
              <a:off x="8964687" y="2978084"/>
              <a:ext cx="1659083" cy="1659083"/>
            </a:xfrm>
            <a:custGeom>
              <a:avLst/>
              <a:gdLst>
                <a:gd name="connsiteX0" fmla="*/ 3212262 w 6096000"/>
                <a:gd name="connsiteY0" fmla="*/ 0 h 6858000"/>
                <a:gd name="connsiteX1" fmla="*/ 3522539 w 6096000"/>
                <a:gd name="connsiteY1" fmla="*/ 4543 h 6858000"/>
                <a:gd name="connsiteX2" fmla="*/ 3805437 w 6096000"/>
                <a:gd name="connsiteY2" fmla="*/ 13625 h 6858000"/>
                <a:gd name="connsiteX3" fmla="*/ 4060957 w 6096000"/>
                <a:gd name="connsiteY3" fmla="*/ 45418 h 6858000"/>
                <a:gd name="connsiteX4" fmla="*/ 4357545 w 6096000"/>
                <a:gd name="connsiteY4" fmla="*/ 99919 h 6858000"/>
                <a:gd name="connsiteX5" fmla="*/ 4626754 w 6096000"/>
                <a:gd name="connsiteY5" fmla="*/ 149877 h 6858000"/>
                <a:gd name="connsiteX6" fmla="*/ 4895963 w 6096000"/>
                <a:gd name="connsiteY6" fmla="*/ 208920 h 6858000"/>
                <a:gd name="connsiteX7" fmla="*/ 5169735 w 6096000"/>
                <a:gd name="connsiteY7" fmla="*/ 272503 h 6858000"/>
                <a:gd name="connsiteX8" fmla="*/ 5448071 w 6096000"/>
                <a:gd name="connsiteY8" fmla="*/ 327004 h 6858000"/>
                <a:gd name="connsiteX9" fmla="*/ 5566705 w 6096000"/>
                <a:gd name="connsiteY9" fmla="*/ 626758 h 6858000"/>
                <a:gd name="connsiteX10" fmla="*/ 5653401 w 6096000"/>
                <a:gd name="connsiteY10" fmla="*/ 858385 h 6858000"/>
                <a:gd name="connsiteX11" fmla="*/ 5749221 w 6096000"/>
                <a:gd name="connsiteY11" fmla="*/ 1130889 h 6858000"/>
                <a:gd name="connsiteX12" fmla="*/ 5826789 w 6096000"/>
                <a:gd name="connsiteY12" fmla="*/ 1362517 h 6858000"/>
                <a:gd name="connsiteX13" fmla="*/ 5922609 w 6096000"/>
                <a:gd name="connsiteY13" fmla="*/ 1671355 h 6858000"/>
                <a:gd name="connsiteX14" fmla="*/ 5981927 w 6096000"/>
                <a:gd name="connsiteY14" fmla="*/ 1975649 h 6858000"/>
                <a:gd name="connsiteX15" fmla="*/ 6032118 w 6096000"/>
                <a:gd name="connsiteY15" fmla="*/ 2388946 h 6858000"/>
                <a:gd name="connsiteX16" fmla="*/ 6059496 w 6096000"/>
                <a:gd name="connsiteY16" fmla="*/ 2643282 h 6858000"/>
                <a:gd name="connsiteX17" fmla="*/ 6082311 w 6096000"/>
                <a:gd name="connsiteY17" fmla="*/ 2906703 h 6858000"/>
                <a:gd name="connsiteX18" fmla="*/ 6096000 w 6096000"/>
                <a:gd name="connsiteY18" fmla="*/ 3129248 h 6858000"/>
                <a:gd name="connsiteX19" fmla="*/ 6091436 w 6096000"/>
                <a:gd name="connsiteY19" fmla="*/ 3565253 h 6858000"/>
                <a:gd name="connsiteX20" fmla="*/ 6068623 w 6096000"/>
                <a:gd name="connsiteY20" fmla="*/ 3874089 h 6858000"/>
                <a:gd name="connsiteX21" fmla="*/ 6041246 w 6096000"/>
                <a:gd name="connsiteY21" fmla="*/ 4164760 h 6858000"/>
                <a:gd name="connsiteX22" fmla="*/ 6004741 w 6096000"/>
                <a:gd name="connsiteY22" fmla="*/ 4500847 h 6858000"/>
                <a:gd name="connsiteX23" fmla="*/ 5972802 w 6096000"/>
                <a:gd name="connsiteY23" fmla="*/ 4741557 h 6858000"/>
                <a:gd name="connsiteX24" fmla="*/ 5940862 w 6096000"/>
                <a:gd name="connsiteY24" fmla="*/ 4964102 h 6858000"/>
                <a:gd name="connsiteX25" fmla="*/ 5899796 w 6096000"/>
                <a:gd name="connsiteY25" fmla="*/ 5209355 h 6858000"/>
                <a:gd name="connsiteX26" fmla="*/ 5858730 w 6096000"/>
                <a:gd name="connsiteY26" fmla="*/ 5445526 h 6858000"/>
                <a:gd name="connsiteX27" fmla="*/ 5790287 w 6096000"/>
                <a:gd name="connsiteY27" fmla="*/ 5722569 h 6858000"/>
                <a:gd name="connsiteX28" fmla="*/ 5703591 w 6096000"/>
                <a:gd name="connsiteY28" fmla="*/ 6008698 h 6858000"/>
                <a:gd name="connsiteX29" fmla="*/ 5616898 w 6096000"/>
                <a:gd name="connsiteY29" fmla="*/ 6240325 h 6858000"/>
                <a:gd name="connsiteX30" fmla="*/ 5539328 w 6096000"/>
                <a:gd name="connsiteY30" fmla="*/ 6431078 h 6858000"/>
                <a:gd name="connsiteX31" fmla="*/ 5480012 w 6096000"/>
                <a:gd name="connsiteY31" fmla="*/ 6535539 h 6858000"/>
                <a:gd name="connsiteX32" fmla="*/ 5224490 w 6096000"/>
                <a:gd name="connsiteY32" fmla="*/ 6612747 h 6858000"/>
                <a:gd name="connsiteX33" fmla="*/ 4959844 w 6096000"/>
                <a:gd name="connsiteY33" fmla="*/ 6685416 h 6858000"/>
                <a:gd name="connsiteX34" fmla="*/ 4727138 w 6096000"/>
                <a:gd name="connsiteY34" fmla="*/ 6739916 h 6858000"/>
                <a:gd name="connsiteX35" fmla="*/ 4403172 w 6096000"/>
                <a:gd name="connsiteY35" fmla="*/ 6798957 h 6858000"/>
                <a:gd name="connsiteX36" fmla="*/ 4070084 w 6096000"/>
                <a:gd name="connsiteY36" fmla="*/ 6844375 h 6858000"/>
                <a:gd name="connsiteX37" fmla="*/ 3805437 w 6096000"/>
                <a:gd name="connsiteY37" fmla="*/ 6853458 h 6858000"/>
                <a:gd name="connsiteX38" fmla="*/ 3449532 w 6096000"/>
                <a:gd name="connsiteY38" fmla="*/ 6858000 h 6858000"/>
                <a:gd name="connsiteX39" fmla="*/ 3020622 w 6096000"/>
                <a:gd name="connsiteY39" fmla="*/ 6853458 h 6858000"/>
                <a:gd name="connsiteX40" fmla="*/ 2596274 w 6096000"/>
                <a:gd name="connsiteY40" fmla="*/ 6826207 h 6858000"/>
                <a:gd name="connsiteX41" fmla="*/ 2331629 w 6096000"/>
                <a:gd name="connsiteY41" fmla="*/ 6798957 h 6858000"/>
                <a:gd name="connsiteX42" fmla="*/ 2039605 w 6096000"/>
                <a:gd name="connsiteY42" fmla="*/ 6730831 h 6858000"/>
                <a:gd name="connsiteX43" fmla="*/ 1715641 w 6096000"/>
                <a:gd name="connsiteY43" fmla="*/ 6653623 h 6858000"/>
                <a:gd name="connsiteX44" fmla="*/ 1524001 w 6096000"/>
                <a:gd name="connsiteY44" fmla="*/ 6603665 h 6858000"/>
                <a:gd name="connsiteX45" fmla="*/ 1250228 w 6096000"/>
                <a:gd name="connsiteY45" fmla="*/ 6530996 h 6858000"/>
                <a:gd name="connsiteX46" fmla="*/ 1012958 w 6096000"/>
                <a:gd name="connsiteY46" fmla="*/ 6462870 h 6858000"/>
                <a:gd name="connsiteX47" fmla="*/ 807629 w 6096000"/>
                <a:gd name="connsiteY47" fmla="*/ 6394745 h 6858000"/>
                <a:gd name="connsiteX48" fmla="*/ 652490 w 6096000"/>
                <a:gd name="connsiteY48" fmla="*/ 6349327 h 6858000"/>
                <a:gd name="connsiteX49" fmla="*/ 574922 w 6096000"/>
                <a:gd name="connsiteY49" fmla="*/ 6312994 h 6858000"/>
                <a:gd name="connsiteX50" fmla="*/ 465413 w 6096000"/>
                <a:gd name="connsiteY50" fmla="*/ 6067741 h 6858000"/>
                <a:gd name="connsiteX51" fmla="*/ 351341 w 6096000"/>
                <a:gd name="connsiteY51" fmla="*/ 5754362 h 6858000"/>
                <a:gd name="connsiteX52" fmla="*/ 269209 w 6096000"/>
                <a:gd name="connsiteY52" fmla="*/ 5440983 h 6858000"/>
                <a:gd name="connsiteX53" fmla="*/ 182516 w 6096000"/>
                <a:gd name="connsiteY53" fmla="*/ 5045853 h 6858000"/>
                <a:gd name="connsiteX54" fmla="*/ 104946 w 6096000"/>
                <a:gd name="connsiteY54" fmla="*/ 4673432 h 6858000"/>
                <a:gd name="connsiteX55" fmla="*/ 54755 w 6096000"/>
                <a:gd name="connsiteY55" fmla="*/ 4364595 h 6858000"/>
                <a:gd name="connsiteX56" fmla="*/ 27377 w 6096000"/>
                <a:gd name="connsiteY56" fmla="*/ 4060299 h 6858000"/>
                <a:gd name="connsiteX57" fmla="*/ 9125 w 6096000"/>
                <a:gd name="connsiteY57" fmla="*/ 3683337 h 6858000"/>
                <a:gd name="connsiteX58" fmla="*/ 4564 w 6096000"/>
                <a:gd name="connsiteY58" fmla="*/ 3301833 h 6858000"/>
                <a:gd name="connsiteX59" fmla="*/ 0 w 6096000"/>
                <a:gd name="connsiteY59" fmla="*/ 2970286 h 6858000"/>
                <a:gd name="connsiteX60" fmla="*/ 27377 w 6096000"/>
                <a:gd name="connsiteY60" fmla="*/ 2616032 h 6858000"/>
                <a:gd name="connsiteX61" fmla="*/ 77568 w 6096000"/>
                <a:gd name="connsiteY61" fmla="*/ 2279945 h 6858000"/>
                <a:gd name="connsiteX62" fmla="*/ 168827 w 6096000"/>
                <a:gd name="connsiteY62" fmla="*/ 1934773 h 6858000"/>
                <a:gd name="connsiteX63" fmla="*/ 328527 w 6096000"/>
                <a:gd name="connsiteY63" fmla="*/ 1457895 h 6858000"/>
                <a:gd name="connsiteX64" fmla="*/ 469977 w 6096000"/>
                <a:gd name="connsiteY64" fmla="*/ 1080931 h 6858000"/>
                <a:gd name="connsiteX65" fmla="*/ 570359 w 6096000"/>
                <a:gd name="connsiteY65" fmla="*/ 803885 h 6858000"/>
                <a:gd name="connsiteX66" fmla="*/ 652490 w 6096000"/>
                <a:gd name="connsiteY66" fmla="*/ 604050 h 6858000"/>
                <a:gd name="connsiteX67" fmla="*/ 1058588 w 6096000"/>
                <a:gd name="connsiteY67" fmla="*/ 445090 h 6858000"/>
                <a:gd name="connsiteX68" fmla="*/ 1346049 w 6096000"/>
                <a:gd name="connsiteY68" fmla="*/ 327004 h 6858000"/>
                <a:gd name="connsiteX69" fmla="*/ 1610694 w 6096000"/>
                <a:gd name="connsiteY69" fmla="*/ 231628 h 6858000"/>
                <a:gd name="connsiteX70" fmla="*/ 1943784 w 6096000"/>
                <a:gd name="connsiteY70" fmla="*/ 145337 h 6858000"/>
                <a:gd name="connsiteX71" fmla="*/ 2331629 w 6096000"/>
                <a:gd name="connsiteY71" fmla="*/ 68126 h 6858000"/>
                <a:gd name="connsiteX72" fmla="*/ 281073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3212262" y="0"/>
                  </a:moveTo>
                  <a:lnTo>
                    <a:pt x="3522539" y="4543"/>
                  </a:lnTo>
                  <a:lnTo>
                    <a:pt x="3805437" y="13625"/>
                  </a:lnTo>
                  <a:lnTo>
                    <a:pt x="4060957" y="45418"/>
                  </a:lnTo>
                  <a:lnTo>
                    <a:pt x="4357545" y="99919"/>
                  </a:lnTo>
                  <a:lnTo>
                    <a:pt x="4626754" y="149877"/>
                  </a:lnTo>
                  <a:lnTo>
                    <a:pt x="4895963" y="208920"/>
                  </a:lnTo>
                  <a:lnTo>
                    <a:pt x="5169735" y="272503"/>
                  </a:lnTo>
                  <a:lnTo>
                    <a:pt x="5448071" y="327004"/>
                  </a:lnTo>
                  <a:lnTo>
                    <a:pt x="5566705" y="626758"/>
                  </a:lnTo>
                  <a:lnTo>
                    <a:pt x="5653401" y="858385"/>
                  </a:lnTo>
                  <a:lnTo>
                    <a:pt x="5749221" y="1130889"/>
                  </a:lnTo>
                  <a:lnTo>
                    <a:pt x="5826789" y="1362517"/>
                  </a:lnTo>
                  <a:lnTo>
                    <a:pt x="5922609" y="1671355"/>
                  </a:lnTo>
                  <a:lnTo>
                    <a:pt x="5981927" y="1975649"/>
                  </a:lnTo>
                  <a:lnTo>
                    <a:pt x="6032118" y="2388946"/>
                  </a:lnTo>
                  <a:lnTo>
                    <a:pt x="6059496" y="2643282"/>
                  </a:lnTo>
                  <a:lnTo>
                    <a:pt x="6082311" y="2906703"/>
                  </a:lnTo>
                  <a:lnTo>
                    <a:pt x="6096000" y="3129248"/>
                  </a:lnTo>
                  <a:cubicBezTo>
                    <a:pt x="6094478" y="3274582"/>
                    <a:pt x="6092958" y="3419919"/>
                    <a:pt x="6091436" y="3565253"/>
                  </a:cubicBezTo>
                  <a:lnTo>
                    <a:pt x="6068623" y="3874089"/>
                  </a:lnTo>
                  <a:lnTo>
                    <a:pt x="6041246" y="4164760"/>
                  </a:lnTo>
                  <a:lnTo>
                    <a:pt x="6004741" y="4500847"/>
                  </a:lnTo>
                  <a:lnTo>
                    <a:pt x="5972802" y="4741557"/>
                  </a:lnTo>
                  <a:lnTo>
                    <a:pt x="5940862" y="4964102"/>
                  </a:lnTo>
                  <a:lnTo>
                    <a:pt x="5899796" y="5209355"/>
                  </a:lnTo>
                  <a:lnTo>
                    <a:pt x="5858730" y="5445526"/>
                  </a:lnTo>
                  <a:lnTo>
                    <a:pt x="5790287" y="5722569"/>
                  </a:lnTo>
                  <a:lnTo>
                    <a:pt x="5703591" y="6008698"/>
                  </a:lnTo>
                  <a:lnTo>
                    <a:pt x="5616898" y="6240325"/>
                  </a:lnTo>
                  <a:lnTo>
                    <a:pt x="5539328" y="6431078"/>
                  </a:lnTo>
                  <a:lnTo>
                    <a:pt x="5480012" y="6535539"/>
                  </a:lnTo>
                  <a:lnTo>
                    <a:pt x="5224490" y="6612747"/>
                  </a:lnTo>
                  <a:lnTo>
                    <a:pt x="4959844" y="6685416"/>
                  </a:lnTo>
                  <a:lnTo>
                    <a:pt x="4727138" y="6739916"/>
                  </a:lnTo>
                  <a:lnTo>
                    <a:pt x="4403172" y="6798957"/>
                  </a:lnTo>
                  <a:lnTo>
                    <a:pt x="4070084" y="6844375"/>
                  </a:lnTo>
                  <a:lnTo>
                    <a:pt x="3805437" y="6853458"/>
                  </a:lnTo>
                  <a:lnTo>
                    <a:pt x="3449532" y="6858000"/>
                  </a:lnTo>
                  <a:lnTo>
                    <a:pt x="3020622" y="6853458"/>
                  </a:lnTo>
                  <a:lnTo>
                    <a:pt x="2596274" y="6826207"/>
                  </a:lnTo>
                  <a:lnTo>
                    <a:pt x="2331629" y="6798957"/>
                  </a:lnTo>
                  <a:lnTo>
                    <a:pt x="2039605" y="6730831"/>
                  </a:lnTo>
                  <a:lnTo>
                    <a:pt x="1715641" y="6653623"/>
                  </a:lnTo>
                  <a:lnTo>
                    <a:pt x="1524001" y="6603665"/>
                  </a:lnTo>
                  <a:lnTo>
                    <a:pt x="1250228" y="6530996"/>
                  </a:lnTo>
                  <a:lnTo>
                    <a:pt x="1012958" y="6462870"/>
                  </a:lnTo>
                  <a:lnTo>
                    <a:pt x="807629" y="6394745"/>
                  </a:lnTo>
                  <a:lnTo>
                    <a:pt x="652490" y="6349327"/>
                  </a:lnTo>
                  <a:lnTo>
                    <a:pt x="574922" y="6312994"/>
                  </a:lnTo>
                  <a:lnTo>
                    <a:pt x="465413" y="6067741"/>
                  </a:lnTo>
                  <a:lnTo>
                    <a:pt x="351341" y="5754362"/>
                  </a:lnTo>
                  <a:lnTo>
                    <a:pt x="269209" y="5440983"/>
                  </a:lnTo>
                  <a:lnTo>
                    <a:pt x="182516" y="5045853"/>
                  </a:lnTo>
                  <a:lnTo>
                    <a:pt x="104946" y="4673432"/>
                  </a:lnTo>
                  <a:lnTo>
                    <a:pt x="54755" y="4364595"/>
                  </a:lnTo>
                  <a:lnTo>
                    <a:pt x="27377" y="4060299"/>
                  </a:lnTo>
                  <a:lnTo>
                    <a:pt x="9125" y="3683337"/>
                  </a:lnTo>
                  <a:cubicBezTo>
                    <a:pt x="7606" y="3556168"/>
                    <a:pt x="6084" y="3429001"/>
                    <a:pt x="4564" y="3301833"/>
                  </a:cubicBezTo>
                  <a:cubicBezTo>
                    <a:pt x="3042" y="3191316"/>
                    <a:pt x="1522" y="3080802"/>
                    <a:pt x="0" y="2970286"/>
                  </a:cubicBezTo>
                  <a:lnTo>
                    <a:pt x="27377" y="2616032"/>
                  </a:lnTo>
                  <a:lnTo>
                    <a:pt x="77568" y="2279945"/>
                  </a:lnTo>
                  <a:lnTo>
                    <a:pt x="168827" y="1934773"/>
                  </a:lnTo>
                  <a:lnTo>
                    <a:pt x="328527" y="1457895"/>
                  </a:lnTo>
                  <a:lnTo>
                    <a:pt x="469977" y="1080931"/>
                  </a:lnTo>
                  <a:lnTo>
                    <a:pt x="570359" y="803885"/>
                  </a:lnTo>
                  <a:lnTo>
                    <a:pt x="652490" y="604050"/>
                  </a:lnTo>
                  <a:lnTo>
                    <a:pt x="1058588" y="445090"/>
                  </a:lnTo>
                  <a:lnTo>
                    <a:pt x="1346049" y="327004"/>
                  </a:lnTo>
                  <a:lnTo>
                    <a:pt x="1610694" y="231628"/>
                  </a:lnTo>
                  <a:lnTo>
                    <a:pt x="1943784" y="145337"/>
                  </a:lnTo>
                  <a:lnTo>
                    <a:pt x="2331629" y="68126"/>
                  </a:lnTo>
                  <a:lnTo>
                    <a:pt x="2810731" y="4543"/>
                  </a:lnTo>
                  <a:close/>
                </a:path>
              </a:pathLst>
            </a:custGeom>
            <a:scene3d>
              <a:camera prst="orthographicFront"/>
              <a:lightRig rig="threePt" dir="t"/>
            </a:scene3d>
            <a:sp3d>
              <a:bevelT w="165100" prst="coolSlant"/>
            </a:sp3d>
          </p:spPr>
        </p:pic>
        <p:pic>
          <p:nvPicPr>
            <p:cNvPr id="14" name="Picture 13">
              <a:extLst>
                <a:ext uri="{FF2B5EF4-FFF2-40B4-BE49-F238E27FC236}">
                  <a16:creationId xmlns:a16="http://schemas.microsoft.com/office/drawing/2014/main" id="{B11731FD-976B-074C-BD77-9C8B4738E097}"/>
                </a:ext>
              </a:extLst>
            </p:cNvPr>
            <p:cNvPicPr>
              <a:picLocks noChangeAspect="1"/>
            </p:cNvPicPr>
            <p:nvPr/>
          </p:nvPicPr>
          <p:blipFill>
            <a:blip r:embed="rId4"/>
            <a:srcRect/>
            <a:stretch/>
          </p:blipFill>
          <p:spPr>
            <a:xfrm>
              <a:off x="7257317" y="2978085"/>
              <a:ext cx="1659082" cy="1659082"/>
            </a:xfrm>
            <a:custGeom>
              <a:avLst/>
              <a:gdLst>
                <a:gd name="connsiteX0" fmla="*/ 2883738 w 6096000"/>
                <a:gd name="connsiteY0" fmla="*/ 0 h 6858000"/>
                <a:gd name="connsiteX1" fmla="*/ 3285269 w 6096000"/>
                <a:gd name="connsiteY1" fmla="*/ 4543 h 6858000"/>
                <a:gd name="connsiteX2" fmla="*/ 3764371 w 6096000"/>
                <a:gd name="connsiteY2" fmla="*/ 68126 h 6858000"/>
                <a:gd name="connsiteX3" fmla="*/ 4152216 w 6096000"/>
                <a:gd name="connsiteY3" fmla="*/ 145337 h 6858000"/>
                <a:gd name="connsiteX4" fmla="*/ 4485307 w 6096000"/>
                <a:gd name="connsiteY4" fmla="*/ 231628 h 6858000"/>
                <a:gd name="connsiteX5" fmla="*/ 4749952 w 6096000"/>
                <a:gd name="connsiteY5" fmla="*/ 327004 h 6858000"/>
                <a:gd name="connsiteX6" fmla="*/ 5037413 w 6096000"/>
                <a:gd name="connsiteY6" fmla="*/ 445090 h 6858000"/>
                <a:gd name="connsiteX7" fmla="*/ 5443510 w 6096000"/>
                <a:gd name="connsiteY7" fmla="*/ 604050 h 6858000"/>
                <a:gd name="connsiteX8" fmla="*/ 5525642 w 6096000"/>
                <a:gd name="connsiteY8" fmla="*/ 803885 h 6858000"/>
                <a:gd name="connsiteX9" fmla="*/ 5626024 w 6096000"/>
                <a:gd name="connsiteY9" fmla="*/ 1080931 h 6858000"/>
                <a:gd name="connsiteX10" fmla="*/ 5767473 w 6096000"/>
                <a:gd name="connsiteY10" fmla="*/ 1457895 h 6858000"/>
                <a:gd name="connsiteX11" fmla="*/ 5927173 w 6096000"/>
                <a:gd name="connsiteY11" fmla="*/ 1934773 h 6858000"/>
                <a:gd name="connsiteX12" fmla="*/ 6018432 w 6096000"/>
                <a:gd name="connsiteY12" fmla="*/ 2279945 h 6858000"/>
                <a:gd name="connsiteX13" fmla="*/ 6068623 w 6096000"/>
                <a:gd name="connsiteY13" fmla="*/ 2616032 h 6858000"/>
                <a:gd name="connsiteX14" fmla="*/ 6096000 w 6096000"/>
                <a:gd name="connsiteY14" fmla="*/ 2970286 h 6858000"/>
                <a:gd name="connsiteX15" fmla="*/ 6091437 w 6096000"/>
                <a:gd name="connsiteY15" fmla="*/ 3301833 h 6858000"/>
                <a:gd name="connsiteX16" fmla="*/ 6086875 w 6096000"/>
                <a:gd name="connsiteY16" fmla="*/ 3683337 h 6858000"/>
                <a:gd name="connsiteX17" fmla="*/ 6068623 w 6096000"/>
                <a:gd name="connsiteY17" fmla="*/ 4060299 h 6858000"/>
                <a:gd name="connsiteX18" fmla="*/ 6041246 w 6096000"/>
                <a:gd name="connsiteY18" fmla="*/ 4364595 h 6858000"/>
                <a:gd name="connsiteX19" fmla="*/ 5991055 w 6096000"/>
                <a:gd name="connsiteY19" fmla="*/ 4673432 h 6858000"/>
                <a:gd name="connsiteX20" fmla="*/ 5913485 w 6096000"/>
                <a:gd name="connsiteY20" fmla="*/ 5045853 h 6858000"/>
                <a:gd name="connsiteX21" fmla="*/ 5826791 w 6096000"/>
                <a:gd name="connsiteY21" fmla="*/ 5440983 h 6858000"/>
                <a:gd name="connsiteX22" fmla="*/ 5744660 w 6096000"/>
                <a:gd name="connsiteY22" fmla="*/ 5754362 h 6858000"/>
                <a:gd name="connsiteX23" fmla="*/ 5630587 w 6096000"/>
                <a:gd name="connsiteY23" fmla="*/ 6067741 h 6858000"/>
                <a:gd name="connsiteX24" fmla="*/ 5521078 w 6096000"/>
                <a:gd name="connsiteY24" fmla="*/ 6312994 h 6858000"/>
                <a:gd name="connsiteX25" fmla="*/ 5443510 w 6096000"/>
                <a:gd name="connsiteY25" fmla="*/ 6349327 h 6858000"/>
                <a:gd name="connsiteX26" fmla="*/ 5288372 w 6096000"/>
                <a:gd name="connsiteY26" fmla="*/ 6394745 h 6858000"/>
                <a:gd name="connsiteX27" fmla="*/ 5083042 w 6096000"/>
                <a:gd name="connsiteY27" fmla="*/ 6462870 h 6858000"/>
                <a:gd name="connsiteX28" fmla="*/ 4845772 w 6096000"/>
                <a:gd name="connsiteY28" fmla="*/ 6530996 h 6858000"/>
                <a:gd name="connsiteX29" fmla="*/ 4572000 w 6096000"/>
                <a:gd name="connsiteY29" fmla="*/ 6603665 h 6858000"/>
                <a:gd name="connsiteX30" fmla="*/ 4380359 w 6096000"/>
                <a:gd name="connsiteY30" fmla="*/ 6653623 h 6858000"/>
                <a:gd name="connsiteX31" fmla="*/ 4056396 w 6096000"/>
                <a:gd name="connsiteY31" fmla="*/ 6730831 h 6858000"/>
                <a:gd name="connsiteX32" fmla="*/ 3764371 w 6096000"/>
                <a:gd name="connsiteY32" fmla="*/ 6798957 h 6858000"/>
                <a:gd name="connsiteX33" fmla="*/ 3499726 w 6096000"/>
                <a:gd name="connsiteY33" fmla="*/ 6826207 h 6858000"/>
                <a:gd name="connsiteX34" fmla="*/ 3075378 w 6096000"/>
                <a:gd name="connsiteY34" fmla="*/ 6853458 h 6858000"/>
                <a:gd name="connsiteX35" fmla="*/ 2646468 w 6096000"/>
                <a:gd name="connsiteY35" fmla="*/ 6858000 h 6858000"/>
                <a:gd name="connsiteX36" fmla="*/ 2290563 w 6096000"/>
                <a:gd name="connsiteY36" fmla="*/ 6853458 h 6858000"/>
                <a:gd name="connsiteX37" fmla="*/ 2025916 w 6096000"/>
                <a:gd name="connsiteY37" fmla="*/ 6844375 h 6858000"/>
                <a:gd name="connsiteX38" fmla="*/ 1692828 w 6096000"/>
                <a:gd name="connsiteY38" fmla="*/ 6798957 h 6858000"/>
                <a:gd name="connsiteX39" fmla="*/ 1368862 w 6096000"/>
                <a:gd name="connsiteY39" fmla="*/ 6739916 h 6858000"/>
                <a:gd name="connsiteX40" fmla="*/ 1136156 w 6096000"/>
                <a:gd name="connsiteY40" fmla="*/ 6685416 h 6858000"/>
                <a:gd name="connsiteX41" fmla="*/ 871510 w 6096000"/>
                <a:gd name="connsiteY41" fmla="*/ 6612747 h 6858000"/>
                <a:gd name="connsiteX42" fmla="*/ 615988 w 6096000"/>
                <a:gd name="connsiteY42" fmla="*/ 6535539 h 6858000"/>
                <a:gd name="connsiteX43" fmla="*/ 556672 w 6096000"/>
                <a:gd name="connsiteY43" fmla="*/ 6431078 h 6858000"/>
                <a:gd name="connsiteX44" fmla="*/ 479102 w 6096000"/>
                <a:gd name="connsiteY44" fmla="*/ 6240325 h 6858000"/>
                <a:gd name="connsiteX45" fmla="*/ 392409 w 6096000"/>
                <a:gd name="connsiteY45" fmla="*/ 6008698 h 6858000"/>
                <a:gd name="connsiteX46" fmla="*/ 305713 w 6096000"/>
                <a:gd name="connsiteY46" fmla="*/ 5722569 h 6858000"/>
                <a:gd name="connsiteX47" fmla="*/ 237270 w 6096000"/>
                <a:gd name="connsiteY47" fmla="*/ 5445526 h 6858000"/>
                <a:gd name="connsiteX48" fmla="*/ 196204 w 6096000"/>
                <a:gd name="connsiteY48" fmla="*/ 5209355 h 6858000"/>
                <a:gd name="connsiteX49" fmla="*/ 155139 w 6096000"/>
                <a:gd name="connsiteY49" fmla="*/ 4964102 h 6858000"/>
                <a:gd name="connsiteX50" fmla="*/ 123198 w 6096000"/>
                <a:gd name="connsiteY50" fmla="*/ 4741557 h 6858000"/>
                <a:gd name="connsiteX51" fmla="*/ 91259 w 6096000"/>
                <a:gd name="connsiteY51" fmla="*/ 4500847 h 6858000"/>
                <a:gd name="connsiteX52" fmla="*/ 54755 w 6096000"/>
                <a:gd name="connsiteY52" fmla="*/ 4164760 h 6858000"/>
                <a:gd name="connsiteX53" fmla="*/ 27377 w 6096000"/>
                <a:gd name="connsiteY53" fmla="*/ 3874089 h 6858000"/>
                <a:gd name="connsiteX54" fmla="*/ 4564 w 6096000"/>
                <a:gd name="connsiteY54" fmla="*/ 3565253 h 6858000"/>
                <a:gd name="connsiteX55" fmla="*/ 0 w 6096000"/>
                <a:gd name="connsiteY55" fmla="*/ 3129248 h 6858000"/>
                <a:gd name="connsiteX56" fmla="*/ 13689 w 6096000"/>
                <a:gd name="connsiteY56" fmla="*/ 2906703 h 6858000"/>
                <a:gd name="connsiteX57" fmla="*/ 36504 w 6096000"/>
                <a:gd name="connsiteY57" fmla="*/ 2643282 h 6858000"/>
                <a:gd name="connsiteX58" fmla="*/ 63882 w 6096000"/>
                <a:gd name="connsiteY58" fmla="*/ 2388946 h 6858000"/>
                <a:gd name="connsiteX59" fmla="*/ 114073 w 6096000"/>
                <a:gd name="connsiteY59" fmla="*/ 1975649 h 6858000"/>
                <a:gd name="connsiteX60" fmla="*/ 173391 w 6096000"/>
                <a:gd name="connsiteY60" fmla="*/ 1671355 h 6858000"/>
                <a:gd name="connsiteX61" fmla="*/ 269211 w 6096000"/>
                <a:gd name="connsiteY61" fmla="*/ 1362517 h 6858000"/>
                <a:gd name="connsiteX62" fmla="*/ 346779 w 6096000"/>
                <a:gd name="connsiteY62" fmla="*/ 1130889 h 6858000"/>
                <a:gd name="connsiteX63" fmla="*/ 442600 w 6096000"/>
                <a:gd name="connsiteY63" fmla="*/ 858385 h 6858000"/>
                <a:gd name="connsiteX64" fmla="*/ 529295 w 6096000"/>
                <a:gd name="connsiteY64" fmla="*/ 626758 h 6858000"/>
                <a:gd name="connsiteX65" fmla="*/ 647929 w 6096000"/>
                <a:gd name="connsiteY65" fmla="*/ 327004 h 6858000"/>
                <a:gd name="connsiteX66" fmla="*/ 926265 w 6096000"/>
                <a:gd name="connsiteY66" fmla="*/ 272503 h 6858000"/>
                <a:gd name="connsiteX67" fmla="*/ 1200037 w 6096000"/>
                <a:gd name="connsiteY67" fmla="*/ 208920 h 6858000"/>
                <a:gd name="connsiteX68" fmla="*/ 1469246 w 6096000"/>
                <a:gd name="connsiteY68" fmla="*/ 149877 h 6858000"/>
                <a:gd name="connsiteX69" fmla="*/ 1738455 w 6096000"/>
                <a:gd name="connsiteY69" fmla="*/ 99919 h 6858000"/>
                <a:gd name="connsiteX70" fmla="*/ 2035043 w 6096000"/>
                <a:gd name="connsiteY70" fmla="*/ 45418 h 6858000"/>
                <a:gd name="connsiteX71" fmla="*/ 2290563 w 6096000"/>
                <a:gd name="connsiteY71" fmla="*/ 13625 h 6858000"/>
                <a:gd name="connsiteX72" fmla="*/ 257346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2883738" y="0"/>
                  </a:moveTo>
                  <a:lnTo>
                    <a:pt x="3285269" y="4543"/>
                  </a:lnTo>
                  <a:lnTo>
                    <a:pt x="3764371" y="68126"/>
                  </a:lnTo>
                  <a:lnTo>
                    <a:pt x="4152216" y="145337"/>
                  </a:lnTo>
                  <a:lnTo>
                    <a:pt x="4485307" y="231628"/>
                  </a:lnTo>
                  <a:lnTo>
                    <a:pt x="4749952" y="327004"/>
                  </a:lnTo>
                  <a:lnTo>
                    <a:pt x="5037413" y="445090"/>
                  </a:lnTo>
                  <a:lnTo>
                    <a:pt x="5443510" y="604050"/>
                  </a:lnTo>
                  <a:lnTo>
                    <a:pt x="5525642" y="803885"/>
                  </a:lnTo>
                  <a:lnTo>
                    <a:pt x="5626024" y="1080931"/>
                  </a:lnTo>
                  <a:lnTo>
                    <a:pt x="5767473" y="1457895"/>
                  </a:lnTo>
                  <a:lnTo>
                    <a:pt x="5927173" y="1934773"/>
                  </a:lnTo>
                  <a:lnTo>
                    <a:pt x="6018432" y="2279945"/>
                  </a:lnTo>
                  <a:lnTo>
                    <a:pt x="6068623" y="2616032"/>
                  </a:lnTo>
                  <a:lnTo>
                    <a:pt x="6096000" y="2970286"/>
                  </a:lnTo>
                  <a:cubicBezTo>
                    <a:pt x="6094478" y="3080802"/>
                    <a:pt x="6092959" y="3191316"/>
                    <a:pt x="6091437" y="3301833"/>
                  </a:cubicBezTo>
                  <a:cubicBezTo>
                    <a:pt x="6089917" y="3429001"/>
                    <a:pt x="6088395" y="3556168"/>
                    <a:pt x="6086875" y="3683337"/>
                  </a:cubicBezTo>
                  <a:lnTo>
                    <a:pt x="6068623" y="4060299"/>
                  </a:lnTo>
                  <a:lnTo>
                    <a:pt x="6041246" y="4364595"/>
                  </a:lnTo>
                  <a:lnTo>
                    <a:pt x="5991055" y="4673432"/>
                  </a:lnTo>
                  <a:lnTo>
                    <a:pt x="5913485" y="5045853"/>
                  </a:lnTo>
                  <a:lnTo>
                    <a:pt x="5826791" y="5440983"/>
                  </a:lnTo>
                  <a:lnTo>
                    <a:pt x="5744660" y="5754362"/>
                  </a:lnTo>
                  <a:lnTo>
                    <a:pt x="5630587" y="6067741"/>
                  </a:lnTo>
                  <a:lnTo>
                    <a:pt x="5521078" y="6312994"/>
                  </a:lnTo>
                  <a:lnTo>
                    <a:pt x="5443510" y="6349327"/>
                  </a:lnTo>
                  <a:lnTo>
                    <a:pt x="5288372" y="6394745"/>
                  </a:lnTo>
                  <a:lnTo>
                    <a:pt x="5083042" y="6462870"/>
                  </a:lnTo>
                  <a:lnTo>
                    <a:pt x="4845772" y="6530996"/>
                  </a:lnTo>
                  <a:lnTo>
                    <a:pt x="4572000" y="6603665"/>
                  </a:lnTo>
                  <a:lnTo>
                    <a:pt x="4380359" y="6653623"/>
                  </a:lnTo>
                  <a:lnTo>
                    <a:pt x="4056396" y="6730831"/>
                  </a:lnTo>
                  <a:lnTo>
                    <a:pt x="3764371" y="6798957"/>
                  </a:lnTo>
                  <a:lnTo>
                    <a:pt x="3499726" y="6826207"/>
                  </a:lnTo>
                  <a:lnTo>
                    <a:pt x="3075378" y="6853458"/>
                  </a:lnTo>
                  <a:lnTo>
                    <a:pt x="2646468" y="6858000"/>
                  </a:lnTo>
                  <a:lnTo>
                    <a:pt x="2290563" y="6853458"/>
                  </a:lnTo>
                  <a:lnTo>
                    <a:pt x="2025916" y="6844375"/>
                  </a:lnTo>
                  <a:lnTo>
                    <a:pt x="1692828" y="6798957"/>
                  </a:lnTo>
                  <a:lnTo>
                    <a:pt x="1368862" y="6739916"/>
                  </a:lnTo>
                  <a:lnTo>
                    <a:pt x="1136156" y="6685416"/>
                  </a:lnTo>
                  <a:lnTo>
                    <a:pt x="871510" y="6612747"/>
                  </a:lnTo>
                  <a:lnTo>
                    <a:pt x="615988" y="6535539"/>
                  </a:lnTo>
                  <a:lnTo>
                    <a:pt x="556672" y="6431078"/>
                  </a:lnTo>
                  <a:lnTo>
                    <a:pt x="479102" y="6240325"/>
                  </a:lnTo>
                  <a:lnTo>
                    <a:pt x="392409" y="6008698"/>
                  </a:lnTo>
                  <a:lnTo>
                    <a:pt x="305713" y="5722569"/>
                  </a:lnTo>
                  <a:lnTo>
                    <a:pt x="237270" y="5445526"/>
                  </a:lnTo>
                  <a:lnTo>
                    <a:pt x="196204" y="5209355"/>
                  </a:lnTo>
                  <a:lnTo>
                    <a:pt x="155139" y="4964102"/>
                  </a:lnTo>
                  <a:lnTo>
                    <a:pt x="123198" y="4741557"/>
                  </a:lnTo>
                  <a:lnTo>
                    <a:pt x="91259" y="4500847"/>
                  </a:lnTo>
                  <a:lnTo>
                    <a:pt x="54755" y="4164760"/>
                  </a:lnTo>
                  <a:lnTo>
                    <a:pt x="27377" y="3874089"/>
                  </a:lnTo>
                  <a:lnTo>
                    <a:pt x="4564" y="3565253"/>
                  </a:lnTo>
                  <a:cubicBezTo>
                    <a:pt x="3042" y="3419919"/>
                    <a:pt x="1522" y="3274582"/>
                    <a:pt x="0" y="3129248"/>
                  </a:cubicBezTo>
                  <a:lnTo>
                    <a:pt x="13689" y="2906703"/>
                  </a:lnTo>
                  <a:lnTo>
                    <a:pt x="36504" y="2643282"/>
                  </a:lnTo>
                  <a:lnTo>
                    <a:pt x="63882" y="2388946"/>
                  </a:lnTo>
                  <a:lnTo>
                    <a:pt x="114073" y="1975649"/>
                  </a:lnTo>
                  <a:lnTo>
                    <a:pt x="173391" y="1671355"/>
                  </a:lnTo>
                  <a:lnTo>
                    <a:pt x="269211" y="1362517"/>
                  </a:lnTo>
                  <a:lnTo>
                    <a:pt x="346779" y="1130889"/>
                  </a:lnTo>
                  <a:lnTo>
                    <a:pt x="442600" y="858385"/>
                  </a:lnTo>
                  <a:lnTo>
                    <a:pt x="529295" y="626758"/>
                  </a:lnTo>
                  <a:lnTo>
                    <a:pt x="647929" y="327004"/>
                  </a:lnTo>
                  <a:lnTo>
                    <a:pt x="926265" y="272503"/>
                  </a:lnTo>
                  <a:lnTo>
                    <a:pt x="1200037" y="208920"/>
                  </a:lnTo>
                  <a:lnTo>
                    <a:pt x="1469246" y="149877"/>
                  </a:lnTo>
                  <a:lnTo>
                    <a:pt x="1738455" y="99919"/>
                  </a:lnTo>
                  <a:lnTo>
                    <a:pt x="2035043" y="45418"/>
                  </a:lnTo>
                  <a:lnTo>
                    <a:pt x="2290563" y="13625"/>
                  </a:lnTo>
                  <a:lnTo>
                    <a:pt x="2573461" y="4543"/>
                  </a:lnTo>
                  <a:close/>
                </a:path>
              </a:pathLst>
            </a:custGeom>
            <a:scene3d>
              <a:camera prst="orthographicFront"/>
              <a:lightRig rig="threePt" dir="t"/>
            </a:scene3d>
            <a:sp3d>
              <a:bevelT w="165100" prst="coolSlant"/>
            </a:sp3d>
          </p:spPr>
        </p:pic>
      </p:grpSp>
      <p:grpSp>
        <p:nvGrpSpPr>
          <p:cNvPr id="19" name="Group 18">
            <a:extLst>
              <a:ext uri="{FF2B5EF4-FFF2-40B4-BE49-F238E27FC236}">
                <a16:creationId xmlns:a16="http://schemas.microsoft.com/office/drawing/2014/main" id="{629A230A-8DCC-BC49-83FB-B07F0CEB5786}"/>
              </a:ext>
            </a:extLst>
          </p:cNvPr>
          <p:cNvGrpSpPr/>
          <p:nvPr/>
        </p:nvGrpSpPr>
        <p:grpSpPr>
          <a:xfrm>
            <a:off x="3231650" y="2977414"/>
            <a:ext cx="5792251" cy="1727906"/>
            <a:chOff x="7023147" y="5618163"/>
            <a:chExt cx="3898605" cy="1163006"/>
          </a:xfrm>
        </p:grpSpPr>
        <p:sp>
          <p:nvSpPr>
            <p:cNvPr id="20" name="Rounded Rectangle 19">
              <a:extLst>
                <a:ext uri="{FF2B5EF4-FFF2-40B4-BE49-F238E27FC236}">
                  <a16:creationId xmlns:a16="http://schemas.microsoft.com/office/drawing/2014/main" id="{85E781A7-C093-B740-B0C4-87BFEC688305}"/>
                </a:ext>
              </a:extLst>
            </p:cNvPr>
            <p:cNvSpPr/>
            <p:nvPr/>
          </p:nvSpPr>
          <p:spPr>
            <a:xfrm>
              <a:off x="7023147" y="5618163"/>
              <a:ext cx="3898605" cy="1163006"/>
            </a:xfrm>
            <a:prstGeom prst="roundRect">
              <a:avLst/>
            </a:prstGeom>
            <a:solidFill>
              <a:schemeClr val="accent3">
                <a:lumMod val="20000"/>
                <a:lumOff val="80000"/>
              </a:schemeClr>
            </a:solidFill>
            <a:ln w="25400">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atin typeface="Arial" panose="020B0604020202020204" pitchFamily="34" charset="0"/>
                  <a:cs typeface="Arial" panose="020B0604020202020204" pitchFamily="34" charset="0"/>
                </a:rPr>
                <a:t>Choose a score for the difference </a:t>
              </a:r>
            </a:p>
            <a:p>
              <a:pPr algn="ctr"/>
              <a:r>
                <a:rPr lang="en-US" sz="2000" dirty="0">
                  <a:latin typeface="Arial" panose="020B0604020202020204" pitchFamily="34" charset="0"/>
                  <a:cs typeface="Arial" panose="020B0604020202020204" pitchFamily="34" charset="0"/>
                </a:rPr>
                <a:t>between the two renderings?</a:t>
              </a:r>
            </a:p>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p:txBody>
        </p:sp>
        <p:sp>
          <p:nvSpPr>
            <p:cNvPr id="21" name="Hexagon 20">
              <a:extLst>
                <a:ext uri="{FF2B5EF4-FFF2-40B4-BE49-F238E27FC236}">
                  <a16:creationId xmlns:a16="http://schemas.microsoft.com/office/drawing/2014/main" id="{05D59DBE-D90A-2B4E-97B9-4E605756B178}"/>
                </a:ext>
              </a:extLst>
            </p:cNvPr>
            <p:cNvSpPr/>
            <p:nvPr/>
          </p:nvSpPr>
          <p:spPr>
            <a:xfrm>
              <a:off x="7118422" y="6354361"/>
              <a:ext cx="423545" cy="365125"/>
            </a:xfrm>
            <a:prstGeom prst="hexagon">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1</a:t>
              </a:r>
            </a:p>
          </p:txBody>
        </p:sp>
        <p:sp>
          <p:nvSpPr>
            <p:cNvPr id="22" name="Hexagon 21">
              <a:extLst>
                <a:ext uri="{FF2B5EF4-FFF2-40B4-BE49-F238E27FC236}">
                  <a16:creationId xmlns:a16="http://schemas.microsoft.com/office/drawing/2014/main" id="{EEF32EF0-96E8-AA4F-B6EE-665D1CACC7CB}"/>
                </a:ext>
              </a:extLst>
            </p:cNvPr>
            <p:cNvSpPr/>
            <p:nvPr/>
          </p:nvSpPr>
          <p:spPr>
            <a:xfrm>
              <a:off x="7904832" y="6354360"/>
              <a:ext cx="423545" cy="365125"/>
            </a:xfrm>
            <a:prstGeom prst="hexagon">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2</a:t>
              </a:r>
            </a:p>
          </p:txBody>
        </p:sp>
        <p:sp>
          <p:nvSpPr>
            <p:cNvPr id="23" name="Hexagon 22">
              <a:extLst>
                <a:ext uri="{FF2B5EF4-FFF2-40B4-BE49-F238E27FC236}">
                  <a16:creationId xmlns:a16="http://schemas.microsoft.com/office/drawing/2014/main" id="{B5BE6E76-9E94-AE40-AC27-2FB670466F12}"/>
                </a:ext>
              </a:extLst>
            </p:cNvPr>
            <p:cNvSpPr/>
            <p:nvPr/>
          </p:nvSpPr>
          <p:spPr>
            <a:xfrm>
              <a:off x="8753851" y="6354360"/>
              <a:ext cx="423545" cy="365125"/>
            </a:xfrm>
            <a:prstGeom prst="hexagon">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3</a:t>
              </a:r>
            </a:p>
          </p:txBody>
        </p:sp>
        <p:sp>
          <p:nvSpPr>
            <p:cNvPr id="24" name="Hexagon 23">
              <a:extLst>
                <a:ext uri="{FF2B5EF4-FFF2-40B4-BE49-F238E27FC236}">
                  <a16:creationId xmlns:a16="http://schemas.microsoft.com/office/drawing/2014/main" id="{6614C5F7-F156-7440-8F37-E811E874860A}"/>
                </a:ext>
              </a:extLst>
            </p:cNvPr>
            <p:cNvSpPr/>
            <p:nvPr/>
          </p:nvSpPr>
          <p:spPr>
            <a:xfrm>
              <a:off x="10352692" y="6354360"/>
              <a:ext cx="423545" cy="365125"/>
            </a:xfrm>
            <a:prstGeom prst="hexagon">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5</a:t>
              </a:r>
            </a:p>
          </p:txBody>
        </p:sp>
        <p:sp>
          <p:nvSpPr>
            <p:cNvPr id="25" name="Hexagon 24">
              <a:extLst>
                <a:ext uri="{FF2B5EF4-FFF2-40B4-BE49-F238E27FC236}">
                  <a16:creationId xmlns:a16="http://schemas.microsoft.com/office/drawing/2014/main" id="{4910B01E-7F77-CC46-9A2B-48F5F06F0736}"/>
                </a:ext>
              </a:extLst>
            </p:cNvPr>
            <p:cNvSpPr/>
            <p:nvPr/>
          </p:nvSpPr>
          <p:spPr>
            <a:xfrm>
              <a:off x="9582456" y="6354360"/>
              <a:ext cx="423545" cy="365125"/>
            </a:xfrm>
            <a:prstGeom prst="hexagon">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4</a:t>
              </a:r>
            </a:p>
          </p:txBody>
        </p:sp>
      </p:grpSp>
      <p:pic>
        <p:nvPicPr>
          <p:cNvPr id="33" name="Graphic 32" descr="Checkmark">
            <a:extLst>
              <a:ext uri="{FF2B5EF4-FFF2-40B4-BE49-F238E27FC236}">
                <a16:creationId xmlns:a16="http://schemas.microsoft.com/office/drawing/2014/main" id="{F8AEE7A9-2625-1C4B-B708-479E120912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57858" y="3142841"/>
            <a:ext cx="914400" cy="914400"/>
          </a:xfrm>
          <a:prstGeom prst="rect">
            <a:avLst/>
          </a:prstGeom>
        </p:spPr>
      </p:pic>
      <p:cxnSp>
        <p:nvCxnSpPr>
          <p:cNvPr id="35" name="Straight Connector 34">
            <a:extLst>
              <a:ext uri="{FF2B5EF4-FFF2-40B4-BE49-F238E27FC236}">
                <a16:creationId xmlns:a16="http://schemas.microsoft.com/office/drawing/2014/main" id="{C42E362E-9B67-064F-8288-92FB351E49B6}"/>
              </a:ext>
            </a:extLst>
          </p:cNvPr>
          <p:cNvCxnSpPr>
            <a:cxnSpLocks/>
          </p:cNvCxnSpPr>
          <p:nvPr/>
        </p:nvCxnSpPr>
        <p:spPr>
          <a:xfrm>
            <a:off x="286635" y="2819738"/>
            <a:ext cx="0" cy="2055247"/>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8" name="Octagon 37">
            <a:extLst>
              <a:ext uri="{FF2B5EF4-FFF2-40B4-BE49-F238E27FC236}">
                <a16:creationId xmlns:a16="http://schemas.microsoft.com/office/drawing/2014/main" id="{7B5AFFF5-0896-9F4C-9215-630B074464BF}"/>
              </a:ext>
            </a:extLst>
          </p:cNvPr>
          <p:cNvSpPr/>
          <p:nvPr/>
        </p:nvSpPr>
        <p:spPr>
          <a:xfrm>
            <a:off x="103755" y="2622527"/>
            <a:ext cx="365760" cy="368969"/>
          </a:xfrm>
          <a:prstGeom prst="octagon">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a:t>
            </a:r>
          </a:p>
        </p:txBody>
      </p:sp>
      <p:sp>
        <p:nvSpPr>
          <p:cNvPr id="41" name="TextBox 40">
            <a:extLst>
              <a:ext uri="{FF2B5EF4-FFF2-40B4-BE49-F238E27FC236}">
                <a16:creationId xmlns:a16="http://schemas.microsoft.com/office/drawing/2014/main" id="{588ABC8A-BB94-F44C-8C0F-19B961BDB2AA}"/>
              </a:ext>
            </a:extLst>
          </p:cNvPr>
          <p:cNvSpPr txBox="1"/>
          <p:nvPr/>
        </p:nvSpPr>
        <p:spPr>
          <a:xfrm>
            <a:off x="469515" y="2622527"/>
            <a:ext cx="1493314" cy="338554"/>
          </a:xfrm>
          <a:prstGeom prst="rect">
            <a:avLst/>
          </a:prstGeom>
          <a:noFill/>
        </p:spPr>
        <p:txBody>
          <a:bodyPr wrap="square" rtlCol="0">
            <a:spAutoFit/>
          </a:bodyPr>
          <a:lstStyle/>
          <a:p>
            <a:r>
              <a:rPr lang="en-US" sz="1600" dirty="0">
                <a:solidFill>
                  <a:schemeClr val="tx1">
                    <a:lumMod val="75000"/>
                    <a:lumOff val="25000"/>
                  </a:schemeClr>
                </a:solidFill>
                <a:latin typeface="Arial" panose="020B0604020202020204" pitchFamily="34" charset="0"/>
                <a:cs typeface="Arial" panose="020B0604020202020204" pitchFamily="34" charset="0"/>
              </a:rPr>
              <a:t>Ground Truth</a:t>
            </a:r>
          </a:p>
        </p:txBody>
      </p:sp>
      <p:grpSp>
        <p:nvGrpSpPr>
          <p:cNvPr id="2" name="Group 1">
            <a:extLst>
              <a:ext uri="{FF2B5EF4-FFF2-40B4-BE49-F238E27FC236}">
                <a16:creationId xmlns:a16="http://schemas.microsoft.com/office/drawing/2014/main" id="{B5B67A2D-A3B7-2D41-A692-63C71DFA967C}"/>
              </a:ext>
            </a:extLst>
          </p:cNvPr>
          <p:cNvGrpSpPr/>
          <p:nvPr/>
        </p:nvGrpSpPr>
        <p:grpSpPr>
          <a:xfrm>
            <a:off x="103755" y="3572143"/>
            <a:ext cx="1865491" cy="584775"/>
            <a:chOff x="103755" y="3572143"/>
            <a:chExt cx="1865491" cy="584775"/>
          </a:xfrm>
        </p:grpSpPr>
        <p:sp>
          <p:nvSpPr>
            <p:cNvPr id="39" name="Octagon 38">
              <a:extLst>
                <a:ext uri="{FF2B5EF4-FFF2-40B4-BE49-F238E27FC236}">
                  <a16:creationId xmlns:a16="http://schemas.microsoft.com/office/drawing/2014/main" id="{C3933487-F25E-684A-897B-BB600AD85C2D}"/>
                </a:ext>
              </a:extLst>
            </p:cNvPr>
            <p:cNvSpPr/>
            <p:nvPr/>
          </p:nvSpPr>
          <p:spPr>
            <a:xfrm>
              <a:off x="103755" y="3572325"/>
              <a:ext cx="365760" cy="368969"/>
            </a:xfrm>
            <a:prstGeom prst="octagon">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2</a:t>
              </a:r>
            </a:p>
          </p:txBody>
        </p:sp>
        <p:sp>
          <p:nvSpPr>
            <p:cNvPr id="42" name="TextBox 41">
              <a:extLst>
                <a:ext uri="{FF2B5EF4-FFF2-40B4-BE49-F238E27FC236}">
                  <a16:creationId xmlns:a16="http://schemas.microsoft.com/office/drawing/2014/main" id="{E22A12B5-1A2C-C041-B83B-5BCFFC90E606}"/>
                </a:ext>
              </a:extLst>
            </p:cNvPr>
            <p:cNvSpPr txBox="1"/>
            <p:nvPr/>
          </p:nvSpPr>
          <p:spPr>
            <a:xfrm>
              <a:off x="475932" y="3572143"/>
              <a:ext cx="1493314" cy="584775"/>
            </a:xfrm>
            <a:prstGeom prst="rect">
              <a:avLst/>
            </a:prstGeom>
            <a:noFill/>
          </p:spPr>
          <p:txBody>
            <a:bodyPr wrap="square" rtlCol="0">
              <a:spAutoFit/>
            </a:bodyPr>
            <a:lstStyle/>
            <a:p>
              <a:r>
                <a:rPr lang="en-US" sz="1600" dirty="0">
                  <a:solidFill>
                    <a:schemeClr val="tx1">
                      <a:lumMod val="75000"/>
                      <a:lumOff val="25000"/>
                    </a:schemeClr>
                  </a:solidFill>
                  <a:latin typeface="Arial" panose="020B0604020202020204" pitchFamily="34" charset="0"/>
                  <a:cs typeface="Arial" panose="020B0604020202020204" pitchFamily="34" charset="0"/>
                </a:rPr>
                <a:t>Foveated Rendering </a:t>
              </a:r>
            </a:p>
          </p:txBody>
        </p:sp>
      </p:grpSp>
      <p:grpSp>
        <p:nvGrpSpPr>
          <p:cNvPr id="3" name="Group 2">
            <a:extLst>
              <a:ext uri="{FF2B5EF4-FFF2-40B4-BE49-F238E27FC236}">
                <a16:creationId xmlns:a16="http://schemas.microsoft.com/office/drawing/2014/main" id="{78EE4EDB-FD25-1847-8670-4F697699CDB3}"/>
              </a:ext>
            </a:extLst>
          </p:cNvPr>
          <p:cNvGrpSpPr/>
          <p:nvPr/>
        </p:nvGrpSpPr>
        <p:grpSpPr>
          <a:xfrm>
            <a:off x="103755" y="4518048"/>
            <a:ext cx="1859074" cy="368969"/>
            <a:chOff x="103755" y="4518048"/>
            <a:chExt cx="1859074" cy="368969"/>
          </a:xfrm>
        </p:grpSpPr>
        <p:sp>
          <p:nvSpPr>
            <p:cNvPr id="37" name="Octagon 36">
              <a:extLst>
                <a:ext uri="{FF2B5EF4-FFF2-40B4-BE49-F238E27FC236}">
                  <a16:creationId xmlns:a16="http://schemas.microsoft.com/office/drawing/2014/main" id="{ACED6913-474D-2848-AD82-F9EBA8A68973}"/>
                </a:ext>
              </a:extLst>
            </p:cNvPr>
            <p:cNvSpPr/>
            <p:nvPr/>
          </p:nvSpPr>
          <p:spPr>
            <a:xfrm>
              <a:off x="103755" y="4518048"/>
              <a:ext cx="365760" cy="368969"/>
            </a:xfrm>
            <a:prstGeom prst="octagon">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3</a:t>
              </a:r>
            </a:p>
          </p:txBody>
        </p:sp>
        <p:sp>
          <p:nvSpPr>
            <p:cNvPr id="43" name="TextBox 42">
              <a:extLst>
                <a:ext uri="{FF2B5EF4-FFF2-40B4-BE49-F238E27FC236}">
                  <a16:creationId xmlns:a16="http://schemas.microsoft.com/office/drawing/2014/main" id="{59EB6B59-B765-814B-8A63-1FE6A657F50C}"/>
                </a:ext>
              </a:extLst>
            </p:cNvPr>
            <p:cNvSpPr txBox="1"/>
            <p:nvPr/>
          </p:nvSpPr>
          <p:spPr>
            <a:xfrm>
              <a:off x="469515" y="4528439"/>
              <a:ext cx="1493314" cy="338554"/>
            </a:xfrm>
            <a:prstGeom prst="rect">
              <a:avLst/>
            </a:prstGeom>
            <a:noFill/>
          </p:spPr>
          <p:txBody>
            <a:bodyPr wrap="square" rtlCol="0">
              <a:spAutoFit/>
            </a:bodyPr>
            <a:lstStyle/>
            <a:p>
              <a:r>
                <a:rPr lang="en-US" sz="1600" dirty="0">
                  <a:solidFill>
                    <a:schemeClr val="tx1">
                      <a:lumMod val="75000"/>
                      <a:lumOff val="25000"/>
                    </a:schemeClr>
                  </a:solidFill>
                  <a:latin typeface="Arial" panose="020B0604020202020204" pitchFamily="34" charset="0"/>
                  <a:cs typeface="Arial" panose="020B0604020202020204" pitchFamily="34" charset="0"/>
                </a:rPr>
                <a:t>Evaluation</a:t>
              </a:r>
            </a:p>
          </p:txBody>
        </p:sp>
      </p:gr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9350B241-94C1-3C4B-A96E-67D2FC0436C4}"/>
                  </a:ext>
                </a:extLst>
              </p:cNvPr>
              <p:cNvGraphicFramePr>
                <a:graphicFrameLocks noGrp="1"/>
              </p:cNvGraphicFramePr>
              <p:nvPr/>
            </p:nvGraphicFramePr>
            <p:xfrm>
              <a:off x="1506071" y="6228539"/>
              <a:ext cx="8888160" cy="396240"/>
            </p:xfrm>
            <a:graphic>
              <a:graphicData uri="http://schemas.openxmlformats.org/drawingml/2006/table">
                <a:tbl>
                  <a:tblPr firstRow="1" bandRow="1">
                    <a:tableStyleId>{2D5ABB26-0587-4C30-8999-92F81FD0307C}</a:tableStyleId>
                  </a:tblPr>
                  <a:tblGrid>
                    <a:gridCol w="888816">
                      <a:extLst>
                        <a:ext uri="{9D8B030D-6E8A-4147-A177-3AD203B41FA5}">
                          <a16:colId xmlns:a16="http://schemas.microsoft.com/office/drawing/2014/main" val="3567156851"/>
                        </a:ext>
                      </a:extLst>
                    </a:gridCol>
                    <a:gridCol w="888816">
                      <a:extLst>
                        <a:ext uri="{9D8B030D-6E8A-4147-A177-3AD203B41FA5}">
                          <a16:colId xmlns:a16="http://schemas.microsoft.com/office/drawing/2014/main" val="477669590"/>
                        </a:ext>
                      </a:extLst>
                    </a:gridCol>
                    <a:gridCol w="888816">
                      <a:extLst>
                        <a:ext uri="{9D8B030D-6E8A-4147-A177-3AD203B41FA5}">
                          <a16:colId xmlns:a16="http://schemas.microsoft.com/office/drawing/2014/main" val="592858064"/>
                        </a:ext>
                      </a:extLst>
                    </a:gridCol>
                    <a:gridCol w="888816">
                      <a:extLst>
                        <a:ext uri="{9D8B030D-6E8A-4147-A177-3AD203B41FA5}">
                          <a16:colId xmlns:a16="http://schemas.microsoft.com/office/drawing/2014/main" val="31282387"/>
                        </a:ext>
                      </a:extLst>
                    </a:gridCol>
                    <a:gridCol w="888816">
                      <a:extLst>
                        <a:ext uri="{9D8B030D-6E8A-4147-A177-3AD203B41FA5}">
                          <a16:colId xmlns:a16="http://schemas.microsoft.com/office/drawing/2014/main" val="3020709339"/>
                        </a:ext>
                      </a:extLst>
                    </a:gridCol>
                    <a:gridCol w="888816">
                      <a:extLst>
                        <a:ext uri="{9D8B030D-6E8A-4147-A177-3AD203B41FA5}">
                          <a16:colId xmlns:a16="http://schemas.microsoft.com/office/drawing/2014/main" val="2436849361"/>
                        </a:ext>
                      </a:extLst>
                    </a:gridCol>
                    <a:gridCol w="888816">
                      <a:extLst>
                        <a:ext uri="{9D8B030D-6E8A-4147-A177-3AD203B41FA5}">
                          <a16:colId xmlns:a16="http://schemas.microsoft.com/office/drawing/2014/main" val="4101761214"/>
                        </a:ext>
                      </a:extLst>
                    </a:gridCol>
                    <a:gridCol w="888816">
                      <a:extLst>
                        <a:ext uri="{9D8B030D-6E8A-4147-A177-3AD203B41FA5}">
                          <a16:colId xmlns:a16="http://schemas.microsoft.com/office/drawing/2014/main" val="3408545505"/>
                        </a:ext>
                      </a:extLst>
                    </a:gridCol>
                    <a:gridCol w="888816">
                      <a:extLst>
                        <a:ext uri="{9D8B030D-6E8A-4147-A177-3AD203B41FA5}">
                          <a16:colId xmlns:a16="http://schemas.microsoft.com/office/drawing/2014/main" val="844982599"/>
                        </a:ext>
                      </a:extLst>
                    </a:gridCol>
                    <a:gridCol w="888816">
                      <a:extLst>
                        <a:ext uri="{9D8B030D-6E8A-4147-A177-3AD203B41FA5}">
                          <a16:colId xmlns:a16="http://schemas.microsoft.com/office/drawing/2014/main" val="2301058282"/>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𝝈</m:t>
                                </m:r>
                              </m:oMath>
                            </m:oMathPara>
                          </a14:m>
                          <a:endParaRPr lang="en-US" dirty="0">
                            <a:latin typeface="Arial" panose="020B0604020202020204" pitchFamily="34" charset="0"/>
                            <a:cs typeface="Arial" panose="020B0604020202020204" pitchFamily="34" charset="0"/>
                          </a:endParaRPr>
                        </a:p>
                      </a:txBody>
                      <a:tcPr anchor="ctr"/>
                    </a:tc>
                    <a:tc>
                      <a:txBody>
                        <a:bodyPr/>
                        <a:lstStyle/>
                        <a:p>
                          <a:pPr algn="ctr"/>
                          <a:r>
                            <a:rPr lang="en-US" dirty="0">
                              <a:latin typeface="Arial" panose="020B0604020202020204" pitchFamily="34" charset="0"/>
                              <a:cs typeface="Arial" panose="020B0604020202020204" pitchFamily="34" charset="0"/>
                            </a:rPr>
                            <a:t>2.6</a:t>
                          </a:r>
                        </a:p>
                      </a:txBody>
                      <a:tcPr anchor="ctr"/>
                    </a:tc>
                    <a:tc>
                      <a:txBody>
                        <a:bodyPr/>
                        <a:lstStyle/>
                        <a:p>
                          <a:pPr algn="ctr"/>
                          <a:r>
                            <a:rPr lang="en-US" dirty="0">
                              <a:latin typeface="Arial" panose="020B0604020202020204" pitchFamily="34" charset="0"/>
                              <a:cs typeface="Arial" panose="020B0604020202020204" pitchFamily="34" charset="0"/>
                            </a:rPr>
                            <a:t>1.4</a:t>
                          </a:r>
                        </a:p>
                      </a:txBody>
                      <a:tcPr anchor="ctr"/>
                    </a:tc>
                    <a:tc>
                      <a:txBody>
                        <a:bodyPr/>
                        <a:lstStyle/>
                        <a:p>
                          <a:pPr algn="ctr"/>
                          <a:r>
                            <a:rPr lang="en-US" dirty="0">
                              <a:latin typeface="Arial" panose="020B0604020202020204" pitchFamily="34" charset="0"/>
                              <a:cs typeface="Arial" panose="020B0604020202020204" pitchFamily="34" charset="0"/>
                            </a:rPr>
                            <a:t>…</a:t>
                          </a:r>
                        </a:p>
                      </a:txBody>
                      <a:tcPr anchor="ctr"/>
                    </a:tc>
                    <a:tc>
                      <a:txBody>
                        <a:bodyPr/>
                        <a:lstStyle/>
                        <a:p>
                          <a:pPr algn="ctr"/>
                          <a:r>
                            <a:rPr lang="en-US" dirty="0">
                              <a:latin typeface="Arial" panose="020B0604020202020204" pitchFamily="34" charset="0"/>
                              <a:cs typeface="Arial" panose="020B0604020202020204" pitchFamily="34" charset="0"/>
                            </a:rPr>
                            <a:t>2.0</a:t>
                          </a:r>
                        </a:p>
                      </a:txBody>
                      <a:tcPr anchor="ctr"/>
                    </a:tc>
                    <a:tc>
                      <a:txBody>
                        <a:bodyPr/>
                        <a:lstStyle/>
                        <a:p>
                          <a:pPr algn="ctr"/>
                          <a:r>
                            <a:rPr lang="en-US" sz="2000" b="1" dirty="0">
                              <a:latin typeface="Arial" panose="020B0604020202020204" pitchFamily="34" charset="0"/>
                              <a:cs typeface="Arial" panose="020B0604020202020204" pitchFamily="34" charset="0"/>
                            </a:rPr>
                            <a:t>3.0</a:t>
                          </a:r>
                        </a:p>
                      </a:txBody>
                      <a:tcPr anchor="ctr"/>
                    </a:tc>
                    <a:tc>
                      <a:txBody>
                        <a:bodyPr/>
                        <a:lstStyle/>
                        <a:p>
                          <a:pPr algn="ctr"/>
                          <a:r>
                            <a:rPr lang="en-US" dirty="0">
                              <a:latin typeface="Arial" panose="020B0604020202020204" pitchFamily="34" charset="0"/>
                              <a:cs typeface="Arial" panose="020B0604020202020204" pitchFamily="34" charset="0"/>
                            </a:rPr>
                            <a:t>1.8</a:t>
                          </a:r>
                        </a:p>
                      </a:txBody>
                      <a:tcPr anchor="ctr"/>
                    </a:tc>
                    <a:tc>
                      <a:txBody>
                        <a:bodyPr/>
                        <a:lstStyle/>
                        <a:p>
                          <a:pPr algn="ctr"/>
                          <a:r>
                            <a:rPr lang="en-US" dirty="0">
                              <a:latin typeface="Arial" panose="020B0604020202020204" pitchFamily="34" charset="0"/>
                              <a:cs typeface="Arial" panose="020B0604020202020204" pitchFamily="34" charset="0"/>
                            </a:rPr>
                            <a:t>…</a:t>
                          </a:r>
                        </a:p>
                      </a:txBody>
                      <a:tcPr anchor="ctr"/>
                    </a:tc>
                    <a:tc>
                      <a:txBody>
                        <a:bodyPr/>
                        <a:lstStyle/>
                        <a:p>
                          <a:pPr algn="ctr"/>
                          <a:r>
                            <a:rPr lang="en-US" dirty="0">
                              <a:latin typeface="Arial" panose="020B0604020202020204" pitchFamily="34" charset="0"/>
                              <a:cs typeface="Arial" panose="020B0604020202020204" pitchFamily="34" charset="0"/>
                            </a:rPr>
                            <a:t>2.2</a:t>
                          </a:r>
                        </a:p>
                      </a:txBody>
                      <a:tcPr anchor="ctr"/>
                    </a:tc>
                    <a:tc>
                      <a:txBody>
                        <a:bodyPr/>
                        <a:lstStyle/>
                        <a:p>
                          <a:pPr algn="ctr"/>
                          <a:r>
                            <a:rPr lang="en-US" dirty="0">
                              <a:latin typeface="Arial" panose="020B0604020202020204" pitchFamily="34" charset="0"/>
                              <a:cs typeface="Arial" panose="020B0604020202020204" pitchFamily="34" charset="0"/>
                            </a:rPr>
                            <a:t>1.6</a:t>
                          </a:r>
                        </a:p>
                      </a:txBody>
                      <a:tcPr anchor="ctr"/>
                    </a:tc>
                    <a:extLst>
                      <a:ext uri="{0D108BD9-81ED-4DB2-BD59-A6C34878D82A}">
                        <a16:rowId xmlns:a16="http://schemas.microsoft.com/office/drawing/2014/main" val="3135008016"/>
                      </a:ext>
                    </a:extLst>
                  </a:tr>
                </a:tbl>
              </a:graphicData>
            </a:graphic>
          </p:graphicFrame>
        </mc:Choice>
        <mc:Fallback xmlns="">
          <p:graphicFrame>
            <p:nvGraphicFramePr>
              <p:cNvPr id="4" name="Table 3">
                <a:extLst>
                  <a:ext uri="{FF2B5EF4-FFF2-40B4-BE49-F238E27FC236}">
                    <a16:creationId xmlns:a16="http://schemas.microsoft.com/office/drawing/2014/main" id="{9350B241-94C1-3C4B-A96E-67D2FC0436C4}"/>
                  </a:ext>
                </a:extLst>
              </p:cNvPr>
              <p:cNvGraphicFramePr>
                <a:graphicFrameLocks noGrp="1"/>
              </p:cNvGraphicFramePr>
              <p:nvPr>
                <p:extLst>
                  <p:ext uri="{D42A27DB-BD31-4B8C-83A1-F6EECF244321}">
                    <p14:modId xmlns:p14="http://schemas.microsoft.com/office/powerpoint/2010/main" val="1153430410"/>
                  </p:ext>
                </p:extLst>
              </p:nvPr>
            </p:nvGraphicFramePr>
            <p:xfrm>
              <a:off x="1506071" y="6228539"/>
              <a:ext cx="8888160" cy="396240"/>
            </p:xfrm>
            <a:graphic>
              <a:graphicData uri="http://schemas.openxmlformats.org/drawingml/2006/table">
                <a:tbl>
                  <a:tblPr firstRow="1" bandRow="1">
                    <a:tableStyleId>{2D5ABB26-0587-4C30-8999-92F81FD0307C}</a:tableStyleId>
                  </a:tblPr>
                  <a:tblGrid>
                    <a:gridCol w="888816">
                      <a:extLst>
                        <a:ext uri="{9D8B030D-6E8A-4147-A177-3AD203B41FA5}">
                          <a16:colId xmlns:a16="http://schemas.microsoft.com/office/drawing/2014/main" val="3567156851"/>
                        </a:ext>
                      </a:extLst>
                    </a:gridCol>
                    <a:gridCol w="888816">
                      <a:extLst>
                        <a:ext uri="{9D8B030D-6E8A-4147-A177-3AD203B41FA5}">
                          <a16:colId xmlns:a16="http://schemas.microsoft.com/office/drawing/2014/main" val="477669590"/>
                        </a:ext>
                      </a:extLst>
                    </a:gridCol>
                    <a:gridCol w="888816">
                      <a:extLst>
                        <a:ext uri="{9D8B030D-6E8A-4147-A177-3AD203B41FA5}">
                          <a16:colId xmlns:a16="http://schemas.microsoft.com/office/drawing/2014/main" val="592858064"/>
                        </a:ext>
                      </a:extLst>
                    </a:gridCol>
                    <a:gridCol w="888816">
                      <a:extLst>
                        <a:ext uri="{9D8B030D-6E8A-4147-A177-3AD203B41FA5}">
                          <a16:colId xmlns:a16="http://schemas.microsoft.com/office/drawing/2014/main" val="31282387"/>
                        </a:ext>
                      </a:extLst>
                    </a:gridCol>
                    <a:gridCol w="888816">
                      <a:extLst>
                        <a:ext uri="{9D8B030D-6E8A-4147-A177-3AD203B41FA5}">
                          <a16:colId xmlns:a16="http://schemas.microsoft.com/office/drawing/2014/main" val="3020709339"/>
                        </a:ext>
                      </a:extLst>
                    </a:gridCol>
                    <a:gridCol w="888816">
                      <a:extLst>
                        <a:ext uri="{9D8B030D-6E8A-4147-A177-3AD203B41FA5}">
                          <a16:colId xmlns:a16="http://schemas.microsoft.com/office/drawing/2014/main" val="2436849361"/>
                        </a:ext>
                      </a:extLst>
                    </a:gridCol>
                    <a:gridCol w="888816">
                      <a:extLst>
                        <a:ext uri="{9D8B030D-6E8A-4147-A177-3AD203B41FA5}">
                          <a16:colId xmlns:a16="http://schemas.microsoft.com/office/drawing/2014/main" val="4101761214"/>
                        </a:ext>
                      </a:extLst>
                    </a:gridCol>
                    <a:gridCol w="888816">
                      <a:extLst>
                        <a:ext uri="{9D8B030D-6E8A-4147-A177-3AD203B41FA5}">
                          <a16:colId xmlns:a16="http://schemas.microsoft.com/office/drawing/2014/main" val="3408545505"/>
                        </a:ext>
                      </a:extLst>
                    </a:gridCol>
                    <a:gridCol w="888816">
                      <a:extLst>
                        <a:ext uri="{9D8B030D-6E8A-4147-A177-3AD203B41FA5}">
                          <a16:colId xmlns:a16="http://schemas.microsoft.com/office/drawing/2014/main" val="844982599"/>
                        </a:ext>
                      </a:extLst>
                    </a:gridCol>
                    <a:gridCol w="888816">
                      <a:extLst>
                        <a:ext uri="{9D8B030D-6E8A-4147-A177-3AD203B41FA5}">
                          <a16:colId xmlns:a16="http://schemas.microsoft.com/office/drawing/2014/main" val="2301058282"/>
                        </a:ext>
                      </a:extLst>
                    </a:gridCol>
                  </a:tblGrid>
                  <a:tr h="396240">
                    <a:tc>
                      <a:txBody>
                        <a:bodyPr/>
                        <a:lstStyle/>
                        <a:p>
                          <a:endParaRPr lang="en-US"/>
                        </a:p>
                      </a:txBody>
                      <a:tcPr anchor="ctr">
                        <a:blipFill>
                          <a:blip r:embed="rId7"/>
                          <a:stretch>
                            <a:fillRect t="-9375" r="-900000" b="-25000"/>
                          </a:stretch>
                        </a:blipFill>
                      </a:tcPr>
                    </a:tc>
                    <a:tc>
                      <a:txBody>
                        <a:bodyPr/>
                        <a:lstStyle/>
                        <a:p>
                          <a:pPr algn="ctr"/>
                          <a:r>
                            <a:rPr lang="en-US" dirty="0">
                              <a:latin typeface="Arial" panose="020B0604020202020204" pitchFamily="34" charset="0"/>
                              <a:cs typeface="Arial" panose="020B0604020202020204" pitchFamily="34" charset="0"/>
                            </a:rPr>
                            <a:t>2.6</a:t>
                          </a:r>
                        </a:p>
                      </a:txBody>
                      <a:tcPr anchor="ctr"/>
                    </a:tc>
                    <a:tc>
                      <a:txBody>
                        <a:bodyPr/>
                        <a:lstStyle/>
                        <a:p>
                          <a:pPr algn="ctr"/>
                          <a:r>
                            <a:rPr lang="en-US" dirty="0">
                              <a:latin typeface="Arial" panose="020B0604020202020204" pitchFamily="34" charset="0"/>
                              <a:cs typeface="Arial" panose="020B0604020202020204" pitchFamily="34" charset="0"/>
                            </a:rPr>
                            <a:t>1.4</a:t>
                          </a:r>
                        </a:p>
                      </a:txBody>
                      <a:tcPr anchor="ctr"/>
                    </a:tc>
                    <a:tc>
                      <a:txBody>
                        <a:bodyPr/>
                        <a:lstStyle/>
                        <a:p>
                          <a:pPr algn="ctr"/>
                          <a:r>
                            <a:rPr lang="en-US" dirty="0">
                              <a:latin typeface="Arial" panose="020B0604020202020204" pitchFamily="34" charset="0"/>
                              <a:cs typeface="Arial" panose="020B0604020202020204" pitchFamily="34" charset="0"/>
                            </a:rPr>
                            <a:t>…</a:t>
                          </a:r>
                        </a:p>
                      </a:txBody>
                      <a:tcPr anchor="ctr"/>
                    </a:tc>
                    <a:tc>
                      <a:txBody>
                        <a:bodyPr/>
                        <a:lstStyle/>
                        <a:p>
                          <a:pPr algn="ctr"/>
                          <a:r>
                            <a:rPr lang="en-US" dirty="0">
                              <a:latin typeface="Arial" panose="020B0604020202020204" pitchFamily="34" charset="0"/>
                              <a:cs typeface="Arial" panose="020B0604020202020204" pitchFamily="34" charset="0"/>
                            </a:rPr>
                            <a:t>2.0</a:t>
                          </a:r>
                        </a:p>
                      </a:txBody>
                      <a:tcPr anchor="ctr"/>
                    </a:tc>
                    <a:tc>
                      <a:txBody>
                        <a:bodyPr/>
                        <a:lstStyle/>
                        <a:p>
                          <a:pPr algn="ctr"/>
                          <a:r>
                            <a:rPr lang="en-US" sz="2000" b="1" dirty="0">
                              <a:latin typeface="Arial" panose="020B0604020202020204" pitchFamily="34" charset="0"/>
                              <a:cs typeface="Arial" panose="020B0604020202020204" pitchFamily="34" charset="0"/>
                            </a:rPr>
                            <a:t>3.0</a:t>
                          </a:r>
                        </a:p>
                      </a:txBody>
                      <a:tcPr anchor="ctr"/>
                    </a:tc>
                    <a:tc>
                      <a:txBody>
                        <a:bodyPr/>
                        <a:lstStyle/>
                        <a:p>
                          <a:pPr algn="ctr"/>
                          <a:r>
                            <a:rPr lang="en-US" dirty="0">
                              <a:latin typeface="Arial" panose="020B0604020202020204" pitchFamily="34" charset="0"/>
                              <a:cs typeface="Arial" panose="020B0604020202020204" pitchFamily="34" charset="0"/>
                            </a:rPr>
                            <a:t>1.8</a:t>
                          </a:r>
                        </a:p>
                      </a:txBody>
                      <a:tcPr anchor="ctr"/>
                    </a:tc>
                    <a:tc>
                      <a:txBody>
                        <a:bodyPr/>
                        <a:lstStyle/>
                        <a:p>
                          <a:pPr algn="ctr"/>
                          <a:r>
                            <a:rPr lang="en-US" dirty="0">
                              <a:latin typeface="Arial" panose="020B0604020202020204" pitchFamily="34" charset="0"/>
                              <a:cs typeface="Arial" panose="020B0604020202020204" pitchFamily="34" charset="0"/>
                            </a:rPr>
                            <a:t>…</a:t>
                          </a:r>
                        </a:p>
                      </a:txBody>
                      <a:tcPr anchor="ctr"/>
                    </a:tc>
                    <a:tc>
                      <a:txBody>
                        <a:bodyPr/>
                        <a:lstStyle/>
                        <a:p>
                          <a:pPr algn="ctr"/>
                          <a:r>
                            <a:rPr lang="en-US" dirty="0">
                              <a:latin typeface="Arial" panose="020B0604020202020204" pitchFamily="34" charset="0"/>
                              <a:cs typeface="Arial" panose="020B0604020202020204" pitchFamily="34" charset="0"/>
                            </a:rPr>
                            <a:t>2.2</a:t>
                          </a:r>
                        </a:p>
                      </a:txBody>
                      <a:tcPr anchor="ctr"/>
                    </a:tc>
                    <a:tc>
                      <a:txBody>
                        <a:bodyPr/>
                        <a:lstStyle/>
                        <a:p>
                          <a:pPr algn="ctr"/>
                          <a:r>
                            <a:rPr lang="en-US" dirty="0">
                              <a:latin typeface="Arial" panose="020B0604020202020204" pitchFamily="34" charset="0"/>
                              <a:cs typeface="Arial" panose="020B0604020202020204" pitchFamily="34" charset="0"/>
                            </a:rPr>
                            <a:t>1.6</a:t>
                          </a:r>
                        </a:p>
                      </a:txBody>
                      <a:tcPr anchor="ctr"/>
                    </a:tc>
                    <a:extLst>
                      <a:ext uri="{0D108BD9-81ED-4DB2-BD59-A6C34878D82A}">
                        <a16:rowId xmlns:a16="http://schemas.microsoft.com/office/drawing/2014/main" val="3135008016"/>
                      </a:ext>
                    </a:extLst>
                  </a:tr>
                </a:tbl>
              </a:graphicData>
            </a:graphic>
          </p:graphicFrame>
        </mc:Fallback>
      </mc:AlternateContent>
      <p:sp>
        <p:nvSpPr>
          <p:cNvPr id="15" name="TextBox 14">
            <a:extLst>
              <a:ext uri="{FF2B5EF4-FFF2-40B4-BE49-F238E27FC236}">
                <a16:creationId xmlns:a16="http://schemas.microsoft.com/office/drawing/2014/main" id="{30B68B77-36F5-5F4B-8DB2-E1F80E4EB26B}"/>
              </a:ext>
            </a:extLst>
          </p:cNvPr>
          <p:cNvSpPr txBox="1"/>
          <p:nvPr/>
        </p:nvSpPr>
        <p:spPr>
          <a:xfrm>
            <a:off x="824750" y="6246468"/>
            <a:ext cx="102688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Shuffled</a:t>
            </a:r>
          </a:p>
        </p:txBody>
      </p:sp>
      <p:sp>
        <p:nvSpPr>
          <p:cNvPr id="16" name="Slide Number Placeholder 15">
            <a:extLst>
              <a:ext uri="{FF2B5EF4-FFF2-40B4-BE49-F238E27FC236}">
                <a16:creationId xmlns:a16="http://schemas.microsoft.com/office/drawing/2014/main" id="{EFDABA06-1ACE-E343-9B88-AF8161198794}"/>
              </a:ext>
            </a:extLst>
          </p:cNvPr>
          <p:cNvSpPr>
            <a:spLocks noGrp="1"/>
          </p:cNvSpPr>
          <p:nvPr>
            <p:ph type="sldNum" sz="quarter" idx="12"/>
          </p:nvPr>
        </p:nvSpPr>
        <p:spPr/>
        <p:txBody>
          <a:bodyPr/>
          <a:lstStyle/>
          <a:p>
            <a:fld id="{CF531A5C-7F90-1D45-A84A-6CA7AC95E0C8}" type="slidenum">
              <a:rPr lang="en-US" smtClean="0"/>
              <a:t>57</a:t>
            </a:fld>
            <a:endParaRPr lang="en-US"/>
          </a:p>
        </p:txBody>
      </p:sp>
    </p:spTree>
    <p:extLst>
      <p:ext uri="{BB962C8B-B14F-4D97-AF65-F5344CB8AC3E}">
        <p14:creationId xmlns:p14="http://schemas.microsoft.com/office/powerpoint/2010/main" val="63934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37"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900" decel="100000" fill="hold"/>
                                        <p:tgtEl>
                                          <p:spTgt spid="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37"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900" decel="100000" fill="hold"/>
                                        <p:tgtEl>
                                          <p:spTgt spid="3"/>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29D3F80-ADEE-724A-B77E-D1A20F6D1887}"/>
              </a:ext>
            </a:extLst>
          </p:cNvPr>
          <p:cNvCxnSpPr/>
          <p:nvPr/>
        </p:nvCxnSpPr>
        <p:spPr>
          <a:xfrm>
            <a:off x="425767" y="2093495"/>
            <a:ext cx="41148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0" name="Title 1">
            <a:extLst>
              <a:ext uri="{FF2B5EF4-FFF2-40B4-BE49-F238E27FC236}">
                <a16:creationId xmlns:a16="http://schemas.microsoft.com/office/drawing/2014/main" id="{22106E9D-69B6-1142-B7A3-14B760612448}"/>
              </a:ext>
            </a:extLst>
          </p:cNvPr>
          <p:cNvSpPr txBox="1">
            <a:spLocks/>
          </p:cNvSpPr>
          <p:nvPr/>
        </p:nvSpPr>
        <p:spPr>
          <a:xfrm>
            <a:off x="411479" y="795048"/>
            <a:ext cx="6393207" cy="108813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400" dirty="0">
                <a:latin typeface="Arial" panose="020B0604020202020204" pitchFamily="34" charset="0"/>
                <a:cs typeface="Arial" panose="020B0604020202020204" pitchFamily="34" charset="0"/>
              </a:rPr>
              <a:t>Result – Random Test</a:t>
            </a:r>
            <a:endParaRPr lang="en-US" sz="3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7DDF850-02CB-5048-A713-EDA2B4E6F9C5}"/>
              </a:ext>
            </a:extLst>
          </p:cNvPr>
          <p:cNvSpPr txBox="1"/>
          <p:nvPr/>
        </p:nvSpPr>
        <p:spPr>
          <a:xfrm>
            <a:off x="609600" y="2195089"/>
            <a:ext cx="1097280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Are the </a:t>
            </a:r>
            <a:r>
              <a:rPr lang="en-US" sz="2000" dirty="0">
                <a:solidFill>
                  <a:srgbClr val="FF8E20"/>
                </a:solidFill>
                <a:latin typeface="Arial" panose="020B0604020202020204" pitchFamily="34" charset="0"/>
                <a:cs typeface="Arial" panose="020B0604020202020204" pitchFamily="34" charset="0"/>
              </a:rPr>
              <a:t>regular rendering </a:t>
            </a:r>
            <a:r>
              <a:rPr lang="en-US" sz="2000" dirty="0">
                <a:latin typeface="Arial" panose="020B0604020202020204" pitchFamily="34" charset="0"/>
                <a:cs typeface="Arial" panose="020B0604020202020204" pitchFamily="34" charset="0"/>
              </a:rPr>
              <a:t>and the </a:t>
            </a:r>
            <a:r>
              <a:rPr lang="en-US" sz="2000" dirty="0">
                <a:solidFill>
                  <a:schemeClr val="accent6"/>
                </a:solidFill>
                <a:latin typeface="Arial" panose="020B0604020202020204" pitchFamily="34" charset="0"/>
                <a:cs typeface="Arial" panose="020B0604020202020204" pitchFamily="34" charset="0"/>
              </a:rPr>
              <a:t>foveated rendering </a:t>
            </a:r>
            <a:r>
              <a:rPr lang="en-US" sz="2000" dirty="0">
                <a:latin typeface="Arial" panose="020B0604020202020204" pitchFamily="34" charset="0"/>
                <a:cs typeface="Arial" panose="020B0604020202020204" pitchFamily="34" charset="0"/>
              </a:rPr>
              <a:t>identical?</a:t>
            </a:r>
          </a:p>
        </p:txBody>
      </p:sp>
      <p:sp>
        <p:nvSpPr>
          <p:cNvPr id="12" name="Rectangle 11">
            <a:extLst>
              <a:ext uri="{FF2B5EF4-FFF2-40B4-BE49-F238E27FC236}">
                <a16:creationId xmlns:a16="http://schemas.microsoft.com/office/drawing/2014/main" id="{85C53C92-9B87-044F-AFBE-AFACF81928B1}"/>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hart 12">
            <a:extLst>
              <a:ext uri="{FF2B5EF4-FFF2-40B4-BE49-F238E27FC236}">
                <a16:creationId xmlns:a16="http://schemas.microsoft.com/office/drawing/2014/main" id="{8350ADE9-DBC0-4B4C-882C-9479EB498E7E}"/>
              </a:ext>
            </a:extLst>
          </p:cNvPr>
          <p:cNvGraphicFramePr/>
          <p:nvPr/>
        </p:nvGraphicFramePr>
        <p:xfrm>
          <a:off x="1521361" y="2772194"/>
          <a:ext cx="91440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B66DAE02-8A39-714F-8D66-A37CF3BBD380}"/>
              </a:ext>
            </a:extLst>
          </p:cNvPr>
          <p:cNvSpPr/>
          <p:nvPr/>
        </p:nvSpPr>
        <p:spPr>
          <a:xfrm>
            <a:off x="8300325" y="3324356"/>
            <a:ext cx="293013" cy="2717941"/>
          </a:xfrm>
          <a:prstGeom prst="rect">
            <a:avLst/>
          </a:prstGeom>
          <a:solidFill>
            <a:schemeClr val="accent4">
              <a:lumMod val="20000"/>
              <a:lumOff val="80000"/>
            </a:schemeClr>
          </a:solidFill>
          <a:ln w="19050">
            <a:solidFill>
              <a:srgbClr val="FF8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A7B677F-3A4D-CE44-81FC-2E8DB383AFE0}"/>
              </a:ext>
            </a:extLst>
          </p:cNvPr>
          <p:cNvSpPr>
            <a:spLocks noGrp="1"/>
          </p:cNvSpPr>
          <p:nvPr>
            <p:ph type="sldNum" sz="quarter" idx="12"/>
          </p:nvPr>
        </p:nvSpPr>
        <p:spPr/>
        <p:txBody>
          <a:bodyPr/>
          <a:lstStyle/>
          <a:p>
            <a:fld id="{CF531A5C-7F90-1D45-A84A-6CA7AC95E0C8}" type="slidenum">
              <a:rPr lang="en-US" smtClean="0"/>
              <a:t>58</a:t>
            </a:fld>
            <a:endParaRPr lang="en-US"/>
          </a:p>
        </p:txBody>
      </p:sp>
    </p:spTree>
    <p:extLst>
      <p:ext uri="{BB962C8B-B14F-4D97-AF65-F5344CB8AC3E}">
        <p14:creationId xmlns:p14="http://schemas.microsoft.com/office/powerpoint/2010/main" val="16726969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184D22-7C4C-9A4E-AF46-907C3C60D907}"/>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F4AB939-EEA8-0F4F-A6D9-3FDDF94C1C24}"/>
              </a:ext>
            </a:extLst>
          </p:cNvPr>
          <p:cNvSpPr txBox="1"/>
          <p:nvPr/>
        </p:nvSpPr>
        <p:spPr>
          <a:xfrm>
            <a:off x="988217" y="522395"/>
            <a:ext cx="10684041"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Slider Test</a:t>
            </a:r>
          </a:p>
        </p:txBody>
      </p:sp>
      <p:grpSp>
        <p:nvGrpSpPr>
          <p:cNvPr id="7" name="Group 6">
            <a:extLst>
              <a:ext uri="{FF2B5EF4-FFF2-40B4-BE49-F238E27FC236}">
                <a16:creationId xmlns:a16="http://schemas.microsoft.com/office/drawing/2014/main" id="{1A0A1301-2191-444B-96D7-EEDBBF1C08E6}"/>
              </a:ext>
            </a:extLst>
          </p:cNvPr>
          <p:cNvGrpSpPr/>
          <p:nvPr/>
        </p:nvGrpSpPr>
        <p:grpSpPr>
          <a:xfrm>
            <a:off x="2205606" y="1450846"/>
            <a:ext cx="8249262" cy="4611925"/>
            <a:chOff x="4249734" y="719848"/>
            <a:chExt cx="3657815" cy="2044979"/>
          </a:xfrm>
        </p:grpSpPr>
        <p:sp>
          <p:nvSpPr>
            <p:cNvPr id="8" name="Rounded Rectangle 7">
              <a:extLst>
                <a:ext uri="{FF2B5EF4-FFF2-40B4-BE49-F238E27FC236}">
                  <a16:creationId xmlns:a16="http://schemas.microsoft.com/office/drawing/2014/main" id="{96795892-3368-E841-8CB5-1830BDC70AD1}"/>
                </a:ext>
              </a:extLst>
            </p:cNvPr>
            <p:cNvSpPr/>
            <p:nvPr/>
          </p:nvSpPr>
          <p:spPr>
            <a:xfrm>
              <a:off x="4249734" y="719848"/>
              <a:ext cx="3657815" cy="2044979"/>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1BC86211-DD11-D443-BF77-52BE57C9EAE0}"/>
                </a:ext>
              </a:extLst>
            </p:cNvPr>
            <p:cNvPicPr>
              <a:picLocks noChangeAspect="1"/>
            </p:cNvPicPr>
            <p:nvPr/>
          </p:nvPicPr>
          <p:blipFill>
            <a:blip r:embed="rId3"/>
            <a:srcRect/>
            <a:stretch/>
          </p:blipFill>
          <p:spPr>
            <a:xfrm>
              <a:off x="4388628" y="906767"/>
              <a:ext cx="1659083" cy="1659083"/>
            </a:xfrm>
            <a:custGeom>
              <a:avLst/>
              <a:gdLst>
                <a:gd name="connsiteX0" fmla="*/ 2883738 w 6096000"/>
                <a:gd name="connsiteY0" fmla="*/ 0 h 6858000"/>
                <a:gd name="connsiteX1" fmla="*/ 3285269 w 6096000"/>
                <a:gd name="connsiteY1" fmla="*/ 4543 h 6858000"/>
                <a:gd name="connsiteX2" fmla="*/ 3764371 w 6096000"/>
                <a:gd name="connsiteY2" fmla="*/ 68126 h 6858000"/>
                <a:gd name="connsiteX3" fmla="*/ 4152216 w 6096000"/>
                <a:gd name="connsiteY3" fmla="*/ 145337 h 6858000"/>
                <a:gd name="connsiteX4" fmla="*/ 4485307 w 6096000"/>
                <a:gd name="connsiteY4" fmla="*/ 231628 h 6858000"/>
                <a:gd name="connsiteX5" fmla="*/ 4749952 w 6096000"/>
                <a:gd name="connsiteY5" fmla="*/ 327004 h 6858000"/>
                <a:gd name="connsiteX6" fmla="*/ 5037413 w 6096000"/>
                <a:gd name="connsiteY6" fmla="*/ 445090 h 6858000"/>
                <a:gd name="connsiteX7" fmla="*/ 5443510 w 6096000"/>
                <a:gd name="connsiteY7" fmla="*/ 604050 h 6858000"/>
                <a:gd name="connsiteX8" fmla="*/ 5525642 w 6096000"/>
                <a:gd name="connsiteY8" fmla="*/ 803885 h 6858000"/>
                <a:gd name="connsiteX9" fmla="*/ 5626024 w 6096000"/>
                <a:gd name="connsiteY9" fmla="*/ 1080931 h 6858000"/>
                <a:gd name="connsiteX10" fmla="*/ 5767473 w 6096000"/>
                <a:gd name="connsiteY10" fmla="*/ 1457895 h 6858000"/>
                <a:gd name="connsiteX11" fmla="*/ 5927173 w 6096000"/>
                <a:gd name="connsiteY11" fmla="*/ 1934773 h 6858000"/>
                <a:gd name="connsiteX12" fmla="*/ 6018432 w 6096000"/>
                <a:gd name="connsiteY12" fmla="*/ 2279945 h 6858000"/>
                <a:gd name="connsiteX13" fmla="*/ 6068623 w 6096000"/>
                <a:gd name="connsiteY13" fmla="*/ 2616032 h 6858000"/>
                <a:gd name="connsiteX14" fmla="*/ 6096000 w 6096000"/>
                <a:gd name="connsiteY14" fmla="*/ 2970286 h 6858000"/>
                <a:gd name="connsiteX15" fmla="*/ 6091437 w 6096000"/>
                <a:gd name="connsiteY15" fmla="*/ 3301833 h 6858000"/>
                <a:gd name="connsiteX16" fmla="*/ 6086875 w 6096000"/>
                <a:gd name="connsiteY16" fmla="*/ 3683337 h 6858000"/>
                <a:gd name="connsiteX17" fmla="*/ 6068623 w 6096000"/>
                <a:gd name="connsiteY17" fmla="*/ 4060299 h 6858000"/>
                <a:gd name="connsiteX18" fmla="*/ 6041246 w 6096000"/>
                <a:gd name="connsiteY18" fmla="*/ 4364595 h 6858000"/>
                <a:gd name="connsiteX19" fmla="*/ 5991055 w 6096000"/>
                <a:gd name="connsiteY19" fmla="*/ 4673432 h 6858000"/>
                <a:gd name="connsiteX20" fmla="*/ 5913485 w 6096000"/>
                <a:gd name="connsiteY20" fmla="*/ 5045853 h 6858000"/>
                <a:gd name="connsiteX21" fmla="*/ 5826791 w 6096000"/>
                <a:gd name="connsiteY21" fmla="*/ 5440983 h 6858000"/>
                <a:gd name="connsiteX22" fmla="*/ 5744660 w 6096000"/>
                <a:gd name="connsiteY22" fmla="*/ 5754362 h 6858000"/>
                <a:gd name="connsiteX23" fmla="*/ 5630587 w 6096000"/>
                <a:gd name="connsiteY23" fmla="*/ 6067741 h 6858000"/>
                <a:gd name="connsiteX24" fmla="*/ 5521078 w 6096000"/>
                <a:gd name="connsiteY24" fmla="*/ 6312994 h 6858000"/>
                <a:gd name="connsiteX25" fmla="*/ 5443510 w 6096000"/>
                <a:gd name="connsiteY25" fmla="*/ 6349327 h 6858000"/>
                <a:gd name="connsiteX26" fmla="*/ 5288372 w 6096000"/>
                <a:gd name="connsiteY26" fmla="*/ 6394745 h 6858000"/>
                <a:gd name="connsiteX27" fmla="*/ 5083042 w 6096000"/>
                <a:gd name="connsiteY27" fmla="*/ 6462870 h 6858000"/>
                <a:gd name="connsiteX28" fmla="*/ 4845772 w 6096000"/>
                <a:gd name="connsiteY28" fmla="*/ 6530996 h 6858000"/>
                <a:gd name="connsiteX29" fmla="*/ 4572000 w 6096000"/>
                <a:gd name="connsiteY29" fmla="*/ 6603665 h 6858000"/>
                <a:gd name="connsiteX30" fmla="*/ 4380359 w 6096000"/>
                <a:gd name="connsiteY30" fmla="*/ 6653623 h 6858000"/>
                <a:gd name="connsiteX31" fmla="*/ 4056396 w 6096000"/>
                <a:gd name="connsiteY31" fmla="*/ 6730831 h 6858000"/>
                <a:gd name="connsiteX32" fmla="*/ 3764371 w 6096000"/>
                <a:gd name="connsiteY32" fmla="*/ 6798957 h 6858000"/>
                <a:gd name="connsiteX33" fmla="*/ 3499726 w 6096000"/>
                <a:gd name="connsiteY33" fmla="*/ 6826207 h 6858000"/>
                <a:gd name="connsiteX34" fmla="*/ 3075378 w 6096000"/>
                <a:gd name="connsiteY34" fmla="*/ 6853458 h 6858000"/>
                <a:gd name="connsiteX35" fmla="*/ 2646468 w 6096000"/>
                <a:gd name="connsiteY35" fmla="*/ 6858000 h 6858000"/>
                <a:gd name="connsiteX36" fmla="*/ 2290563 w 6096000"/>
                <a:gd name="connsiteY36" fmla="*/ 6853458 h 6858000"/>
                <a:gd name="connsiteX37" fmla="*/ 2025916 w 6096000"/>
                <a:gd name="connsiteY37" fmla="*/ 6844375 h 6858000"/>
                <a:gd name="connsiteX38" fmla="*/ 1692828 w 6096000"/>
                <a:gd name="connsiteY38" fmla="*/ 6798957 h 6858000"/>
                <a:gd name="connsiteX39" fmla="*/ 1368862 w 6096000"/>
                <a:gd name="connsiteY39" fmla="*/ 6739916 h 6858000"/>
                <a:gd name="connsiteX40" fmla="*/ 1136156 w 6096000"/>
                <a:gd name="connsiteY40" fmla="*/ 6685416 h 6858000"/>
                <a:gd name="connsiteX41" fmla="*/ 871510 w 6096000"/>
                <a:gd name="connsiteY41" fmla="*/ 6612747 h 6858000"/>
                <a:gd name="connsiteX42" fmla="*/ 615988 w 6096000"/>
                <a:gd name="connsiteY42" fmla="*/ 6535539 h 6858000"/>
                <a:gd name="connsiteX43" fmla="*/ 556672 w 6096000"/>
                <a:gd name="connsiteY43" fmla="*/ 6431078 h 6858000"/>
                <a:gd name="connsiteX44" fmla="*/ 479102 w 6096000"/>
                <a:gd name="connsiteY44" fmla="*/ 6240325 h 6858000"/>
                <a:gd name="connsiteX45" fmla="*/ 392409 w 6096000"/>
                <a:gd name="connsiteY45" fmla="*/ 6008698 h 6858000"/>
                <a:gd name="connsiteX46" fmla="*/ 305713 w 6096000"/>
                <a:gd name="connsiteY46" fmla="*/ 5722569 h 6858000"/>
                <a:gd name="connsiteX47" fmla="*/ 237270 w 6096000"/>
                <a:gd name="connsiteY47" fmla="*/ 5445526 h 6858000"/>
                <a:gd name="connsiteX48" fmla="*/ 196204 w 6096000"/>
                <a:gd name="connsiteY48" fmla="*/ 5209355 h 6858000"/>
                <a:gd name="connsiteX49" fmla="*/ 155139 w 6096000"/>
                <a:gd name="connsiteY49" fmla="*/ 4964102 h 6858000"/>
                <a:gd name="connsiteX50" fmla="*/ 123198 w 6096000"/>
                <a:gd name="connsiteY50" fmla="*/ 4741557 h 6858000"/>
                <a:gd name="connsiteX51" fmla="*/ 91259 w 6096000"/>
                <a:gd name="connsiteY51" fmla="*/ 4500847 h 6858000"/>
                <a:gd name="connsiteX52" fmla="*/ 54755 w 6096000"/>
                <a:gd name="connsiteY52" fmla="*/ 4164760 h 6858000"/>
                <a:gd name="connsiteX53" fmla="*/ 27377 w 6096000"/>
                <a:gd name="connsiteY53" fmla="*/ 3874089 h 6858000"/>
                <a:gd name="connsiteX54" fmla="*/ 4564 w 6096000"/>
                <a:gd name="connsiteY54" fmla="*/ 3565253 h 6858000"/>
                <a:gd name="connsiteX55" fmla="*/ 0 w 6096000"/>
                <a:gd name="connsiteY55" fmla="*/ 3129248 h 6858000"/>
                <a:gd name="connsiteX56" fmla="*/ 13689 w 6096000"/>
                <a:gd name="connsiteY56" fmla="*/ 2906703 h 6858000"/>
                <a:gd name="connsiteX57" fmla="*/ 36504 w 6096000"/>
                <a:gd name="connsiteY57" fmla="*/ 2643282 h 6858000"/>
                <a:gd name="connsiteX58" fmla="*/ 63882 w 6096000"/>
                <a:gd name="connsiteY58" fmla="*/ 2388946 h 6858000"/>
                <a:gd name="connsiteX59" fmla="*/ 114073 w 6096000"/>
                <a:gd name="connsiteY59" fmla="*/ 1975649 h 6858000"/>
                <a:gd name="connsiteX60" fmla="*/ 173391 w 6096000"/>
                <a:gd name="connsiteY60" fmla="*/ 1671355 h 6858000"/>
                <a:gd name="connsiteX61" fmla="*/ 269211 w 6096000"/>
                <a:gd name="connsiteY61" fmla="*/ 1362517 h 6858000"/>
                <a:gd name="connsiteX62" fmla="*/ 346779 w 6096000"/>
                <a:gd name="connsiteY62" fmla="*/ 1130889 h 6858000"/>
                <a:gd name="connsiteX63" fmla="*/ 442600 w 6096000"/>
                <a:gd name="connsiteY63" fmla="*/ 858385 h 6858000"/>
                <a:gd name="connsiteX64" fmla="*/ 529295 w 6096000"/>
                <a:gd name="connsiteY64" fmla="*/ 626758 h 6858000"/>
                <a:gd name="connsiteX65" fmla="*/ 647929 w 6096000"/>
                <a:gd name="connsiteY65" fmla="*/ 327004 h 6858000"/>
                <a:gd name="connsiteX66" fmla="*/ 926265 w 6096000"/>
                <a:gd name="connsiteY66" fmla="*/ 272503 h 6858000"/>
                <a:gd name="connsiteX67" fmla="*/ 1200037 w 6096000"/>
                <a:gd name="connsiteY67" fmla="*/ 208920 h 6858000"/>
                <a:gd name="connsiteX68" fmla="*/ 1469246 w 6096000"/>
                <a:gd name="connsiteY68" fmla="*/ 149877 h 6858000"/>
                <a:gd name="connsiteX69" fmla="*/ 1738455 w 6096000"/>
                <a:gd name="connsiteY69" fmla="*/ 99919 h 6858000"/>
                <a:gd name="connsiteX70" fmla="*/ 2035043 w 6096000"/>
                <a:gd name="connsiteY70" fmla="*/ 45418 h 6858000"/>
                <a:gd name="connsiteX71" fmla="*/ 2290563 w 6096000"/>
                <a:gd name="connsiteY71" fmla="*/ 13625 h 6858000"/>
                <a:gd name="connsiteX72" fmla="*/ 257346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2883738" y="0"/>
                  </a:moveTo>
                  <a:lnTo>
                    <a:pt x="3285269" y="4543"/>
                  </a:lnTo>
                  <a:lnTo>
                    <a:pt x="3764371" y="68126"/>
                  </a:lnTo>
                  <a:lnTo>
                    <a:pt x="4152216" y="145337"/>
                  </a:lnTo>
                  <a:lnTo>
                    <a:pt x="4485307" y="231628"/>
                  </a:lnTo>
                  <a:lnTo>
                    <a:pt x="4749952" y="327004"/>
                  </a:lnTo>
                  <a:lnTo>
                    <a:pt x="5037413" y="445090"/>
                  </a:lnTo>
                  <a:lnTo>
                    <a:pt x="5443510" y="604050"/>
                  </a:lnTo>
                  <a:lnTo>
                    <a:pt x="5525642" y="803885"/>
                  </a:lnTo>
                  <a:lnTo>
                    <a:pt x="5626024" y="1080931"/>
                  </a:lnTo>
                  <a:lnTo>
                    <a:pt x="5767473" y="1457895"/>
                  </a:lnTo>
                  <a:lnTo>
                    <a:pt x="5927173" y="1934773"/>
                  </a:lnTo>
                  <a:lnTo>
                    <a:pt x="6018432" y="2279945"/>
                  </a:lnTo>
                  <a:lnTo>
                    <a:pt x="6068623" y="2616032"/>
                  </a:lnTo>
                  <a:lnTo>
                    <a:pt x="6096000" y="2970286"/>
                  </a:lnTo>
                  <a:cubicBezTo>
                    <a:pt x="6094478" y="3080802"/>
                    <a:pt x="6092959" y="3191316"/>
                    <a:pt x="6091437" y="3301833"/>
                  </a:cubicBezTo>
                  <a:cubicBezTo>
                    <a:pt x="6089917" y="3429001"/>
                    <a:pt x="6088395" y="3556168"/>
                    <a:pt x="6086875" y="3683337"/>
                  </a:cubicBezTo>
                  <a:lnTo>
                    <a:pt x="6068623" y="4060299"/>
                  </a:lnTo>
                  <a:lnTo>
                    <a:pt x="6041246" y="4364595"/>
                  </a:lnTo>
                  <a:lnTo>
                    <a:pt x="5991055" y="4673432"/>
                  </a:lnTo>
                  <a:lnTo>
                    <a:pt x="5913485" y="5045853"/>
                  </a:lnTo>
                  <a:lnTo>
                    <a:pt x="5826791" y="5440983"/>
                  </a:lnTo>
                  <a:lnTo>
                    <a:pt x="5744660" y="5754362"/>
                  </a:lnTo>
                  <a:lnTo>
                    <a:pt x="5630587" y="6067741"/>
                  </a:lnTo>
                  <a:lnTo>
                    <a:pt x="5521078" y="6312994"/>
                  </a:lnTo>
                  <a:lnTo>
                    <a:pt x="5443510" y="6349327"/>
                  </a:lnTo>
                  <a:lnTo>
                    <a:pt x="5288372" y="6394745"/>
                  </a:lnTo>
                  <a:lnTo>
                    <a:pt x="5083042" y="6462870"/>
                  </a:lnTo>
                  <a:lnTo>
                    <a:pt x="4845772" y="6530996"/>
                  </a:lnTo>
                  <a:lnTo>
                    <a:pt x="4572000" y="6603665"/>
                  </a:lnTo>
                  <a:lnTo>
                    <a:pt x="4380359" y="6653623"/>
                  </a:lnTo>
                  <a:lnTo>
                    <a:pt x="4056396" y="6730831"/>
                  </a:lnTo>
                  <a:lnTo>
                    <a:pt x="3764371" y="6798957"/>
                  </a:lnTo>
                  <a:lnTo>
                    <a:pt x="3499726" y="6826207"/>
                  </a:lnTo>
                  <a:lnTo>
                    <a:pt x="3075378" y="6853458"/>
                  </a:lnTo>
                  <a:lnTo>
                    <a:pt x="2646468" y="6858000"/>
                  </a:lnTo>
                  <a:lnTo>
                    <a:pt x="2290563" y="6853458"/>
                  </a:lnTo>
                  <a:lnTo>
                    <a:pt x="2025916" y="6844375"/>
                  </a:lnTo>
                  <a:lnTo>
                    <a:pt x="1692828" y="6798957"/>
                  </a:lnTo>
                  <a:lnTo>
                    <a:pt x="1368862" y="6739916"/>
                  </a:lnTo>
                  <a:lnTo>
                    <a:pt x="1136156" y="6685416"/>
                  </a:lnTo>
                  <a:lnTo>
                    <a:pt x="871510" y="6612747"/>
                  </a:lnTo>
                  <a:lnTo>
                    <a:pt x="615988" y="6535539"/>
                  </a:lnTo>
                  <a:lnTo>
                    <a:pt x="556672" y="6431078"/>
                  </a:lnTo>
                  <a:lnTo>
                    <a:pt x="479102" y="6240325"/>
                  </a:lnTo>
                  <a:lnTo>
                    <a:pt x="392409" y="6008698"/>
                  </a:lnTo>
                  <a:lnTo>
                    <a:pt x="305713" y="5722569"/>
                  </a:lnTo>
                  <a:lnTo>
                    <a:pt x="237270" y="5445526"/>
                  </a:lnTo>
                  <a:lnTo>
                    <a:pt x="196204" y="5209355"/>
                  </a:lnTo>
                  <a:lnTo>
                    <a:pt x="155139" y="4964102"/>
                  </a:lnTo>
                  <a:lnTo>
                    <a:pt x="123198" y="4741557"/>
                  </a:lnTo>
                  <a:lnTo>
                    <a:pt x="91259" y="4500847"/>
                  </a:lnTo>
                  <a:lnTo>
                    <a:pt x="54755" y="4164760"/>
                  </a:lnTo>
                  <a:lnTo>
                    <a:pt x="27377" y="3874089"/>
                  </a:lnTo>
                  <a:lnTo>
                    <a:pt x="4564" y="3565253"/>
                  </a:lnTo>
                  <a:cubicBezTo>
                    <a:pt x="3042" y="3419919"/>
                    <a:pt x="1522" y="3274582"/>
                    <a:pt x="0" y="3129248"/>
                  </a:cubicBezTo>
                  <a:lnTo>
                    <a:pt x="13689" y="2906703"/>
                  </a:lnTo>
                  <a:lnTo>
                    <a:pt x="36504" y="2643282"/>
                  </a:lnTo>
                  <a:lnTo>
                    <a:pt x="63882" y="2388946"/>
                  </a:lnTo>
                  <a:lnTo>
                    <a:pt x="114073" y="1975649"/>
                  </a:lnTo>
                  <a:lnTo>
                    <a:pt x="173391" y="1671355"/>
                  </a:lnTo>
                  <a:lnTo>
                    <a:pt x="269211" y="1362517"/>
                  </a:lnTo>
                  <a:lnTo>
                    <a:pt x="346779" y="1130889"/>
                  </a:lnTo>
                  <a:lnTo>
                    <a:pt x="442600" y="858385"/>
                  </a:lnTo>
                  <a:lnTo>
                    <a:pt x="529295" y="626758"/>
                  </a:lnTo>
                  <a:lnTo>
                    <a:pt x="647929" y="327004"/>
                  </a:lnTo>
                  <a:lnTo>
                    <a:pt x="926265" y="272503"/>
                  </a:lnTo>
                  <a:lnTo>
                    <a:pt x="1200037" y="208920"/>
                  </a:lnTo>
                  <a:lnTo>
                    <a:pt x="1469246" y="149877"/>
                  </a:lnTo>
                  <a:lnTo>
                    <a:pt x="1738455" y="99919"/>
                  </a:lnTo>
                  <a:lnTo>
                    <a:pt x="2035043" y="45418"/>
                  </a:lnTo>
                  <a:lnTo>
                    <a:pt x="2290563" y="13625"/>
                  </a:lnTo>
                  <a:lnTo>
                    <a:pt x="2573461" y="4543"/>
                  </a:lnTo>
                  <a:close/>
                </a:path>
              </a:pathLst>
            </a:custGeom>
            <a:scene3d>
              <a:camera prst="orthographicFront"/>
              <a:lightRig rig="threePt" dir="t"/>
            </a:scene3d>
            <a:sp3d>
              <a:bevelT w="165100" prst="coolSlant"/>
            </a:sp3d>
          </p:spPr>
        </p:pic>
        <p:pic>
          <p:nvPicPr>
            <p:cNvPr id="10" name="Picture 9">
              <a:extLst>
                <a:ext uri="{FF2B5EF4-FFF2-40B4-BE49-F238E27FC236}">
                  <a16:creationId xmlns:a16="http://schemas.microsoft.com/office/drawing/2014/main" id="{4867BAF1-8949-B541-8171-374FB2B27A08}"/>
                </a:ext>
              </a:extLst>
            </p:cNvPr>
            <p:cNvPicPr>
              <a:picLocks noChangeAspect="1"/>
            </p:cNvPicPr>
            <p:nvPr/>
          </p:nvPicPr>
          <p:blipFill>
            <a:blip r:embed="rId3"/>
            <a:srcRect/>
            <a:stretch/>
          </p:blipFill>
          <p:spPr>
            <a:xfrm>
              <a:off x="6096000" y="906767"/>
              <a:ext cx="1659083" cy="1659083"/>
            </a:xfrm>
            <a:custGeom>
              <a:avLst/>
              <a:gdLst>
                <a:gd name="connsiteX0" fmla="*/ 3212262 w 6096000"/>
                <a:gd name="connsiteY0" fmla="*/ 0 h 6858000"/>
                <a:gd name="connsiteX1" fmla="*/ 3522539 w 6096000"/>
                <a:gd name="connsiteY1" fmla="*/ 4543 h 6858000"/>
                <a:gd name="connsiteX2" fmla="*/ 3805437 w 6096000"/>
                <a:gd name="connsiteY2" fmla="*/ 13625 h 6858000"/>
                <a:gd name="connsiteX3" fmla="*/ 4060957 w 6096000"/>
                <a:gd name="connsiteY3" fmla="*/ 45418 h 6858000"/>
                <a:gd name="connsiteX4" fmla="*/ 4357545 w 6096000"/>
                <a:gd name="connsiteY4" fmla="*/ 99919 h 6858000"/>
                <a:gd name="connsiteX5" fmla="*/ 4626754 w 6096000"/>
                <a:gd name="connsiteY5" fmla="*/ 149877 h 6858000"/>
                <a:gd name="connsiteX6" fmla="*/ 4895963 w 6096000"/>
                <a:gd name="connsiteY6" fmla="*/ 208920 h 6858000"/>
                <a:gd name="connsiteX7" fmla="*/ 5169735 w 6096000"/>
                <a:gd name="connsiteY7" fmla="*/ 272503 h 6858000"/>
                <a:gd name="connsiteX8" fmla="*/ 5448071 w 6096000"/>
                <a:gd name="connsiteY8" fmla="*/ 327004 h 6858000"/>
                <a:gd name="connsiteX9" fmla="*/ 5566705 w 6096000"/>
                <a:gd name="connsiteY9" fmla="*/ 626758 h 6858000"/>
                <a:gd name="connsiteX10" fmla="*/ 5653401 w 6096000"/>
                <a:gd name="connsiteY10" fmla="*/ 858385 h 6858000"/>
                <a:gd name="connsiteX11" fmla="*/ 5749221 w 6096000"/>
                <a:gd name="connsiteY11" fmla="*/ 1130889 h 6858000"/>
                <a:gd name="connsiteX12" fmla="*/ 5826789 w 6096000"/>
                <a:gd name="connsiteY12" fmla="*/ 1362517 h 6858000"/>
                <a:gd name="connsiteX13" fmla="*/ 5922609 w 6096000"/>
                <a:gd name="connsiteY13" fmla="*/ 1671355 h 6858000"/>
                <a:gd name="connsiteX14" fmla="*/ 5981927 w 6096000"/>
                <a:gd name="connsiteY14" fmla="*/ 1975649 h 6858000"/>
                <a:gd name="connsiteX15" fmla="*/ 6032118 w 6096000"/>
                <a:gd name="connsiteY15" fmla="*/ 2388946 h 6858000"/>
                <a:gd name="connsiteX16" fmla="*/ 6059496 w 6096000"/>
                <a:gd name="connsiteY16" fmla="*/ 2643282 h 6858000"/>
                <a:gd name="connsiteX17" fmla="*/ 6082311 w 6096000"/>
                <a:gd name="connsiteY17" fmla="*/ 2906703 h 6858000"/>
                <a:gd name="connsiteX18" fmla="*/ 6096000 w 6096000"/>
                <a:gd name="connsiteY18" fmla="*/ 3129248 h 6858000"/>
                <a:gd name="connsiteX19" fmla="*/ 6091436 w 6096000"/>
                <a:gd name="connsiteY19" fmla="*/ 3565253 h 6858000"/>
                <a:gd name="connsiteX20" fmla="*/ 6068623 w 6096000"/>
                <a:gd name="connsiteY20" fmla="*/ 3874089 h 6858000"/>
                <a:gd name="connsiteX21" fmla="*/ 6041246 w 6096000"/>
                <a:gd name="connsiteY21" fmla="*/ 4164760 h 6858000"/>
                <a:gd name="connsiteX22" fmla="*/ 6004741 w 6096000"/>
                <a:gd name="connsiteY22" fmla="*/ 4500847 h 6858000"/>
                <a:gd name="connsiteX23" fmla="*/ 5972802 w 6096000"/>
                <a:gd name="connsiteY23" fmla="*/ 4741557 h 6858000"/>
                <a:gd name="connsiteX24" fmla="*/ 5940862 w 6096000"/>
                <a:gd name="connsiteY24" fmla="*/ 4964102 h 6858000"/>
                <a:gd name="connsiteX25" fmla="*/ 5899796 w 6096000"/>
                <a:gd name="connsiteY25" fmla="*/ 5209355 h 6858000"/>
                <a:gd name="connsiteX26" fmla="*/ 5858730 w 6096000"/>
                <a:gd name="connsiteY26" fmla="*/ 5445526 h 6858000"/>
                <a:gd name="connsiteX27" fmla="*/ 5790287 w 6096000"/>
                <a:gd name="connsiteY27" fmla="*/ 5722569 h 6858000"/>
                <a:gd name="connsiteX28" fmla="*/ 5703591 w 6096000"/>
                <a:gd name="connsiteY28" fmla="*/ 6008698 h 6858000"/>
                <a:gd name="connsiteX29" fmla="*/ 5616898 w 6096000"/>
                <a:gd name="connsiteY29" fmla="*/ 6240325 h 6858000"/>
                <a:gd name="connsiteX30" fmla="*/ 5539328 w 6096000"/>
                <a:gd name="connsiteY30" fmla="*/ 6431078 h 6858000"/>
                <a:gd name="connsiteX31" fmla="*/ 5480012 w 6096000"/>
                <a:gd name="connsiteY31" fmla="*/ 6535539 h 6858000"/>
                <a:gd name="connsiteX32" fmla="*/ 5224490 w 6096000"/>
                <a:gd name="connsiteY32" fmla="*/ 6612747 h 6858000"/>
                <a:gd name="connsiteX33" fmla="*/ 4959844 w 6096000"/>
                <a:gd name="connsiteY33" fmla="*/ 6685416 h 6858000"/>
                <a:gd name="connsiteX34" fmla="*/ 4727138 w 6096000"/>
                <a:gd name="connsiteY34" fmla="*/ 6739916 h 6858000"/>
                <a:gd name="connsiteX35" fmla="*/ 4403172 w 6096000"/>
                <a:gd name="connsiteY35" fmla="*/ 6798957 h 6858000"/>
                <a:gd name="connsiteX36" fmla="*/ 4070084 w 6096000"/>
                <a:gd name="connsiteY36" fmla="*/ 6844375 h 6858000"/>
                <a:gd name="connsiteX37" fmla="*/ 3805437 w 6096000"/>
                <a:gd name="connsiteY37" fmla="*/ 6853458 h 6858000"/>
                <a:gd name="connsiteX38" fmla="*/ 3449532 w 6096000"/>
                <a:gd name="connsiteY38" fmla="*/ 6858000 h 6858000"/>
                <a:gd name="connsiteX39" fmla="*/ 3020622 w 6096000"/>
                <a:gd name="connsiteY39" fmla="*/ 6853458 h 6858000"/>
                <a:gd name="connsiteX40" fmla="*/ 2596274 w 6096000"/>
                <a:gd name="connsiteY40" fmla="*/ 6826207 h 6858000"/>
                <a:gd name="connsiteX41" fmla="*/ 2331629 w 6096000"/>
                <a:gd name="connsiteY41" fmla="*/ 6798957 h 6858000"/>
                <a:gd name="connsiteX42" fmla="*/ 2039605 w 6096000"/>
                <a:gd name="connsiteY42" fmla="*/ 6730831 h 6858000"/>
                <a:gd name="connsiteX43" fmla="*/ 1715641 w 6096000"/>
                <a:gd name="connsiteY43" fmla="*/ 6653623 h 6858000"/>
                <a:gd name="connsiteX44" fmla="*/ 1524001 w 6096000"/>
                <a:gd name="connsiteY44" fmla="*/ 6603665 h 6858000"/>
                <a:gd name="connsiteX45" fmla="*/ 1250228 w 6096000"/>
                <a:gd name="connsiteY45" fmla="*/ 6530996 h 6858000"/>
                <a:gd name="connsiteX46" fmla="*/ 1012958 w 6096000"/>
                <a:gd name="connsiteY46" fmla="*/ 6462870 h 6858000"/>
                <a:gd name="connsiteX47" fmla="*/ 807629 w 6096000"/>
                <a:gd name="connsiteY47" fmla="*/ 6394745 h 6858000"/>
                <a:gd name="connsiteX48" fmla="*/ 652490 w 6096000"/>
                <a:gd name="connsiteY48" fmla="*/ 6349327 h 6858000"/>
                <a:gd name="connsiteX49" fmla="*/ 574922 w 6096000"/>
                <a:gd name="connsiteY49" fmla="*/ 6312994 h 6858000"/>
                <a:gd name="connsiteX50" fmla="*/ 465413 w 6096000"/>
                <a:gd name="connsiteY50" fmla="*/ 6067741 h 6858000"/>
                <a:gd name="connsiteX51" fmla="*/ 351341 w 6096000"/>
                <a:gd name="connsiteY51" fmla="*/ 5754362 h 6858000"/>
                <a:gd name="connsiteX52" fmla="*/ 269209 w 6096000"/>
                <a:gd name="connsiteY52" fmla="*/ 5440983 h 6858000"/>
                <a:gd name="connsiteX53" fmla="*/ 182516 w 6096000"/>
                <a:gd name="connsiteY53" fmla="*/ 5045853 h 6858000"/>
                <a:gd name="connsiteX54" fmla="*/ 104946 w 6096000"/>
                <a:gd name="connsiteY54" fmla="*/ 4673432 h 6858000"/>
                <a:gd name="connsiteX55" fmla="*/ 54755 w 6096000"/>
                <a:gd name="connsiteY55" fmla="*/ 4364595 h 6858000"/>
                <a:gd name="connsiteX56" fmla="*/ 27377 w 6096000"/>
                <a:gd name="connsiteY56" fmla="*/ 4060299 h 6858000"/>
                <a:gd name="connsiteX57" fmla="*/ 9125 w 6096000"/>
                <a:gd name="connsiteY57" fmla="*/ 3683337 h 6858000"/>
                <a:gd name="connsiteX58" fmla="*/ 4564 w 6096000"/>
                <a:gd name="connsiteY58" fmla="*/ 3301833 h 6858000"/>
                <a:gd name="connsiteX59" fmla="*/ 0 w 6096000"/>
                <a:gd name="connsiteY59" fmla="*/ 2970286 h 6858000"/>
                <a:gd name="connsiteX60" fmla="*/ 27377 w 6096000"/>
                <a:gd name="connsiteY60" fmla="*/ 2616032 h 6858000"/>
                <a:gd name="connsiteX61" fmla="*/ 77568 w 6096000"/>
                <a:gd name="connsiteY61" fmla="*/ 2279945 h 6858000"/>
                <a:gd name="connsiteX62" fmla="*/ 168827 w 6096000"/>
                <a:gd name="connsiteY62" fmla="*/ 1934773 h 6858000"/>
                <a:gd name="connsiteX63" fmla="*/ 328527 w 6096000"/>
                <a:gd name="connsiteY63" fmla="*/ 1457895 h 6858000"/>
                <a:gd name="connsiteX64" fmla="*/ 469977 w 6096000"/>
                <a:gd name="connsiteY64" fmla="*/ 1080931 h 6858000"/>
                <a:gd name="connsiteX65" fmla="*/ 570359 w 6096000"/>
                <a:gd name="connsiteY65" fmla="*/ 803885 h 6858000"/>
                <a:gd name="connsiteX66" fmla="*/ 652490 w 6096000"/>
                <a:gd name="connsiteY66" fmla="*/ 604050 h 6858000"/>
                <a:gd name="connsiteX67" fmla="*/ 1058588 w 6096000"/>
                <a:gd name="connsiteY67" fmla="*/ 445090 h 6858000"/>
                <a:gd name="connsiteX68" fmla="*/ 1346049 w 6096000"/>
                <a:gd name="connsiteY68" fmla="*/ 327004 h 6858000"/>
                <a:gd name="connsiteX69" fmla="*/ 1610694 w 6096000"/>
                <a:gd name="connsiteY69" fmla="*/ 231628 h 6858000"/>
                <a:gd name="connsiteX70" fmla="*/ 1943784 w 6096000"/>
                <a:gd name="connsiteY70" fmla="*/ 145337 h 6858000"/>
                <a:gd name="connsiteX71" fmla="*/ 2331629 w 6096000"/>
                <a:gd name="connsiteY71" fmla="*/ 68126 h 6858000"/>
                <a:gd name="connsiteX72" fmla="*/ 281073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3212262" y="0"/>
                  </a:moveTo>
                  <a:lnTo>
                    <a:pt x="3522539" y="4543"/>
                  </a:lnTo>
                  <a:lnTo>
                    <a:pt x="3805437" y="13625"/>
                  </a:lnTo>
                  <a:lnTo>
                    <a:pt x="4060957" y="45418"/>
                  </a:lnTo>
                  <a:lnTo>
                    <a:pt x="4357545" y="99919"/>
                  </a:lnTo>
                  <a:lnTo>
                    <a:pt x="4626754" y="149877"/>
                  </a:lnTo>
                  <a:lnTo>
                    <a:pt x="4895963" y="208920"/>
                  </a:lnTo>
                  <a:lnTo>
                    <a:pt x="5169735" y="272503"/>
                  </a:lnTo>
                  <a:lnTo>
                    <a:pt x="5448071" y="327004"/>
                  </a:lnTo>
                  <a:lnTo>
                    <a:pt x="5566705" y="626758"/>
                  </a:lnTo>
                  <a:lnTo>
                    <a:pt x="5653401" y="858385"/>
                  </a:lnTo>
                  <a:lnTo>
                    <a:pt x="5749221" y="1130889"/>
                  </a:lnTo>
                  <a:lnTo>
                    <a:pt x="5826789" y="1362517"/>
                  </a:lnTo>
                  <a:lnTo>
                    <a:pt x="5922609" y="1671355"/>
                  </a:lnTo>
                  <a:lnTo>
                    <a:pt x="5981927" y="1975649"/>
                  </a:lnTo>
                  <a:lnTo>
                    <a:pt x="6032118" y="2388946"/>
                  </a:lnTo>
                  <a:lnTo>
                    <a:pt x="6059496" y="2643282"/>
                  </a:lnTo>
                  <a:lnTo>
                    <a:pt x="6082311" y="2906703"/>
                  </a:lnTo>
                  <a:lnTo>
                    <a:pt x="6096000" y="3129248"/>
                  </a:lnTo>
                  <a:cubicBezTo>
                    <a:pt x="6094478" y="3274582"/>
                    <a:pt x="6092958" y="3419919"/>
                    <a:pt x="6091436" y="3565253"/>
                  </a:cubicBezTo>
                  <a:lnTo>
                    <a:pt x="6068623" y="3874089"/>
                  </a:lnTo>
                  <a:lnTo>
                    <a:pt x="6041246" y="4164760"/>
                  </a:lnTo>
                  <a:lnTo>
                    <a:pt x="6004741" y="4500847"/>
                  </a:lnTo>
                  <a:lnTo>
                    <a:pt x="5972802" y="4741557"/>
                  </a:lnTo>
                  <a:lnTo>
                    <a:pt x="5940862" y="4964102"/>
                  </a:lnTo>
                  <a:lnTo>
                    <a:pt x="5899796" y="5209355"/>
                  </a:lnTo>
                  <a:lnTo>
                    <a:pt x="5858730" y="5445526"/>
                  </a:lnTo>
                  <a:lnTo>
                    <a:pt x="5790287" y="5722569"/>
                  </a:lnTo>
                  <a:lnTo>
                    <a:pt x="5703591" y="6008698"/>
                  </a:lnTo>
                  <a:lnTo>
                    <a:pt x="5616898" y="6240325"/>
                  </a:lnTo>
                  <a:lnTo>
                    <a:pt x="5539328" y="6431078"/>
                  </a:lnTo>
                  <a:lnTo>
                    <a:pt x="5480012" y="6535539"/>
                  </a:lnTo>
                  <a:lnTo>
                    <a:pt x="5224490" y="6612747"/>
                  </a:lnTo>
                  <a:lnTo>
                    <a:pt x="4959844" y="6685416"/>
                  </a:lnTo>
                  <a:lnTo>
                    <a:pt x="4727138" y="6739916"/>
                  </a:lnTo>
                  <a:lnTo>
                    <a:pt x="4403172" y="6798957"/>
                  </a:lnTo>
                  <a:lnTo>
                    <a:pt x="4070084" y="6844375"/>
                  </a:lnTo>
                  <a:lnTo>
                    <a:pt x="3805437" y="6853458"/>
                  </a:lnTo>
                  <a:lnTo>
                    <a:pt x="3449532" y="6858000"/>
                  </a:lnTo>
                  <a:lnTo>
                    <a:pt x="3020622" y="6853458"/>
                  </a:lnTo>
                  <a:lnTo>
                    <a:pt x="2596274" y="6826207"/>
                  </a:lnTo>
                  <a:lnTo>
                    <a:pt x="2331629" y="6798957"/>
                  </a:lnTo>
                  <a:lnTo>
                    <a:pt x="2039605" y="6730831"/>
                  </a:lnTo>
                  <a:lnTo>
                    <a:pt x="1715641" y="6653623"/>
                  </a:lnTo>
                  <a:lnTo>
                    <a:pt x="1524001" y="6603665"/>
                  </a:lnTo>
                  <a:lnTo>
                    <a:pt x="1250228" y="6530996"/>
                  </a:lnTo>
                  <a:lnTo>
                    <a:pt x="1012958" y="6462870"/>
                  </a:lnTo>
                  <a:lnTo>
                    <a:pt x="807629" y="6394745"/>
                  </a:lnTo>
                  <a:lnTo>
                    <a:pt x="652490" y="6349327"/>
                  </a:lnTo>
                  <a:lnTo>
                    <a:pt x="574922" y="6312994"/>
                  </a:lnTo>
                  <a:lnTo>
                    <a:pt x="465413" y="6067741"/>
                  </a:lnTo>
                  <a:lnTo>
                    <a:pt x="351341" y="5754362"/>
                  </a:lnTo>
                  <a:lnTo>
                    <a:pt x="269209" y="5440983"/>
                  </a:lnTo>
                  <a:lnTo>
                    <a:pt x="182516" y="5045853"/>
                  </a:lnTo>
                  <a:lnTo>
                    <a:pt x="104946" y="4673432"/>
                  </a:lnTo>
                  <a:lnTo>
                    <a:pt x="54755" y="4364595"/>
                  </a:lnTo>
                  <a:lnTo>
                    <a:pt x="27377" y="4060299"/>
                  </a:lnTo>
                  <a:lnTo>
                    <a:pt x="9125" y="3683337"/>
                  </a:lnTo>
                  <a:cubicBezTo>
                    <a:pt x="7606" y="3556168"/>
                    <a:pt x="6084" y="3429001"/>
                    <a:pt x="4564" y="3301833"/>
                  </a:cubicBezTo>
                  <a:cubicBezTo>
                    <a:pt x="3042" y="3191316"/>
                    <a:pt x="1522" y="3080802"/>
                    <a:pt x="0" y="2970286"/>
                  </a:cubicBezTo>
                  <a:lnTo>
                    <a:pt x="27377" y="2616032"/>
                  </a:lnTo>
                  <a:lnTo>
                    <a:pt x="77568" y="2279945"/>
                  </a:lnTo>
                  <a:lnTo>
                    <a:pt x="168827" y="1934773"/>
                  </a:lnTo>
                  <a:lnTo>
                    <a:pt x="328527" y="1457895"/>
                  </a:lnTo>
                  <a:lnTo>
                    <a:pt x="469977" y="1080931"/>
                  </a:lnTo>
                  <a:lnTo>
                    <a:pt x="570359" y="803885"/>
                  </a:lnTo>
                  <a:lnTo>
                    <a:pt x="652490" y="604050"/>
                  </a:lnTo>
                  <a:lnTo>
                    <a:pt x="1058588" y="445090"/>
                  </a:lnTo>
                  <a:lnTo>
                    <a:pt x="1346049" y="327004"/>
                  </a:lnTo>
                  <a:lnTo>
                    <a:pt x="1610694" y="231628"/>
                  </a:lnTo>
                  <a:lnTo>
                    <a:pt x="1943784" y="145337"/>
                  </a:lnTo>
                  <a:lnTo>
                    <a:pt x="2331629" y="68126"/>
                  </a:lnTo>
                  <a:lnTo>
                    <a:pt x="2810731" y="4543"/>
                  </a:lnTo>
                  <a:close/>
                </a:path>
              </a:pathLst>
            </a:custGeom>
            <a:scene3d>
              <a:camera prst="orthographicFront"/>
              <a:lightRig rig="threePt" dir="t"/>
            </a:scene3d>
            <a:sp3d>
              <a:bevelT w="165100" prst="coolSlant"/>
            </a:sp3d>
          </p:spPr>
        </p:pic>
      </p:grpSp>
      <p:grpSp>
        <p:nvGrpSpPr>
          <p:cNvPr id="11" name="Group 10">
            <a:extLst>
              <a:ext uri="{FF2B5EF4-FFF2-40B4-BE49-F238E27FC236}">
                <a16:creationId xmlns:a16="http://schemas.microsoft.com/office/drawing/2014/main" id="{C99AFF06-11D7-B348-80CA-5045FE5F3267}"/>
              </a:ext>
            </a:extLst>
          </p:cNvPr>
          <p:cNvGrpSpPr>
            <a:grpSpLocks noChangeAspect="1"/>
          </p:cNvGrpSpPr>
          <p:nvPr/>
        </p:nvGrpSpPr>
        <p:grpSpPr>
          <a:xfrm>
            <a:off x="2217118" y="1454195"/>
            <a:ext cx="8243272" cy="4608576"/>
            <a:chOff x="7118422" y="2779203"/>
            <a:chExt cx="3657815" cy="2044979"/>
          </a:xfrm>
        </p:grpSpPr>
        <p:sp>
          <p:nvSpPr>
            <p:cNvPr id="12" name="Rounded Rectangle 11">
              <a:extLst>
                <a:ext uri="{FF2B5EF4-FFF2-40B4-BE49-F238E27FC236}">
                  <a16:creationId xmlns:a16="http://schemas.microsoft.com/office/drawing/2014/main" id="{87AA83B3-0DCB-0F46-94AA-BFC177A823BE}"/>
                </a:ext>
              </a:extLst>
            </p:cNvPr>
            <p:cNvSpPr/>
            <p:nvPr/>
          </p:nvSpPr>
          <p:spPr>
            <a:xfrm>
              <a:off x="7118422" y="2779203"/>
              <a:ext cx="3657815" cy="2044979"/>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46C32C4-3BB6-A349-8FCB-7060C690E667}"/>
                </a:ext>
              </a:extLst>
            </p:cNvPr>
            <p:cNvPicPr>
              <a:picLocks noChangeAspect="1"/>
            </p:cNvPicPr>
            <p:nvPr/>
          </p:nvPicPr>
          <p:blipFill>
            <a:blip r:embed="rId4"/>
            <a:srcRect/>
            <a:stretch/>
          </p:blipFill>
          <p:spPr>
            <a:xfrm>
              <a:off x="8964687" y="2978084"/>
              <a:ext cx="1659083" cy="1659083"/>
            </a:xfrm>
            <a:custGeom>
              <a:avLst/>
              <a:gdLst>
                <a:gd name="connsiteX0" fmla="*/ 3212262 w 6096000"/>
                <a:gd name="connsiteY0" fmla="*/ 0 h 6858000"/>
                <a:gd name="connsiteX1" fmla="*/ 3522539 w 6096000"/>
                <a:gd name="connsiteY1" fmla="*/ 4543 h 6858000"/>
                <a:gd name="connsiteX2" fmla="*/ 3805437 w 6096000"/>
                <a:gd name="connsiteY2" fmla="*/ 13625 h 6858000"/>
                <a:gd name="connsiteX3" fmla="*/ 4060957 w 6096000"/>
                <a:gd name="connsiteY3" fmla="*/ 45418 h 6858000"/>
                <a:gd name="connsiteX4" fmla="*/ 4357545 w 6096000"/>
                <a:gd name="connsiteY4" fmla="*/ 99919 h 6858000"/>
                <a:gd name="connsiteX5" fmla="*/ 4626754 w 6096000"/>
                <a:gd name="connsiteY5" fmla="*/ 149877 h 6858000"/>
                <a:gd name="connsiteX6" fmla="*/ 4895963 w 6096000"/>
                <a:gd name="connsiteY6" fmla="*/ 208920 h 6858000"/>
                <a:gd name="connsiteX7" fmla="*/ 5169735 w 6096000"/>
                <a:gd name="connsiteY7" fmla="*/ 272503 h 6858000"/>
                <a:gd name="connsiteX8" fmla="*/ 5448071 w 6096000"/>
                <a:gd name="connsiteY8" fmla="*/ 327004 h 6858000"/>
                <a:gd name="connsiteX9" fmla="*/ 5566705 w 6096000"/>
                <a:gd name="connsiteY9" fmla="*/ 626758 h 6858000"/>
                <a:gd name="connsiteX10" fmla="*/ 5653401 w 6096000"/>
                <a:gd name="connsiteY10" fmla="*/ 858385 h 6858000"/>
                <a:gd name="connsiteX11" fmla="*/ 5749221 w 6096000"/>
                <a:gd name="connsiteY11" fmla="*/ 1130889 h 6858000"/>
                <a:gd name="connsiteX12" fmla="*/ 5826789 w 6096000"/>
                <a:gd name="connsiteY12" fmla="*/ 1362517 h 6858000"/>
                <a:gd name="connsiteX13" fmla="*/ 5922609 w 6096000"/>
                <a:gd name="connsiteY13" fmla="*/ 1671355 h 6858000"/>
                <a:gd name="connsiteX14" fmla="*/ 5981927 w 6096000"/>
                <a:gd name="connsiteY14" fmla="*/ 1975649 h 6858000"/>
                <a:gd name="connsiteX15" fmla="*/ 6032118 w 6096000"/>
                <a:gd name="connsiteY15" fmla="*/ 2388946 h 6858000"/>
                <a:gd name="connsiteX16" fmla="*/ 6059496 w 6096000"/>
                <a:gd name="connsiteY16" fmla="*/ 2643282 h 6858000"/>
                <a:gd name="connsiteX17" fmla="*/ 6082311 w 6096000"/>
                <a:gd name="connsiteY17" fmla="*/ 2906703 h 6858000"/>
                <a:gd name="connsiteX18" fmla="*/ 6096000 w 6096000"/>
                <a:gd name="connsiteY18" fmla="*/ 3129248 h 6858000"/>
                <a:gd name="connsiteX19" fmla="*/ 6091436 w 6096000"/>
                <a:gd name="connsiteY19" fmla="*/ 3565253 h 6858000"/>
                <a:gd name="connsiteX20" fmla="*/ 6068623 w 6096000"/>
                <a:gd name="connsiteY20" fmla="*/ 3874089 h 6858000"/>
                <a:gd name="connsiteX21" fmla="*/ 6041246 w 6096000"/>
                <a:gd name="connsiteY21" fmla="*/ 4164760 h 6858000"/>
                <a:gd name="connsiteX22" fmla="*/ 6004741 w 6096000"/>
                <a:gd name="connsiteY22" fmla="*/ 4500847 h 6858000"/>
                <a:gd name="connsiteX23" fmla="*/ 5972802 w 6096000"/>
                <a:gd name="connsiteY23" fmla="*/ 4741557 h 6858000"/>
                <a:gd name="connsiteX24" fmla="*/ 5940862 w 6096000"/>
                <a:gd name="connsiteY24" fmla="*/ 4964102 h 6858000"/>
                <a:gd name="connsiteX25" fmla="*/ 5899796 w 6096000"/>
                <a:gd name="connsiteY25" fmla="*/ 5209355 h 6858000"/>
                <a:gd name="connsiteX26" fmla="*/ 5858730 w 6096000"/>
                <a:gd name="connsiteY26" fmla="*/ 5445526 h 6858000"/>
                <a:gd name="connsiteX27" fmla="*/ 5790287 w 6096000"/>
                <a:gd name="connsiteY27" fmla="*/ 5722569 h 6858000"/>
                <a:gd name="connsiteX28" fmla="*/ 5703591 w 6096000"/>
                <a:gd name="connsiteY28" fmla="*/ 6008698 h 6858000"/>
                <a:gd name="connsiteX29" fmla="*/ 5616898 w 6096000"/>
                <a:gd name="connsiteY29" fmla="*/ 6240325 h 6858000"/>
                <a:gd name="connsiteX30" fmla="*/ 5539328 w 6096000"/>
                <a:gd name="connsiteY30" fmla="*/ 6431078 h 6858000"/>
                <a:gd name="connsiteX31" fmla="*/ 5480012 w 6096000"/>
                <a:gd name="connsiteY31" fmla="*/ 6535539 h 6858000"/>
                <a:gd name="connsiteX32" fmla="*/ 5224490 w 6096000"/>
                <a:gd name="connsiteY32" fmla="*/ 6612747 h 6858000"/>
                <a:gd name="connsiteX33" fmla="*/ 4959844 w 6096000"/>
                <a:gd name="connsiteY33" fmla="*/ 6685416 h 6858000"/>
                <a:gd name="connsiteX34" fmla="*/ 4727138 w 6096000"/>
                <a:gd name="connsiteY34" fmla="*/ 6739916 h 6858000"/>
                <a:gd name="connsiteX35" fmla="*/ 4403172 w 6096000"/>
                <a:gd name="connsiteY35" fmla="*/ 6798957 h 6858000"/>
                <a:gd name="connsiteX36" fmla="*/ 4070084 w 6096000"/>
                <a:gd name="connsiteY36" fmla="*/ 6844375 h 6858000"/>
                <a:gd name="connsiteX37" fmla="*/ 3805437 w 6096000"/>
                <a:gd name="connsiteY37" fmla="*/ 6853458 h 6858000"/>
                <a:gd name="connsiteX38" fmla="*/ 3449532 w 6096000"/>
                <a:gd name="connsiteY38" fmla="*/ 6858000 h 6858000"/>
                <a:gd name="connsiteX39" fmla="*/ 3020622 w 6096000"/>
                <a:gd name="connsiteY39" fmla="*/ 6853458 h 6858000"/>
                <a:gd name="connsiteX40" fmla="*/ 2596274 w 6096000"/>
                <a:gd name="connsiteY40" fmla="*/ 6826207 h 6858000"/>
                <a:gd name="connsiteX41" fmla="*/ 2331629 w 6096000"/>
                <a:gd name="connsiteY41" fmla="*/ 6798957 h 6858000"/>
                <a:gd name="connsiteX42" fmla="*/ 2039605 w 6096000"/>
                <a:gd name="connsiteY42" fmla="*/ 6730831 h 6858000"/>
                <a:gd name="connsiteX43" fmla="*/ 1715641 w 6096000"/>
                <a:gd name="connsiteY43" fmla="*/ 6653623 h 6858000"/>
                <a:gd name="connsiteX44" fmla="*/ 1524001 w 6096000"/>
                <a:gd name="connsiteY44" fmla="*/ 6603665 h 6858000"/>
                <a:gd name="connsiteX45" fmla="*/ 1250228 w 6096000"/>
                <a:gd name="connsiteY45" fmla="*/ 6530996 h 6858000"/>
                <a:gd name="connsiteX46" fmla="*/ 1012958 w 6096000"/>
                <a:gd name="connsiteY46" fmla="*/ 6462870 h 6858000"/>
                <a:gd name="connsiteX47" fmla="*/ 807629 w 6096000"/>
                <a:gd name="connsiteY47" fmla="*/ 6394745 h 6858000"/>
                <a:gd name="connsiteX48" fmla="*/ 652490 w 6096000"/>
                <a:gd name="connsiteY48" fmla="*/ 6349327 h 6858000"/>
                <a:gd name="connsiteX49" fmla="*/ 574922 w 6096000"/>
                <a:gd name="connsiteY49" fmla="*/ 6312994 h 6858000"/>
                <a:gd name="connsiteX50" fmla="*/ 465413 w 6096000"/>
                <a:gd name="connsiteY50" fmla="*/ 6067741 h 6858000"/>
                <a:gd name="connsiteX51" fmla="*/ 351341 w 6096000"/>
                <a:gd name="connsiteY51" fmla="*/ 5754362 h 6858000"/>
                <a:gd name="connsiteX52" fmla="*/ 269209 w 6096000"/>
                <a:gd name="connsiteY52" fmla="*/ 5440983 h 6858000"/>
                <a:gd name="connsiteX53" fmla="*/ 182516 w 6096000"/>
                <a:gd name="connsiteY53" fmla="*/ 5045853 h 6858000"/>
                <a:gd name="connsiteX54" fmla="*/ 104946 w 6096000"/>
                <a:gd name="connsiteY54" fmla="*/ 4673432 h 6858000"/>
                <a:gd name="connsiteX55" fmla="*/ 54755 w 6096000"/>
                <a:gd name="connsiteY55" fmla="*/ 4364595 h 6858000"/>
                <a:gd name="connsiteX56" fmla="*/ 27377 w 6096000"/>
                <a:gd name="connsiteY56" fmla="*/ 4060299 h 6858000"/>
                <a:gd name="connsiteX57" fmla="*/ 9125 w 6096000"/>
                <a:gd name="connsiteY57" fmla="*/ 3683337 h 6858000"/>
                <a:gd name="connsiteX58" fmla="*/ 4564 w 6096000"/>
                <a:gd name="connsiteY58" fmla="*/ 3301833 h 6858000"/>
                <a:gd name="connsiteX59" fmla="*/ 0 w 6096000"/>
                <a:gd name="connsiteY59" fmla="*/ 2970286 h 6858000"/>
                <a:gd name="connsiteX60" fmla="*/ 27377 w 6096000"/>
                <a:gd name="connsiteY60" fmla="*/ 2616032 h 6858000"/>
                <a:gd name="connsiteX61" fmla="*/ 77568 w 6096000"/>
                <a:gd name="connsiteY61" fmla="*/ 2279945 h 6858000"/>
                <a:gd name="connsiteX62" fmla="*/ 168827 w 6096000"/>
                <a:gd name="connsiteY62" fmla="*/ 1934773 h 6858000"/>
                <a:gd name="connsiteX63" fmla="*/ 328527 w 6096000"/>
                <a:gd name="connsiteY63" fmla="*/ 1457895 h 6858000"/>
                <a:gd name="connsiteX64" fmla="*/ 469977 w 6096000"/>
                <a:gd name="connsiteY64" fmla="*/ 1080931 h 6858000"/>
                <a:gd name="connsiteX65" fmla="*/ 570359 w 6096000"/>
                <a:gd name="connsiteY65" fmla="*/ 803885 h 6858000"/>
                <a:gd name="connsiteX66" fmla="*/ 652490 w 6096000"/>
                <a:gd name="connsiteY66" fmla="*/ 604050 h 6858000"/>
                <a:gd name="connsiteX67" fmla="*/ 1058588 w 6096000"/>
                <a:gd name="connsiteY67" fmla="*/ 445090 h 6858000"/>
                <a:gd name="connsiteX68" fmla="*/ 1346049 w 6096000"/>
                <a:gd name="connsiteY68" fmla="*/ 327004 h 6858000"/>
                <a:gd name="connsiteX69" fmla="*/ 1610694 w 6096000"/>
                <a:gd name="connsiteY69" fmla="*/ 231628 h 6858000"/>
                <a:gd name="connsiteX70" fmla="*/ 1943784 w 6096000"/>
                <a:gd name="connsiteY70" fmla="*/ 145337 h 6858000"/>
                <a:gd name="connsiteX71" fmla="*/ 2331629 w 6096000"/>
                <a:gd name="connsiteY71" fmla="*/ 68126 h 6858000"/>
                <a:gd name="connsiteX72" fmla="*/ 281073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3212262" y="0"/>
                  </a:moveTo>
                  <a:lnTo>
                    <a:pt x="3522539" y="4543"/>
                  </a:lnTo>
                  <a:lnTo>
                    <a:pt x="3805437" y="13625"/>
                  </a:lnTo>
                  <a:lnTo>
                    <a:pt x="4060957" y="45418"/>
                  </a:lnTo>
                  <a:lnTo>
                    <a:pt x="4357545" y="99919"/>
                  </a:lnTo>
                  <a:lnTo>
                    <a:pt x="4626754" y="149877"/>
                  </a:lnTo>
                  <a:lnTo>
                    <a:pt x="4895963" y="208920"/>
                  </a:lnTo>
                  <a:lnTo>
                    <a:pt x="5169735" y="272503"/>
                  </a:lnTo>
                  <a:lnTo>
                    <a:pt x="5448071" y="327004"/>
                  </a:lnTo>
                  <a:lnTo>
                    <a:pt x="5566705" y="626758"/>
                  </a:lnTo>
                  <a:lnTo>
                    <a:pt x="5653401" y="858385"/>
                  </a:lnTo>
                  <a:lnTo>
                    <a:pt x="5749221" y="1130889"/>
                  </a:lnTo>
                  <a:lnTo>
                    <a:pt x="5826789" y="1362517"/>
                  </a:lnTo>
                  <a:lnTo>
                    <a:pt x="5922609" y="1671355"/>
                  </a:lnTo>
                  <a:lnTo>
                    <a:pt x="5981927" y="1975649"/>
                  </a:lnTo>
                  <a:lnTo>
                    <a:pt x="6032118" y="2388946"/>
                  </a:lnTo>
                  <a:lnTo>
                    <a:pt x="6059496" y="2643282"/>
                  </a:lnTo>
                  <a:lnTo>
                    <a:pt x="6082311" y="2906703"/>
                  </a:lnTo>
                  <a:lnTo>
                    <a:pt x="6096000" y="3129248"/>
                  </a:lnTo>
                  <a:cubicBezTo>
                    <a:pt x="6094478" y="3274582"/>
                    <a:pt x="6092958" y="3419919"/>
                    <a:pt x="6091436" y="3565253"/>
                  </a:cubicBezTo>
                  <a:lnTo>
                    <a:pt x="6068623" y="3874089"/>
                  </a:lnTo>
                  <a:lnTo>
                    <a:pt x="6041246" y="4164760"/>
                  </a:lnTo>
                  <a:lnTo>
                    <a:pt x="6004741" y="4500847"/>
                  </a:lnTo>
                  <a:lnTo>
                    <a:pt x="5972802" y="4741557"/>
                  </a:lnTo>
                  <a:lnTo>
                    <a:pt x="5940862" y="4964102"/>
                  </a:lnTo>
                  <a:lnTo>
                    <a:pt x="5899796" y="5209355"/>
                  </a:lnTo>
                  <a:lnTo>
                    <a:pt x="5858730" y="5445526"/>
                  </a:lnTo>
                  <a:lnTo>
                    <a:pt x="5790287" y="5722569"/>
                  </a:lnTo>
                  <a:lnTo>
                    <a:pt x="5703591" y="6008698"/>
                  </a:lnTo>
                  <a:lnTo>
                    <a:pt x="5616898" y="6240325"/>
                  </a:lnTo>
                  <a:lnTo>
                    <a:pt x="5539328" y="6431078"/>
                  </a:lnTo>
                  <a:lnTo>
                    <a:pt x="5480012" y="6535539"/>
                  </a:lnTo>
                  <a:lnTo>
                    <a:pt x="5224490" y="6612747"/>
                  </a:lnTo>
                  <a:lnTo>
                    <a:pt x="4959844" y="6685416"/>
                  </a:lnTo>
                  <a:lnTo>
                    <a:pt x="4727138" y="6739916"/>
                  </a:lnTo>
                  <a:lnTo>
                    <a:pt x="4403172" y="6798957"/>
                  </a:lnTo>
                  <a:lnTo>
                    <a:pt x="4070084" y="6844375"/>
                  </a:lnTo>
                  <a:lnTo>
                    <a:pt x="3805437" y="6853458"/>
                  </a:lnTo>
                  <a:lnTo>
                    <a:pt x="3449532" y="6858000"/>
                  </a:lnTo>
                  <a:lnTo>
                    <a:pt x="3020622" y="6853458"/>
                  </a:lnTo>
                  <a:lnTo>
                    <a:pt x="2596274" y="6826207"/>
                  </a:lnTo>
                  <a:lnTo>
                    <a:pt x="2331629" y="6798957"/>
                  </a:lnTo>
                  <a:lnTo>
                    <a:pt x="2039605" y="6730831"/>
                  </a:lnTo>
                  <a:lnTo>
                    <a:pt x="1715641" y="6653623"/>
                  </a:lnTo>
                  <a:lnTo>
                    <a:pt x="1524001" y="6603665"/>
                  </a:lnTo>
                  <a:lnTo>
                    <a:pt x="1250228" y="6530996"/>
                  </a:lnTo>
                  <a:lnTo>
                    <a:pt x="1012958" y="6462870"/>
                  </a:lnTo>
                  <a:lnTo>
                    <a:pt x="807629" y="6394745"/>
                  </a:lnTo>
                  <a:lnTo>
                    <a:pt x="652490" y="6349327"/>
                  </a:lnTo>
                  <a:lnTo>
                    <a:pt x="574922" y="6312994"/>
                  </a:lnTo>
                  <a:lnTo>
                    <a:pt x="465413" y="6067741"/>
                  </a:lnTo>
                  <a:lnTo>
                    <a:pt x="351341" y="5754362"/>
                  </a:lnTo>
                  <a:lnTo>
                    <a:pt x="269209" y="5440983"/>
                  </a:lnTo>
                  <a:lnTo>
                    <a:pt x="182516" y="5045853"/>
                  </a:lnTo>
                  <a:lnTo>
                    <a:pt x="104946" y="4673432"/>
                  </a:lnTo>
                  <a:lnTo>
                    <a:pt x="54755" y="4364595"/>
                  </a:lnTo>
                  <a:lnTo>
                    <a:pt x="27377" y="4060299"/>
                  </a:lnTo>
                  <a:lnTo>
                    <a:pt x="9125" y="3683337"/>
                  </a:lnTo>
                  <a:cubicBezTo>
                    <a:pt x="7606" y="3556168"/>
                    <a:pt x="6084" y="3429001"/>
                    <a:pt x="4564" y="3301833"/>
                  </a:cubicBezTo>
                  <a:cubicBezTo>
                    <a:pt x="3042" y="3191316"/>
                    <a:pt x="1522" y="3080802"/>
                    <a:pt x="0" y="2970286"/>
                  </a:cubicBezTo>
                  <a:lnTo>
                    <a:pt x="27377" y="2616032"/>
                  </a:lnTo>
                  <a:lnTo>
                    <a:pt x="77568" y="2279945"/>
                  </a:lnTo>
                  <a:lnTo>
                    <a:pt x="168827" y="1934773"/>
                  </a:lnTo>
                  <a:lnTo>
                    <a:pt x="328527" y="1457895"/>
                  </a:lnTo>
                  <a:lnTo>
                    <a:pt x="469977" y="1080931"/>
                  </a:lnTo>
                  <a:lnTo>
                    <a:pt x="570359" y="803885"/>
                  </a:lnTo>
                  <a:lnTo>
                    <a:pt x="652490" y="604050"/>
                  </a:lnTo>
                  <a:lnTo>
                    <a:pt x="1058588" y="445090"/>
                  </a:lnTo>
                  <a:lnTo>
                    <a:pt x="1346049" y="327004"/>
                  </a:lnTo>
                  <a:lnTo>
                    <a:pt x="1610694" y="231628"/>
                  </a:lnTo>
                  <a:lnTo>
                    <a:pt x="1943784" y="145337"/>
                  </a:lnTo>
                  <a:lnTo>
                    <a:pt x="2331629" y="68126"/>
                  </a:lnTo>
                  <a:lnTo>
                    <a:pt x="2810731" y="4543"/>
                  </a:lnTo>
                  <a:close/>
                </a:path>
              </a:pathLst>
            </a:custGeom>
            <a:scene3d>
              <a:camera prst="orthographicFront"/>
              <a:lightRig rig="threePt" dir="t"/>
            </a:scene3d>
            <a:sp3d>
              <a:bevelT w="165100" prst="coolSlant"/>
            </a:sp3d>
          </p:spPr>
        </p:pic>
        <p:pic>
          <p:nvPicPr>
            <p:cNvPr id="14" name="Picture 13">
              <a:extLst>
                <a:ext uri="{FF2B5EF4-FFF2-40B4-BE49-F238E27FC236}">
                  <a16:creationId xmlns:a16="http://schemas.microsoft.com/office/drawing/2014/main" id="{B11731FD-976B-074C-BD77-9C8B4738E097}"/>
                </a:ext>
              </a:extLst>
            </p:cNvPr>
            <p:cNvPicPr>
              <a:picLocks noChangeAspect="1"/>
            </p:cNvPicPr>
            <p:nvPr/>
          </p:nvPicPr>
          <p:blipFill>
            <a:blip r:embed="rId4"/>
            <a:srcRect/>
            <a:stretch/>
          </p:blipFill>
          <p:spPr>
            <a:xfrm>
              <a:off x="7257317" y="2978085"/>
              <a:ext cx="1659082" cy="1659082"/>
            </a:xfrm>
            <a:custGeom>
              <a:avLst/>
              <a:gdLst>
                <a:gd name="connsiteX0" fmla="*/ 2883738 w 6096000"/>
                <a:gd name="connsiteY0" fmla="*/ 0 h 6858000"/>
                <a:gd name="connsiteX1" fmla="*/ 3285269 w 6096000"/>
                <a:gd name="connsiteY1" fmla="*/ 4543 h 6858000"/>
                <a:gd name="connsiteX2" fmla="*/ 3764371 w 6096000"/>
                <a:gd name="connsiteY2" fmla="*/ 68126 h 6858000"/>
                <a:gd name="connsiteX3" fmla="*/ 4152216 w 6096000"/>
                <a:gd name="connsiteY3" fmla="*/ 145337 h 6858000"/>
                <a:gd name="connsiteX4" fmla="*/ 4485307 w 6096000"/>
                <a:gd name="connsiteY4" fmla="*/ 231628 h 6858000"/>
                <a:gd name="connsiteX5" fmla="*/ 4749952 w 6096000"/>
                <a:gd name="connsiteY5" fmla="*/ 327004 h 6858000"/>
                <a:gd name="connsiteX6" fmla="*/ 5037413 w 6096000"/>
                <a:gd name="connsiteY6" fmla="*/ 445090 h 6858000"/>
                <a:gd name="connsiteX7" fmla="*/ 5443510 w 6096000"/>
                <a:gd name="connsiteY7" fmla="*/ 604050 h 6858000"/>
                <a:gd name="connsiteX8" fmla="*/ 5525642 w 6096000"/>
                <a:gd name="connsiteY8" fmla="*/ 803885 h 6858000"/>
                <a:gd name="connsiteX9" fmla="*/ 5626024 w 6096000"/>
                <a:gd name="connsiteY9" fmla="*/ 1080931 h 6858000"/>
                <a:gd name="connsiteX10" fmla="*/ 5767473 w 6096000"/>
                <a:gd name="connsiteY10" fmla="*/ 1457895 h 6858000"/>
                <a:gd name="connsiteX11" fmla="*/ 5927173 w 6096000"/>
                <a:gd name="connsiteY11" fmla="*/ 1934773 h 6858000"/>
                <a:gd name="connsiteX12" fmla="*/ 6018432 w 6096000"/>
                <a:gd name="connsiteY12" fmla="*/ 2279945 h 6858000"/>
                <a:gd name="connsiteX13" fmla="*/ 6068623 w 6096000"/>
                <a:gd name="connsiteY13" fmla="*/ 2616032 h 6858000"/>
                <a:gd name="connsiteX14" fmla="*/ 6096000 w 6096000"/>
                <a:gd name="connsiteY14" fmla="*/ 2970286 h 6858000"/>
                <a:gd name="connsiteX15" fmla="*/ 6091437 w 6096000"/>
                <a:gd name="connsiteY15" fmla="*/ 3301833 h 6858000"/>
                <a:gd name="connsiteX16" fmla="*/ 6086875 w 6096000"/>
                <a:gd name="connsiteY16" fmla="*/ 3683337 h 6858000"/>
                <a:gd name="connsiteX17" fmla="*/ 6068623 w 6096000"/>
                <a:gd name="connsiteY17" fmla="*/ 4060299 h 6858000"/>
                <a:gd name="connsiteX18" fmla="*/ 6041246 w 6096000"/>
                <a:gd name="connsiteY18" fmla="*/ 4364595 h 6858000"/>
                <a:gd name="connsiteX19" fmla="*/ 5991055 w 6096000"/>
                <a:gd name="connsiteY19" fmla="*/ 4673432 h 6858000"/>
                <a:gd name="connsiteX20" fmla="*/ 5913485 w 6096000"/>
                <a:gd name="connsiteY20" fmla="*/ 5045853 h 6858000"/>
                <a:gd name="connsiteX21" fmla="*/ 5826791 w 6096000"/>
                <a:gd name="connsiteY21" fmla="*/ 5440983 h 6858000"/>
                <a:gd name="connsiteX22" fmla="*/ 5744660 w 6096000"/>
                <a:gd name="connsiteY22" fmla="*/ 5754362 h 6858000"/>
                <a:gd name="connsiteX23" fmla="*/ 5630587 w 6096000"/>
                <a:gd name="connsiteY23" fmla="*/ 6067741 h 6858000"/>
                <a:gd name="connsiteX24" fmla="*/ 5521078 w 6096000"/>
                <a:gd name="connsiteY24" fmla="*/ 6312994 h 6858000"/>
                <a:gd name="connsiteX25" fmla="*/ 5443510 w 6096000"/>
                <a:gd name="connsiteY25" fmla="*/ 6349327 h 6858000"/>
                <a:gd name="connsiteX26" fmla="*/ 5288372 w 6096000"/>
                <a:gd name="connsiteY26" fmla="*/ 6394745 h 6858000"/>
                <a:gd name="connsiteX27" fmla="*/ 5083042 w 6096000"/>
                <a:gd name="connsiteY27" fmla="*/ 6462870 h 6858000"/>
                <a:gd name="connsiteX28" fmla="*/ 4845772 w 6096000"/>
                <a:gd name="connsiteY28" fmla="*/ 6530996 h 6858000"/>
                <a:gd name="connsiteX29" fmla="*/ 4572000 w 6096000"/>
                <a:gd name="connsiteY29" fmla="*/ 6603665 h 6858000"/>
                <a:gd name="connsiteX30" fmla="*/ 4380359 w 6096000"/>
                <a:gd name="connsiteY30" fmla="*/ 6653623 h 6858000"/>
                <a:gd name="connsiteX31" fmla="*/ 4056396 w 6096000"/>
                <a:gd name="connsiteY31" fmla="*/ 6730831 h 6858000"/>
                <a:gd name="connsiteX32" fmla="*/ 3764371 w 6096000"/>
                <a:gd name="connsiteY32" fmla="*/ 6798957 h 6858000"/>
                <a:gd name="connsiteX33" fmla="*/ 3499726 w 6096000"/>
                <a:gd name="connsiteY33" fmla="*/ 6826207 h 6858000"/>
                <a:gd name="connsiteX34" fmla="*/ 3075378 w 6096000"/>
                <a:gd name="connsiteY34" fmla="*/ 6853458 h 6858000"/>
                <a:gd name="connsiteX35" fmla="*/ 2646468 w 6096000"/>
                <a:gd name="connsiteY35" fmla="*/ 6858000 h 6858000"/>
                <a:gd name="connsiteX36" fmla="*/ 2290563 w 6096000"/>
                <a:gd name="connsiteY36" fmla="*/ 6853458 h 6858000"/>
                <a:gd name="connsiteX37" fmla="*/ 2025916 w 6096000"/>
                <a:gd name="connsiteY37" fmla="*/ 6844375 h 6858000"/>
                <a:gd name="connsiteX38" fmla="*/ 1692828 w 6096000"/>
                <a:gd name="connsiteY38" fmla="*/ 6798957 h 6858000"/>
                <a:gd name="connsiteX39" fmla="*/ 1368862 w 6096000"/>
                <a:gd name="connsiteY39" fmla="*/ 6739916 h 6858000"/>
                <a:gd name="connsiteX40" fmla="*/ 1136156 w 6096000"/>
                <a:gd name="connsiteY40" fmla="*/ 6685416 h 6858000"/>
                <a:gd name="connsiteX41" fmla="*/ 871510 w 6096000"/>
                <a:gd name="connsiteY41" fmla="*/ 6612747 h 6858000"/>
                <a:gd name="connsiteX42" fmla="*/ 615988 w 6096000"/>
                <a:gd name="connsiteY42" fmla="*/ 6535539 h 6858000"/>
                <a:gd name="connsiteX43" fmla="*/ 556672 w 6096000"/>
                <a:gd name="connsiteY43" fmla="*/ 6431078 h 6858000"/>
                <a:gd name="connsiteX44" fmla="*/ 479102 w 6096000"/>
                <a:gd name="connsiteY44" fmla="*/ 6240325 h 6858000"/>
                <a:gd name="connsiteX45" fmla="*/ 392409 w 6096000"/>
                <a:gd name="connsiteY45" fmla="*/ 6008698 h 6858000"/>
                <a:gd name="connsiteX46" fmla="*/ 305713 w 6096000"/>
                <a:gd name="connsiteY46" fmla="*/ 5722569 h 6858000"/>
                <a:gd name="connsiteX47" fmla="*/ 237270 w 6096000"/>
                <a:gd name="connsiteY47" fmla="*/ 5445526 h 6858000"/>
                <a:gd name="connsiteX48" fmla="*/ 196204 w 6096000"/>
                <a:gd name="connsiteY48" fmla="*/ 5209355 h 6858000"/>
                <a:gd name="connsiteX49" fmla="*/ 155139 w 6096000"/>
                <a:gd name="connsiteY49" fmla="*/ 4964102 h 6858000"/>
                <a:gd name="connsiteX50" fmla="*/ 123198 w 6096000"/>
                <a:gd name="connsiteY50" fmla="*/ 4741557 h 6858000"/>
                <a:gd name="connsiteX51" fmla="*/ 91259 w 6096000"/>
                <a:gd name="connsiteY51" fmla="*/ 4500847 h 6858000"/>
                <a:gd name="connsiteX52" fmla="*/ 54755 w 6096000"/>
                <a:gd name="connsiteY52" fmla="*/ 4164760 h 6858000"/>
                <a:gd name="connsiteX53" fmla="*/ 27377 w 6096000"/>
                <a:gd name="connsiteY53" fmla="*/ 3874089 h 6858000"/>
                <a:gd name="connsiteX54" fmla="*/ 4564 w 6096000"/>
                <a:gd name="connsiteY54" fmla="*/ 3565253 h 6858000"/>
                <a:gd name="connsiteX55" fmla="*/ 0 w 6096000"/>
                <a:gd name="connsiteY55" fmla="*/ 3129248 h 6858000"/>
                <a:gd name="connsiteX56" fmla="*/ 13689 w 6096000"/>
                <a:gd name="connsiteY56" fmla="*/ 2906703 h 6858000"/>
                <a:gd name="connsiteX57" fmla="*/ 36504 w 6096000"/>
                <a:gd name="connsiteY57" fmla="*/ 2643282 h 6858000"/>
                <a:gd name="connsiteX58" fmla="*/ 63882 w 6096000"/>
                <a:gd name="connsiteY58" fmla="*/ 2388946 h 6858000"/>
                <a:gd name="connsiteX59" fmla="*/ 114073 w 6096000"/>
                <a:gd name="connsiteY59" fmla="*/ 1975649 h 6858000"/>
                <a:gd name="connsiteX60" fmla="*/ 173391 w 6096000"/>
                <a:gd name="connsiteY60" fmla="*/ 1671355 h 6858000"/>
                <a:gd name="connsiteX61" fmla="*/ 269211 w 6096000"/>
                <a:gd name="connsiteY61" fmla="*/ 1362517 h 6858000"/>
                <a:gd name="connsiteX62" fmla="*/ 346779 w 6096000"/>
                <a:gd name="connsiteY62" fmla="*/ 1130889 h 6858000"/>
                <a:gd name="connsiteX63" fmla="*/ 442600 w 6096000"/>
                <a:gd name="connsiteY63" fmla="*/ 858385 h 6858000"/>
                <a:gd name="connsiteX64" fmla="*/ 529295 w 6096000"/>
                <a:gd name="connsiteY64" fmla="*/ 626758 h 6858000"/>
                <a:gd name="connsiteX65" fmla="*/ 647929 w 6096000"/>
                <a:gd name="connsiteY65" fmla="*/ 327004 h 6858000"/>
                <a:gd name="connsiteX66" fmla="*/ 926265 w 6096000"/>
                <a:gd name="connsiteY66" fmla="*/ 272503 h 6858000"/>
                <a:gd name="connsiteX67" fmla="*/ 1200037 w 6096000"/>
                <a:gd name="connsiteY67" fmla="*/ 208920 h 6858000"/>
                <a:gd name="connsiteX68" fmla="*/ 1469246 w 6096000"/>
                <a:gd name="connsiteY68" fmla="*/ 149877 h 6858000"/>
                <a:gd name="connsiteX69" fmla="*/ 1738455 w 6096000"/>
                <a:gd name="connsiteY69" fmla="*/ 99919 h 6858000"/>
                <a:gd name="connsiteX70" fmla="*/ 2035043 w 6096000"/>
                <a:gd name="connsiteY70" fmla="*/ 45418 h 6858000"/>
                <a:gd name="connsiteX71" fmla="*/ 2290563 w 6096000"/>
                <a:gd name="connsiteY71" fmla="*/ 13625 h 6858000"/>
                <a:gd name="connsiteX72" fmla="*/ 257346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2883738" y="0"/>
                  </a:moveTo>
                  <a:lnTo>
                    <a:pt x="3285269" y="4543"/>
                  </a:lnTo>
                  <a:lnTo>
                    <a:pt x="3764371" y="68126"/>
                  </a:lnTo>
                  <a:lnTo>
                    <a:pt x="4152216" y="145337"/>
                  </a:lnTo>
                  <a:lnTo>
                    <a:pt x="4485307" y="231628"/>
                  </a:lnTo>
                  <a:lnTo>
                    <a:pt x="4749952" y="327004"/>
                  </a:lnTo>
                  <a:lnTo>
                    <a:pt x="5037413" y="445090"/>
                  </a:lnTo>
                  <a:lnTo>
                    <a:pt x="5443510" y="604050"/>
                  </a:lnTo>
                  <a:lnTo>
                    <a:pt x="5525642" y="803885"/>
                  </a:lnTo>
                  <a:lnTo>
                    <a:pt x="5626024" y="1080931"/>
                  </a:lnTo>
                  <a:lnTo>
                    <a:pt x="5767473" y="1457895"/>
                  </a:lnTo>
                  <a:lnTo>
                    <a:pt x="5927173" y="1934773"/>
                  </a:lnTo>
                  <a:lnTo>
                    <a:pt x="6018432" y="2279945"/>
                  </a:lnTo>
                  <a:lnTo>
                    <a:pt x="6068623" y="2616032"/>
                  </a:lnTo>
                  <a:lnTo>
                    <a:pt x="6096000" y="2970286"/>
                  </a:lnTo>
                  <a:cubicBezTo>
                    <a:pt x="6094478" y="3080802"/>
                    <a:pt x="6092959" y="3191316"/>
                    <a:pt x="6091437" y="3301833"/>
                  </a:cubicBezTo>
                  <a:cubicBezTo>
                    <a:pt x="6089917" y="3429001"/>
                    <a:pt x="6088395" y="3556168"/>
                    <a:pt x="6086875" y="3683337"/>
                  </a:cubicBezTo>
                  <a:lnTo>
                    <a:pt x="6068623" y="4060299"/>
                  </a:lnTo>
                  <a:lnTo>
                    <a:pt x="6041246" y="4364595"/>
                  </a:lnTo>
                  <a:lnTo>
                    <a:pt x="5991055" y="4673432"/>
                  </a:lnTo>
                  <a:lnTo>
                    <a:pt x="5913485" y="5045853"/>
                  </a:lnTo>
                  <a:lnTo>
                    <a:pt x="5826791" y="5440983"/>
                  </a:lnTo>
                  <a:lnTo>
                    <a:pt x="5744660" y="5754362"/>
                  </a:lnTo>
                  <a:lnTo>
                    <a:pt x="5630587" y="6067741"/>
                  </a:lnTo>
                  <a:lnTo>
                    <a:pt x="5521078" y="6312994"/>
                  </a:lnTo>
                  <a:lnTo>
                    <a:pt x="5443510" y="6349327"/>
                  </a:lnTo>
                  <a:lnTo>
                    <a:pt x="5288372" y="6394745"/>
                  </a:lnTo>
                  <a:lnTo>
                    <a:pt x="5083042" y="6462870"/>
                  </a:lnTo>
                  <a:lnTo>
                    <a:pt x="4845772" y="6530996"/>
                  </a:lnTo>
                  <a:lnTo>
                    <a:pt x="4572000" y="6603665"/>
                  </a:lnTo>
                  <a:lnTo>
                    <a:pt x="4380359" y="6653623"/>
                  </a:lnTo>
                  <a:lnTo>
                    <a:pt x="4056396" y="6730831"/>
                  </a:lnTo>
                  <a:lnTo>
                    <a:pt x="3764371" y="6798957"/>
                  </a:lnTo>
                  <a:lnTo>
                    <a:pt x="3499726" y="6826207"/>
                  </a:lnTo>
                  <a:lnTo>
                    <a:pt x="3075378" y="6853458"/>
                  </a:lnTo>
                  <a:lnTo>
                    <a:pt x="2646468" y="6858000"/>
                  </a:lnTo>
                  <a:lnTo>
                    <a:pt x="2290563" y="6853458"/>
                  </a:lnTo>
                  <a:lnTo>
                    <a:pt x="2025916" y="6844375"/>
                  </a:lnTo>
                  <a:lnTo>
                    <a:pt x="1692828" y="6798957"/>
                  </a:lnTo>
                  <a:lnTo>
                    <a:pt x="1368862" y="6739916"/>
                  </a:lnTo>
                  <a:lnTo>
                    <a:pt x="1136156" y="6685416"/>
                  </a:lnTo>
                  <a:lnTo>
                    <a:pt x="871510" y="6612747"/>
                  </a:lnTo>
                  <a:lnTo>
                    <a:pt x="615988" y="6535539"/>
                  </a:lnTo>
                  <a:lnTo>
                    <a:pt x="556672" y="6431078"/>
                  </a:lnTo>
                  <a:lnTo>
                    <a:pt x="479102" y="6240325"/>
                  </a:lnTo>
                  <a:lnTo>
                    <a:pt x="392409" y="6008698"/>
                  </a:lnTo>
                  <a:lnTo>
                    <a:pt x="305713" y="5722569"/>
                  </a:lnTo>
                  <a:lnTo>
                    <a:pt x="237270" y="5445526"/>
                  </a:lnTo>
                  <a:lnTo>
                    <a:pt x="196204" y="5209355"/>
                  </a:lnTo>
                  <a:lnTo>
                    <a:pt x="155139" y="4964102"/>
                  </a:lnTo>
                  <a:lnTo>
                    <a:pt x="123198" y="4741557"/>
                  </a:lnTo>
                  <a:lnTo>
                    <a:pt x="91259" y="4500847"/>
                  </a:lnTo>
                  <a:lnTo>
                    <a:pt x="54755" y="4164760"/>
                  </a:lnTo>
                  <a:lnTo>
                    <a:pt x="27377" y="3874089"/>
                  </a:lnTo>
                  <a:lnTo>
                    <a:pt x="4564" y="3565253"/>
                  </a:lnTo>
                  <a:cubicBezTo>
                    <a:pt x="3042" y="3419919"/>
                    <a:pt x="1522" y="3274582"/>
                    <a:pt x="0" y="3129248"/>
                  </a:cubicBezTo>
                  <a:lnTo>
                    <a:pt x="13689" y="2906703"/>
                  </a:lnTo>
                  <a:lnTo>
                    <a:pt x="36504" y="2643282"/>
                  </a:lnTo>
                  <a:lnTo>
                    <a:pt x="63882" y="2388946"/>
                  </a:lnTo>
                  <a:lnTo>
                    <a:pt x="114073" y="1975649"/>
                  </a:lnTo>
                  <a:lnTo>
                    <a:pt x="173391" y="1671355"/>
                  </a:lnTo>
                  <a:lnTo>
                    <a:pt x="269211" y="1362517"/>
                  </a:lnTo>
                  <a:lnTo>
                    <a:pt x="346779" y="1130889"/>
                  </a:lnTo>
                  <a:lnTo>
                    <a:pt x="442600" y="858385"/>
                  </a:lnTo>
                  <a:lnTo>
                    <a:pt x="529295" y="626758"/>
                  </a:lnTo>
                  <a:lnTo>
                    <a:pt x="647929" y="327004"/>
                  </a:lnTo>
                  <a:lnTo>
                    <a:pt x="926265" y="272503"/>
                  </a:lnTo>
                  <a:lnTo>
                    <a:pt x="1200037" y="208920"/>
                  </a:lnTo>
                  <a:lnTo>
                    <a:pt x="1469246" y="149877"/>
                  </a:lnTo>
                  <a:lnTo>
                    <a:pt x="1738455" y="99919"/>
                  </a:lnTo>
                  <a:lnTo>
                    <a:pt x="2035043" y="45418"/>
                  </a:lnTo>
                  <a:lnTo>
                    <a:pt x="2290563" y="13625"/>
                  </a:lnTo>
                  <a:lnTo>
                    <a:pt x="2573461" y="4543"/>
                  </a:lnTo>
                  <a:close/>
                </a:path>
              </a:pathLst>
            </a:custGeom>
            <a:scene3d>
              <a:camera prst="orthographicFront"/>
              <a:lightRig rig="threePt" dir="t"/>
            </a:scene3d>
            <a:sp3d>
              <a:bevelT w="165100" prst="coolSlant"/>
            </a:sp3d>
          </p:spPr>
        </p:pic>
      </p:grpSp>
      <p:pic>
        <p:nvPicPr>
          <p:cNvPr id="33" name="Graphic 32" descr="Checkmark">
            <a:extLst>
              <a:ext uri="{FF2B5EF4-FFF2-40B4-BE49-F238E27FC236}">
                <a16:creationId xmlns:a16="http://schemas.microsoft.com/office/drawing/2014/main" id="{F8AEE7A9-2625-1C4B-B708-479E120912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57858" y="3142841"/>
            <a:ext cx="914400" cy="914400"/>
          </a:xfrm>
          <a:prstGeom prst="rect">
            <a:avLst/>
          </a:prstGeom>
        </p:spPr>
      </p:pic>
      <p:cxnSp>
        <p:nvCxnSpPr>
          <p:cNvPr id="35" name="Straight Connector 34">
            <a:extLst>
              <a:ext uri="{FF2B5EF4-FFF2-40B4-BE49-F238E27FC236}">
                <a16:creationId xmlns:a16="http://schemas.microsoft.com/office/drawing/2014/main" id="{C42E362E-9B67-064F-8288-92FB351E49B6}"/>
              </a:ext>
            </a:extLst>
          </p:cNvPr>
          <p:cNvCxnSpPr>
            <a:cxnSpLocks/>
          </p:cNvCxnSpPr>
          <p:nvPr/>
        </p:nvCxnSpPr>
        <p:spPr>
          <a:xfrm>
            <a:off x="556455" y="3344392"/>
            <a:ext cx="0" cy="9727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8" name="Octagon 37">
            <a:extLst>
              <a:ext uri="{FF2B5EF4-FFF2-40B4-BE49-F238E27FC236}">
                <a16:creationId xmlns:a16="http://schemas.microsoft.com/office/drawing/2014/main" id="{7B5AFFF5-0896-9F4C-9215-630B074464BF}"/>
              </a:ext>
            </a:extLst>
          </p:cNvPr>
          <p:cNvSpPr/>
          <p:nvPr/>
        </p:nvSpPr>
        <p:spPr>
          <a:xfrm>
            <a:off x="373575" y="3147181"/>
            <a:ext cx="365760" cy="368969"/>
          </a:xfrm>
          <a:prstGeom prst="octagon">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a:t>
            </a:r>
          </a:p>
        </p:txBody>
      </p:sp>
      <p:sp>
        <p:nvSpPr>
          <p:cNvPr id="41" name="TextBox 40">
            <a:extLst>
              <a:ext uri="{FF2B5EF4-FFF2-40B4-BE49-F238E27FC236}">
                <a16:creationId xmlns:a16="http://schemas.microsoft.com/office/drawing/2014/main" id="{588ABC8A-BB94-F44C-8C0F-19B961BDB2AA}"/>
              </a:ext>
            </a:extLst>
          </p:cNvPr>
          <p:cNvSpPr txBox="1"/>
          <p:nvPr/>
        </p:nvSpPr>
        <p:spPr>
          <a:xfrm>
            <a:off x="739335" y="3147181"/>
            <a:ext cx="1493314" cy="338554"/>
          </a:xfrm>
          <a:prstGeom prst="rect">
            <a:avLst/>
          </a:prstGeom>
          <a:noFill/>
        </p:spPr>
        <p:txBody>
          <a:bodyPr wrap="square" rtlCol="0">
            <a:spAutoFit/>
          </a:bodyPr>
          <a:lstStyle/>
          <a:p>
            <a:r>
              <a:rPr lang="en-US" sz="1600" dirty="0">
                <a:solidFill>
                  <a:schemeClr val="tx1">
                    <a:lumMod val="75000"/>
                    <a:lumOff val="25000"/>
                  </a:schemeClr>
                </a:solidFill>
                <a:latin typeface="Arial" panose="020B0604020202020204" pitchFamily="34" charset="0"/>
                <a:cs typeface="Arial" panose="020B0604020202020204" pitchFamily="34" charset="0"/>
              </a:rPr>
              <a:t>Ground Truth</a:t>
            </a:r>
          </a:p>
        </p:txBody>
      </p:sp>
      <p:grpSp>
        <p:nvGrpSpPr>
          <p:cNvPr id="2" name="Group 1">
            <a:extLst>
              <a:ext uri="{FF2B5EF4-FFF2-40B4-BE49-F238E27FC236}">
                <a16:creationId xmlns:a16="http://schemas.microsoft.com/office/drawing/2014/main" id="{B5B67A2D-A3B7-2D41-A692-63C71DFA967C}"/>
              </a:ext>
            </a:extLst>
          </p:cNvPr>
          <p:cNvGrpSpPr/>
          <p:nvPr/>
        </p:nvGrpSpPr>
        <p:grpSpPr>
          <a:xfrm>
            <a:off x="373575" y="4096797"/>
            <a:ext cx="1865491" cy="584775"/>
            <a:chOff x="103755" y="3572143"/>
            <a:chExt cx="1865491" cy="584775"/>
          </a:xfrm>
        </p:grpSpPr>
        <p:sp>
          <p:nvSpPr>
            <p:cNvPr id="39" name="Octagon 38">
              <a:extLst>
                <a:ext uri="{FF2B5EF4-FFF2-40B4-BE49-F238E27FC236}">
                  <a16:creationId xmlns:a16="http://schemas.microsoft.com/office/drawing/2014/main" id="{C3933487-F25E-684A-897B-BB600AD85C2D}"/>
                </a:ext>
              </a:extLst>
            </p:cNvPr>
            <p:cNvSpPr/>
            <p:nvPr/>
          </p:nvSpPr>
          <p:spPr>
            <a:xfrm>
              <a:off x="103755" y="3572325"/>
              <a:ext cx="365760" cy="368969"/>
            </a:xfrm>
            <a:prstGeom prst="octagon">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2</a:t>
              </a:r>
            </a:p>
          </p:txBody>
        </p:sp>
        <p:sp>
          <p:nvSpPr>
            <p:cNvPr id="42" name="TextBox 41">
              <a:extLst>
                <a:ext uri="{FF2B5EF4-FFF2-40B4-BE49-F238E27FC236}">
                  <a16:creationId xmlns:a16="http://schemas.microsoft.com/office/drawing/2014/main" id="{E22A12B5-1A2C-C041-B83B-5BCFFC90E606}"/>
                </a:ext>
              </a:extLst>
            </p:cNvPr>
            <p:cNvSpPr txBox="1"/>
            <p:nvPr/>
          </p:nvSpPr>
          <p:spPr>
            <a:xfrm>
              <a:off x="475932" y="3572143"/>
              <a:ext cx="1493314" cy="584775"/>
            </a:xfrm>
            <a:prstGeom prst="rect">
              <a:avLst/>
            </a:prstGeom>
            <a:noFill/>
          </p:spPr>
          <p:txBody>
            <a:bodyPr wrap="square" rtlCol="0">
              <a:spAutoFit/>
            </a:bodyPr>
            <a:lstStyle/>
            <a:p>
              <a:r>
                <a:rPr lang="en-US" sz="1600" dirty="0">
                  <a:solidFill>
                    <a:schemeClr val="tx1">
                      <a:lumMod val="75000"/>
                      <a:lumOff val="25000"/>
                    </a:schemeClr>
                  </a:solidFill>
                  <a:latin typeface="Arial" panose="020B0604020202020204" pitchFamily="34" charset="0"/>
                  <a:cs typeface="Arial" panose="020B0604020202020204" pitchFamily="34" charset="0"/>
                </a:rPr>
                <a:t>Foveated Rendering </a:t>
              </a:r>
            </a:p>
          </p:txBody>
        </p:sp>
      </p:grpSp>
      <p:cxnSp>
        <p:nvCxnSpPr>
          <p:cNvPr id="18" name="Elbow Connector 17">
            <a:extLst>
              <a:ext uri="{FF2B5EF4-FFF2-40B4-BE49-F238E27FC236}">
                <a16:creationId xmlns:a16="http://schemas.microsoft.com/office/drawing/2014/main" id="{D64E647C-06A2-6041-922A-BF91E79F70E9}"/>
              </a:ext>
            </a:extLst>
          </p:cNvPr>
          <p:cNvCxnSpPr>
            <a:stCxn id="39" idx="4"/>
            <a:endCxn id="38" idx="5"/>
          </p:cNvCxnSpPr>
          <p:nvPr/>
        </p:nvCxnSpPr>
        <p:spPr>
          <a:xfrm rot="10800000">
            <a:off x="373575" y="3254309"/>
            <a:ext cx="12700" cy="1104513"/>
          </a:xfrm>
          <a:prstGeom prst="bentConnector3">
            <a:avLst>
              <a:gd name="adj1" fmla="val 1800000"/>
            </a:avLst>
          </a:prstGeom>
          <a:ln w="349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BD53635F-8E02-0948-A1F9-2E02221F61C1}"/>
              </a:ext>
            </a:extLst>
          </p:cNvPr>
          <p:cNvGrpSpPr/>
          <p:nvPr/>
        </p:nvGrpSpPr>
        <p:grpSpPr>
          <a:xfrm>
            <a:off x="2205605" y="6303078"/>
            <a:ext cx="8299837" cy="413484"/>
            <a:chOff x="4050135" y="5544411"/>
            <a:chExt cx="4082563" cy="413484"/>
          </a:xfrm>
        </p:grpSpPr>
        <p:sp>
          <p:nvSpPr>
            <p:cNvPr id="36" name="Right Bracket 35">
              <a:extLst>
                <a:ext uri="{FF2B5EF4-FFF2-40B4-BE49-F238E27FC236}">
                  <a16:creationId xmlns:a16="http://schemas.microsoft.com/office/drawing/2014/main" id="{5DD3E623-F54D-5E46-99CE-E34231AB2917}"/>
                </a:ext>
              </a:extLst>
            </p:cNvPr>
            <p:cNvSpPr/>
            <p:nvPr/>
          </p:nvSpPr>
          <p:spPr>
            <a:xfrm rot="5400000">
              <a:off x="5955228" y="3639318"/>
              <a:ext cx="45719" cy="3855906"/>
            </a:xfrm>
            <a:prstGeom prst="rightBracket">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a:extLst>
                <a:ext uri="{FF2B5EF4-FFF2-40B4-BE49-F238E27FC236}">
                  <a16:creationId xmlns:a16="http://schemas.microsoft.com/office/drawing/2014/main" id="{59023B63-6E8A-5C49-88C5-484DB693C41F}"/>
                </a:ext>
              </a:extLst>
            </p:cNvPr>
            <p:cNvSpPr txBox="1"/>
            <p:nvPr/>
          </p:nvSpPr>
          <p:spPr>
            <a:xfrm>
              <a:off x="7667835" y="5588563"/>
              <a:ext cx="464863" cy="369332"/>
            </a:xfrm>
            <a:prstGeom prst="rect">
              <a:avLst/>
            </a:prstGeom>
            <a:noFill/>
          </p:spPr>
          <p:txBody>
            <a:bodyPr wrap="none" rtlCol="0">
              <a:spAutoFit/>
            </a:bodyPr>
            <a:lstStyle/>
            <a:p>
              <a:r>
                <a:rPr lang="en-US" b="1" dirty="0">
                  <a:solidFill>
                    <a:schemeClr val="accent6"/>
                  </a:solidFill>
                  <a:latin typeface="Arial" panose="020B0604020202020204" pitchFamily="34" charset="0"/>
                  <a:cs typeface="Arial" panose="020B0604020202020204" pitchFamily="34" charset="0"/>
                </a:rPr>
                <a:t>3.0</a:t>
              </a:r>
            </a:p>
          </p:txBody>
        </p:sp>
        <p:sp>
          <p:nvSpPr>
            <p:cNvPr id="44" name="TextBox 43">
              <a:extLst>
                <a:ext uri="{FF2B5EF4-FFF2-40B4-BE49-F238E27FC236}">
                  <a16:creationId xmlns:a16="http://schemas.microsoft.com/office/drawing/2014/main" id="{2B6C9F3D-DCA6-994A-9B81-228B7B25116B}"/>
                </a:ext>
              </a:extLst>
            </p:cNvPr>
            <p:cNvSpPr txBox="1"/>
            <p:nvPr/>
          </p:nvSpPr>
          <p:spPr>
            <a:xfrm>
              <a:off x="4075012" y="5588563"/>
              <a:ext cx="464863" cy="369332"/>
            </a:xfrm>
            <a:prstGeom prst="rect">
              <a:avLst/>
            </a:prstGeom>
            <a:noFill/>
          </p:spPr>
          <p:txBody>
            <a:bodyPr wrap="none" rtlCol="0">
              <a:spAutoFit/>
            </a:bodyPr>
            <a:lstStyle/>
            <a:p>
              <a:r>
                <a:rPr lang="en-US" b="1" dirty="0">
                  <a:solidFill>
                    <a:schemeClr val="accent6"/>
                  </a:solidFill>
                  <a:latin typeface="Arial" panose="020B0604020202020204" pitchFamily="34" charset="0"/>
                  <a:cs typeface="Arial" panose="020B0604020202020204" pitchFamily="34" charset="0"/>
                </a:rPr>
                <a:t>1.2</a:t>
              </a:r>
            </a:p>
          </p:txBody>
        </p:sp>
      </p:grpSp>
      <p:sp>
        <p:nvSpPr>
          <p:cNvPr id="45" name="Rounded Rectangle 44">
            <a:extLst>
              <a:ext uri="{FF2B5EF4-FFF2-40B4-BE49-F238E27FC236}">
                <a16:creationId xmlns:a16="http://schemas.microsoft.com/office/drawing/2014/main" id="{2C4D6C9E-835E-0149-AC01-F06327E4E18F}"/>
              </a:ext>
            </a:extLst>
          </p:cNvPr>
          <p:cNvSpPr/>
          <p:nvPr/>
        </p:nvSpPr>
        <p:spPr>
          <a:xfrm>
            <a:off x="9986862" y="6193878"/>
            <a:ext cx="164074" cy="339648"/>
          </a:xfrm>
          <a:prstGeom prst="roundRect">
            <a:avLst/>
          </a:prstGeom>
          <a:solidFill>
            <a:schemeClr val="accent6"/>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4C257615-C1B0-B243-96C8-1A8109C33331}"/>
                  </a:ext>
                </a:extLst>
              </p:cNvPr>
              <p:cNvSpPr/>
              <p:nvPr/>
            </p:nvSpPr>
            <p:spPr>
              <a:xfrm>
                <a:off x="5497223" y="6457890"/>
                <a:ext cx="39934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accent6"/>
                          </a:solidFill>
                          <a:latin typeface="Cambria Math" panose="02040503050406030204" pitchFamily="18" charset="0"/>
                          <a:ea typeface="Cambria Math" panose="02040503050406030204" pitchFamily="18" charset="0"/>
                        </a:rPr>
                        <m:t>𝜎</m:t>
                      </m:r>
                    </m:oMath>
                  </m:oMathPara>
                </a14:m>
                <a:endParaRPr lang="en-US" sz="2000" dirty="0">
                  <a:solidFill>
                    <a:schemeClr val="accent6"/>
                  </a:solidFill>
                </a:endParaRPr>
              </a:p>
            </p:txBody>
          </p:sp>
        </mc:Choice>
        <mc:Fallback xmlns="">
          <p:sp>
            <p:nvSpPr>
              <p:cNvPr id="47" name="Rectangle 46">
                <a:extLst>
                  <a:ext uri="{FF2B5EF4-FFF2-40B4-BE49-F238E27FC236}">
                    <a16:creationId xmlns:a16="http://schemas.microsoft.com/office/drawing/2014/main" id="{4C257615-C1B0-B243-96C8-1A8109C33331}"/>
                  </a:ext>
                </a:extLst>
              </p:cNvPr>
              <p:cNvSpPr>
                <a:spLocks noRot="1" noChangeAspect="1" noMove="1" noResize="1" noEditPoints="1" noAdjustHandles="1" noChangeArrowheads="1" noChangeShapeType="1" noTextEdit="1"/>
              </p:cNvSpPr>
              <p:nvPr/>
            </p:nvSpPr>
            <p:spPr>
              <a:xfrm>
                <a:off x="5497223" y="6457890"/>
                <a:ext cx="399340" cy="400110"/>
              </a:xfrm>
              <a:prstGeom prst="rect">
                <a:avLst/>
              </a:prstGeom>
              <a:blipFill>
                <a:blip r:embed="rId7"/>
                <a:stretch>
                  <a:fillRect/>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4A307FE9-D3B8-FE4C-99E4-4B91CC6A47D2}"/>
              </a:ext>
            </a:extLst>
          </p:cNvPr>
          <p:cNvGrpSpPr/>
          <p:nvPr/>
        </p:nvGrpSpPr>
        <p:grpSpPr>
          <a:xfrm>
            <a:off x="10529692" y="5512142"/>
            <a:ext cx="1465072" cy="1185827"/>
            <a:chOff x="10529692" y="5722002"/>
            <a:chExt cx="1465072" cy="1185827"/>
          </a:xfrm>
        </p:grpSpPr>
        <p:pic>
          <p:nvPicPr>
            <p:cNvPr id="46" name="Picture 2" descr="Image result for xbox controller">
              <a:extLst>
                <a:ext uri="{FF2B5EF4-FFF2-40B4-BE49-F238E27FC236}">
                  <a16:creationId xmlns:a16="http://schemas.microsoft.com/office/drawing/2014/main" id="{6E3E4562-4DF2-5A41-B605-420921A40D23}"/>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529692" y="5856934"/>
              <a:ext cx="1465072" cy="1050895"/>
            </a:xfrm>
            <a:prstGeom prst="rect">
              <a:avLst/>
            </a:prstGeom>
            <a:noFill/>
            <a:extLst>
              <a:ext uri="{909E8E84-426E-40DD-AFC4-6F175D3DCCD1}">
                <a14:hiddenFill xmlns:a14="http://schemas.microsoft.com/office/drawing/2010/main">
                  <a:solidFill>
                    <a:srgbClr val="FFFFFF"/>
                  </a:solidFill>
                </a14:hiddenFill>
              </a:ext>
            </a:extLst>
          </p:spPr>
        </p:pic>
        <p:sp>
          <p:nvSpPr>
            <p:cNvPr id="48" name="Oval 47">
              <a:extLst>
                <a:ext uri="{FF2B5EF4-FFF2-40B4-BE49-F238E27FC236}">
                  <a16:creationId xmlns:a16="http://schemas.microsoft.com/office/drawing/2014/main" id="{55ADBBCD-D357-E24B-92E6-1112F3810759}"/>
                </a:ext>
              </a:extLst>
            </p:cNvPr>
            <p:cNvSpPr/>
            <p:nvPr/>
          </p:nvSpPr>
          <p:spPr>
            <a:xfrm>
              <a:off x="10643565" y="5722002"/>
              <a:ext cx="481263" cy="471876"/>
            </a:xfrm>
            <a:prstGeom prst="ellipse">
              <a:avLst/>
            </a:prstGeom>
            <a:solidFill>
              <a:schemeClr val="accent6">
                <a:lumMod val="7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60CF9B0E-7417-7144-83A7-567C2FC2BABB}"/>
              </a:ext>
            </a:extLst>
          </p:cNvPr>
          <p:cNvSpPr>
            <a:spLocks noGrp="1"/>
          </p:cNvSpPr>
          <p:nvPr>
            <p:ph type="sldNum" sz="quarter" idx="12"/>
          </p:nvPr>
        </p:nvSpPr>
        <p:spPr/>
        <p:txBody>
          <a:bodyPr/>
          <a:lstStyle/>
          <a:p>
            <a:fld id="{CF531A5C-7F90-1D45-A84A-6CA7AC95E0C8}" type="slidenum">
              <a:rPr lang="en-US" smtClean="0"/>
              <a:t>59</a:t>
            </a:fld>
            <a:endParaRPr lang="en-US"/>
          </a:p>
        </p:txBody>
      </p:sp>
    </p:spTree>
    <p:extLst>
      <p:ext uri="{BB962C8B-B14F-4D97-AF65-F5344CB8AC3E}">
        <p14:creationId xmlns:p14="http://schemas.microsoft.com/office/powerpoint/2010/main" val="120447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37"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900" decel="100000" fill="hold"/>
                                        <p:tgtEl>
                                          <p:spTgt spid="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8" presetID="0" presetClass="path" presetSubtype="0" accel="50000" decel="50000" fill="hold" grpId="0" nodeType="withEffect">
                                  <p:stCondLst>
                                    <p:cond delay="0"/>
                                  </p:stCondLst>
                                  <p:childTnLst>
                                    <p:animMotion origin="layout" path="M -1.25E-6 7.40741E-7 L -0.15443 7.40741E-7 " pathEditMode="relative" rAng="0" ptsTypes="AA">
                                      <p:cBhvr>
                                        <p:cTn id="19" dur="2000" fill="hold"/>
                                        <p:tgtEl>
                                          <p:spTgt spid="45"/>
                                        </p:tgtEl>
                                        <p:attrNameLst>
                                          <p:attrName>ppt_x</p:attrName>
                                          <p:attrName>ppt_y</p:attrName>
                                        </p:attrNameLst>
                                      </p:cBhvr>
                                      <p:rCtr x="-7721" y="0"/>
                                    </p:animMotion>
                                  </p:childTnLst>
                                </p:cTn>
                              </p:par>
                              <p:par>
                                <p:cTn id="20" presetID="0" presetClass="path" presetSubtype="0" accel="50000" decel="50000" fill="hold" grpId="1" nodeType="withEffect">
                                  <p:stCondLst>
                                    <p:cond delay="0"/>
                                  </p:stCondLst>
                                  <p:childTnLst>
                                    <p:animMotion origin="layout" path="M -0.15638 0.00324 L -0.3082 0.00324 " pathEditMode="relative" rAng="0" ptsTypes="AA">
                                      <p:cBhvr>
                                        <p:cTn id="21" dur="2000" fill="hold"/>
                                        <p:tgtEl>
                                          <p:spTgt spid="45"/>
                                        </p:tgtEl>
                                        <p:attrNameLst>
                                          <p:attrName>ppt_x</p:attrName>
                                          <p:attrName>ppt_y</p:attrName>
                                        </p:attrNameLst>
                                      </p:cBhvr>
                                      <p:rCtr x="-7591" y="0"/>
                                    </p:animMotion>
                                  </p:childTnLst>
                                </p:cTn>
                              </p:par>
                              <p:par>
                                <p:cTn id="22" presetID="0" presetClass="path" presetSubtype="0" accel="50000" decel="50000" fill="hold" grpId="2" nodeType="withEffect">
                                  <p:stCondLst>
                                    <p:cond delay="0"/>
                                  </p:stCondLst>
                                  <p:childTnLst>
                                    <p:animMotion origin="layout" path="M -0.3082 0.00324 L -0.36953 0.00324 " pathEditMode="relative" rAng="0" ptsTypes="AA">
                                      <p:cBhvr>
                                        <p:cTn id="23" dur="2000" fill="hold"/>
                                        <p:tgtEl>
                                          <p:spTgt spid="45"/>
                                        </p:tgtEl>
                                        <p:attrNameLst>
                                          <p:attrName>ppt_x</p:attrName>
                                          <p:attrName>ppt_y</p:attrName>
                                        </p:attrNameLst>
                                      </p:cBhvr>
                                      <p:rCtr x="-3073" y="0"/>
                                    </p:animMotion>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randombar(horizontal)">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5" grpId="2" animBg="1"/>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56673"/>
            <a:ext cx="12192000" cy="6344653"/>
          </a:xfrm>
          <a:prstGeom prst="rect">
            <a:avLst/>
          </a:prstGeom>
        </p:spPr>
      </p:pic>
      <p:sp>
        <p:nvSpPr>
          <p:cNvPr id="2" name="Slide Number Placeholder 1">
            <a:extLst>
              <a:ext uri="{FF2B5EF4-FFF2-40B4-BE49-F238E27FC236}">
                <a16:creationId xmlns:a16="http://schemas.microsoft.com/office/drawing/2014/main" id="{DE236CF5-3BDB-3B4B-832D-6D477C6C35F4}"/>
              </a:ext>
            </a:extLst>
          </p:cNvPr>
          <p:cNvSpPr>
            <a:spLocks noGrp="1"/>
          </p:cNvSpPr>
          <p:nvPr>
            <p:ph type="sldNum" sz="quarter" idx="12"/>
          </p:nvPr>
        </p:nvSpPr>
        <p:spPr/>
        <p:txBody>
          <a:bodyPr/>
          <a:lstStyle/>
          <a:p>
            <a:fld id="{CF531A5C-7F90-1D45-A84A-6CA7AC95E0C8}" type="slidenum">
              <a:rPr lang="en-US" smtClean="0"/>
              <a:t>6</a:t>
            </a:fld>
            <a:endParaRPr lang="en-US"/>
          </a:p>
        </p:txBody>
      </p:sp>
    </p:spTree>
    <p:extLst>
      <p:ext uri="{BB962C8B-B14F-4D97-AF65-F5344CB8AC3E}">
        <p14:creationId xmlns:p14="http://schemas.microsoft.com/office/powerpoint/2010/main" val="23523488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2423410" y="2877130"/>
          <a:ext cx="73152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5082411" y="3775111"/>
            <a:ext cx="191974" cy="2349149"/>
          </a:xfrm>
          <a:prstGeom prst="rect">
            <a:avLst/>
          </a:prstGeom>
          <a:solidFill>
            <a:schemeClr val="accent4">
              <a:lumMod val="20000"/>
              <a:lumOff val="80000"/>
            </a:schemeClr>
          </a:solidFill>
          <a:ln w="22225">
            <a:solidFill>
              <a:srgbClr val="FF8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152774-6DD5-A14F-8DFC-AADF02DA7685}"/>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EEA7CF07-DE99-2447-B9B9-4E7376CB812D}"/>
              </a:ext>
            </a:extLst>
          </p:cNvPr>
          <p:cNvCxnSpPr/>
          <p:nvPr/>
        </p:nvCxnSpPr>
        <p:spPr>
          <a:xfrm>
            <a:off x="425767" y="2093495"/>
            <a:ext cx="41148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7" name="Title 1">
            <a:extLst>
              <a:ext uri="{FF2B5EF4-FFF2-40B4-BE49-F238E27FC236}">
                <a16:creationId xmlns:a16="http://schemas.microsoft.com/office/drawing/2014/main" id="{5F39CAD2-B2A7-D446-986D-4D105ECF42AD}"/>
              </a:ext>
            </a:extLst>
          </p:cNvPr>
          <p:cNvSpPr txBox="1">
            <a:spLocks/>
          </p:cNvSpPr>
          <p:nvPr/>
        </p:nvSpPr>
        <p:spPr>
          <a:xfrm>
            <a:off x="411479" y="795048"/>
            <a:ext cx="6393207" cy="108813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400" dirty="0">
                <a:latin typeface="Arial" panose="020B0604020202020204" pitchFamily="34" charset="0"/>
                <a:cs typeface="Arial" panose="020B0604020202020204" pitchFamily="34" charset="0"/>
              </a:rPr>
              <a:t>Result – Slider Test</a:t>
            </a:r>
            <a:endParaRPr lang="en-US" sz="3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1DE7D23-5B28-6645-AC1B-778C43B600E7}"/>
              </a:ext>
            </a:extLst>
          </p:cNvPr>
          <p:cNvSpPr txBox="1"/>
          <p:nvPr/>
        </p:nvSpPr>
        <p:spPr>
          <a:xfrm>
            <a:off x="609600" y="2195089"/>
            <a:ext cx="1097280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Are the </a:t>
            </a:r>
            <a:r>
              <a:rPr lang="en-US" sz="2000" dirty="0">
                <a:solidFill>
                  <a:srgbClr val="FF8E20"/>
                </a:solidFill>
                <a:latin typeface="Arial" panose="020B0604020202020204" pitchFamily="34" charset="0"/>
                <a:cs typeface="Arial" panose="020B0604020202020204" pitchFamily="34" charset="0"/>
              </a:rPr>
              <a:t>regular rendering </a:t>
            </a:r>
            <a:r>
              <a:rPr lang="en-US" sz="2000" dirty="0">
                <a:latin typeface="Arial" panose="020B0604020202020204" pitchFamily="34" charset="0"/>
                <a:cs typeface="Arial" panose="020B0604020202020204" pitchFamily="34" charset="0"/>
              </a:rPr>
              <a:t>and the </a:t>
            </a:r>
            <a:r>
              <a:rPr lang="en-US" sz="2000" dirty="0">
                <a:solidFill>
                  <a:schemeClr val="accent6"/>
                </a:solidFill>
                <a:latin typeface="Arial" panose="020B0604020202020204" pitchFamily="34" charset="0"/>
                <a:cs typeface="Arial" panose="020B0604020202020204" pitchFamily="34" charset="0"/>
              </a:rPr>
              <a:t>foveated rendering </a:t>
            </a:r>
            <a:r>
              <a:rPr lang="en-US" sz="2000" dirty="0">
                <a:latin typeface="Arial" panose="020B0604020202020204" pitchFamily="34" charset="0"/>
                <a:cs typeface="Arial" panose="020B0604020202020204" pitchFamily="34" charset="0"/>
              </a:rPr>
              <a:t>identical?</a:t>
            </a:r>
          </a:p>
        </p:txBody>
      </p:sp>
      <p:sp>
        <p:nvSpPr>
          <p:cNvPr id="2" name="Slide Number Placeholder 1">
            <a:extLst>
              <a:ext uri="{FF2B5EF4-FFF2-40B4-BE49-F238E27FC236}">
                <a16:creationId xmlns:a16="http://schemas.microsoft.com/office/drawing/2014/main" id="{7C8259B5-F052-9641-ABB9-0F5B14F5462B}"/>
              </a:ext>
            </a:extLst>
          </p:cNvPr>
          <p:cNvSpPr>
            <a:spLocks noGrp="1"/>
          </p:cNvSpPr>
          <p:nvPr>
            <p:ph type="sldNum" sz="quarter" idx="12"/>
          </p:nvPr>
        </p:nvSpPr>
        <p:spPr/>
        <p:txBody>
          <a:bodyPr/>
          <a:lstStyle/>
          <a:p>
            <a:fld id="{CF531A5C-7F90-1D45-A84A-6CA7AC95E0C8}" type="slidenum">
              <a:rPr lang="en-US" smtClean="0"/>
              <a:t>60</a:t>
            </a:fld>
            <a:endParaRPr lang="en-US"/>
          </a:p>
        </p:txBody>
      </p:sp>
    </p:spTree>
    <p:extLst>
      <p:ext uri="{BB962C8B-B14F-4D97-AF65-F5344CB8AC3E}">
        <p14:creationId xmlns:p14="http://schemas.microsoft.com/office/powerpoint/2010/main" val="24000152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e 3"/>
              <p:cNvGraphicFramePr>
                <a:graphicFrameLocks noGrp="1"/>
              </p:cNvGraphicFramePr>
              <p:nvPr/>
            </p:nvGraphicFramePr>
            <p:xfrm>
              <a:off x="91598" y="1205596"/>
              <a:ext cx="11938841" cy="5472851"/>
            </p:xfrm>
            <a:graphic>
              <a:graphicData uri="http://schemas.openxmlformats.org/drawingml/2006/table">
                <a:tbl>
                  <a:tblPr firstRow="1" bandRow="1">
                    <a:tableStyleId>{E8B1032C-EA38-4F05-BA0D-38AFFFC7BED3}</a:tableStyleId>
                  </a:tblPr>
                  <a:tblGrid>
                    <a:gridCol w="2838960">
                      <a:extLst>
                        <a:ext uri="{9D8B030D-6E8A-4147-A177-3AD203B41FA5}">
                          <a16:colId xmlns:a16="http://schemas.microsoft.com/office/drawing/2014/main" val="2213475802"/>
                        </a:ext>
                      </a:extLst>
                    </a:gridCol>
                    <a:gridCol w="1299983">
                      <a:extLst>
                        <a:ext uri="{9D8B030D-6E8A-4147-A177-3AD203B41FA5}">
                          <a16:colId xmlns:a16="http://schemas.microsoft.com/office/drawing/2014/main" val="3196235577"/>
                        </a:ext>
                      </a:extLst>
                    </a:gridCol>
                    <a:gridCol w="1299983">
                      <a:extLst>
                        <a:ext uri="{9D8B030D-6E8A-4147-A177-3AD203B41FA5}">
                          <a16:colId xmlns:a16="http://schemas.microsoft.com/office/drawing/2014/main" val="1848399906"/>
                        </a:ext>
                      </a:extLst>
                    </a:gridCol>
                    <a:gridCol w="1299983">
                      <a:extLst>
                        <a:ext uri="{9D8B030D-6E8A-4147-A177-3AD203B41FA5}">
                          <a16:colId xmlns:a16="http://schemas.microsoft.com/office/drawing/2014/main" val="3827623099"/>
                        </a:ext>
                      </a:extLst>
                    </a:gridCol>
                    <a:gridCol w="1299983">
                      <a:extLst>
                        <a:ext uri="{9D8B030D-6E8A-4147-A177-3AD203B41FA5}">
                          <a16:colId xmlns:a16="http://schemas.microsoft.com/office/drawing/2014/main" val="246736103"/>
                        </a:ext>
                      </a:extLst>
                    </a:gridCol>
                    <a:gridCol w="1299983">
                      <a:extLst>
                        <a:ext uri="{9D8B030D-6E8A-4147-A177-3AD203B41FA5}">
                          <a16:colId xmlns:a16="http://schemas.microsoft.com/office/drawing/2014/main" val="545803152"/>
                        </a:ext>
                      </a:extLst>
                    </a:gridCol>
                    <a:gridCol w="1299983">
                      <a:extLst>
                        <a:ext uri="{9D8B030D-6E8A-4147-A177-3AD203B41FA5}">
                          <a16:colId xmlns:a16="http://schemas.microsoft.com/office/drawing/2014/main" val="3353874080"/>
                        </a:ext>
                      </a:extLst>
                    </a:gridCol>
                    <a:gridCol w="1299983">
                      <a:extLst>
                        <a:ext uri="{9D8B030D-6E8A-4147-A177-3AD203B41FA5}">
                          <a16:colId xmlns:a16="http://schemas.microsoft.com/office/drawing/2014/main" val="2290538433"/>
                        </a:ext>
                      </a:extLst>
                    </a:gridCol>
                  </a:tblGrid>
                  <a:tr h="677333">
                    <a:tc rowSpan="2">
                      <a:txBody>
                        <a:bodyPr/>
                        <a:lstStyle/>
                        <a:p>
                          <a:pPr algn="ctr"/>
                          <a:r>
                            <a:rPr lang="en-US" sz="1400" cap="none" spc="0" dirty="0">
                              <a:ln>
                                <a:noFill/>
                              </a:ln>
                              <a:effectLst/>
                            </a:rPr>
                            <a:t>Resolution</a:t>
                          </a:r>
                          <a:endParaRPr lang="en-US" sz="1400" b="1" cap="none" spc="0" dirty="0">
                            <a:ln>
                              <a:noFill/>
                            </a:ln>
                            <a:solidFill>
                              <a:schemeClr val="tx1"/>
                            </a:solidFill>
                            <a:effectLst/>
                            <a:latin typeface="Arial" panose="020B0604020202020204" pitchFamily="34" charset="0"/>
                            <a:cs typeface="Arial" panose="020B0604020202020204" pitchFamily="34" charset="0"/>
                          </a:endParaRPr>
                        </a:p>
                      </a:txBody>
                      <a:tcPr anchor="ctr"/>
                    </a:tc>
                    <a:tc rowSpan="2">
                      <a:txBody>
                        <a:bodyPr/>
                        <a:lstStyle/>
                        <a:p>
                          <a:pPr algn="ctr"/>
                          <a:r>
                            <a:rPr lang="en-US" sz="1400" cap="none" spc="0" dirty="0">
                              <a:ln>
                                <a:noFill/>
                              </a:ln>
                              <a:effectLst/>
                            </a:rPr>
                            <a:t>Rendering Time of</a:t>
                          </a:r>
                        </a:p>
                        <a:p>
                          <a:pPr algn="ctr"/>
                          <a:r>
                            <a:rPr lang="en-US" sz="1400" cap="none" spc="0" dirty="0">
                              <a:ln>
                                <a:noFill/>
                              </a:ln>
                              <a:effectLst/>
                            </a:rPr>
                            <a:t>Ground Truth</a:t>
                          </a:r>
                          <a:endParaRPr lang="en-US" sz="1400" b="1" cap="none" spc="0" dirty="0">
                            <a:ln>
                              <a:noFill/>
                            </a:ln>
                            <a:solidFill>
                              <a:schemeClr val="tx1"/>
                            </a:solidFill>
                            <a:effectLst/>
                            <a:latin typeface="Arial" panose="020B0604020202020204" pitchFamily="34" charset="0"/>
                            <a:cs typeface="Arial" panose="020B0604020202020204" pitchFamily="34" charset="0"/>
                          </a:endParaRPr>
                        </a:p>
                      </a:txBody>
                      <a:tcPr anchor="ct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cap="none" spc="0" dirty="0" smtClean="0">
                                    <a:ln>
                                      <a:noFill/>
                                    </a:ln>
                                    <a:effectLst/>
                                    <a:latin typeface="Cambria Math" panose="02040503050406030204" pitchFamily="18" charset="0"/>
                                  </a:rPr>
                                  <m:t>𝛔</m:t>
                                </m:r>
                                <m:r>
                                  <a:rPr lang="en-US" sz="1400" cap="none" spc="0" dirty="0" smtClean="0">
                                    <a:ln>
                                      <a:noFill/>
                                    </a:ln>
                                    <a:effectLst/>
                                    <a:latin typeface="Cambria Math" panose="02040503050406030204" pitchFamily="18" charset="0"/>
                                  </a:rPr>
                                  <m:t>=</m:t>
                                </m:r>
                                <m:r>
                                  <a:rPr lang="en-US" sz="1400" cap="none" spc="0" dirty="0" smtClean="0">
                                    <a:ln>
                                      <a:noFill/>
                                    </a:ln>
                                    <a:effectLst/>
                                    <a:latin typeface="Cambria Math" panose="02040503050406030204" pitchFamily="18" charset="0"/>
                                  </a:rPr>
                                  <m:t>𝟏</m:t>
                                </m:r>
                                <m:r>
                                  <a:rPr lang="en-US" sz="1400" cap="none" spc="0" dirty="0" smtClean="0">
                                    <a:ln>
                                      <a:noFill/>
                                    </a:ln>
                                    <a:effectLst/>
                                    <a:latin typeface="Cambria Math" panose="02040503050406030204" pitchFamily="18" charset="0"/>
                                  </a:rPr>
                                  <m:t>.</m:t>
                                </m:r>
                                <m:r>
                                  <a:rPr lang="en-US" sz="1400" cap="none" spc="0" dirty="0" smtClean="0">
                                    <a:ln>
                                      <a:noFill/>
                                    </a:ln>
                                    <a:effectLst/>
                                    <a:latin typeface="Cambria Math" panose="02040503050406030204" pitchFamily="18" charset="0"/>
                                  </a:rPr>
                                  <m:t>𝟔</m:t>
                                </m:r>
                              </m:oMath>
                            </m:oMathPara>
                          </a14:m>
                          <a:endParaRPr lang="en-US" sz="1400" b="1" cap="none" spc="0" dirty="0">
                            <a:ln>
                              <a:noFill/>
                            </a:ln>
                            <a:solidFill>
                              <a:schemeClr val="tx1"/>
                            </a:solidFill>
                            <a:effectLst/>
                            <a:latin typeface="Arial" panose="020B0604020202020204" pitchFamily="34" charset="0"/>
                            <a:cs typeface="Arial" panose="020B0604020202020204" pitchFamily="34" charset="0"/>
                          </a:endParaRPr>
                        </a:p>
                      </a:txBody>
                      <a:tcPr anchor="ctr"/>
                    </a:tc>
                    <a:tc hMerge="1">
                      <a:txBody>
                        <a:bodyPr/>
                        <a:lstStyle/>
                        <a:p>
                          <a:endParaRPr lang="en-US" dirty="0">
                            <a:solidFill>
                              <a:schemeClr val="bg1"/>
                            </a:solidFill>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zh-CN" altLang="en-US" sz="1400" cap="none" spc="0" smtClean="0">
                                  <a:ln>
                                    <a:noFill/>
                                  </a:ln>
                                  <a:effectLst/>
                                  <a:latin typeface="Cambria Math" panose="02040503050406030204" pitchFamily="18" charset="0"/>
                                </a:rPr>
                                <m:t>𝛔</m:t>
                              </m:r>
                              <m:r>
                                <a:rPr lang="en-US" altLang="zh-CN" sz="1400" cap="none" spc="0" smtClean="0">
                                  <a:ln>
                                    <a:noFill/>
                                  </a:ln>
                                  <a:effectLst/>
                                  <a:latin typeface="Cambria Math" panose="02040503050406030204" pitchFamily="18" charset="0"/>
                                </a:rPr>
                                <m:t>=</m:t>
                              </m:r>
                              <m:r>
                                <a:rPr lang="en-US" altLang="zh-CN" sz="1400" cap="none" spc="0" smtClean="0">
                                  <a:ln>
                                    <a:noFill/>
                                  </a:ln>
                                  <a:effectLst/>
                                  <a:latin typeface="Cambria Math" panose="02040503050406030204" pitchFamily="18" charset="0"/>
                                </a:rPr>
                                <m:t>𝟐</m:t>
                              </m:r>
                              <m:r>
                                <a:rPr lang="en-US" altLang="zh-CN" sz="1400" cap="none" spc="0" smtClean="0">
                                  <a:ln>
                                    <a:noFill/>
                                  </a:ln>
                                  <a:effectLst/>
                                  <a:latin typeface="Cambria Math" panose="02040503050406030204" pitchFamily="18" charset="0"/>
                                </a:rPr>
                                <m:t>.</m:t>
                              </m:r>
                              <m:r>
                                <a:rPr lang="en-US" altLang="zh-CN" sz="1400" cap="none" spc="0" smtClean="0">
                                  <a:ln>
                                    <a:noFill/>
                                  </a:ln>
                                  <a:effectLst/>
                                  <a:latin typeface="Cambria Math" panose="02040503050406030204" pitchFamily="18" charset="0"/>
                                </a:rPr>
                                <m:t>𝟒</m:t>
                              </m:r>
                            </m:oMath>
                          </a14:m>
                          <a:r>
                            <a:rPr lang="en-US" sz="1400" cap="none" spc="0" dirty="0">
                              <a:ln>
                                <a:noFill/>
                              </a:ln>
                              <a:effectLst/>
                            </a:rPr>
                            <a:t> </a:t>
                          </a:r>
                          <a:endParaRPr lang="en-US" sz="1400" b="1" cap="none" spc="0" dirty="0">
                            <a:ln>
                              <a:noFill/>
                            </a:ln>
                            <a:solidFill>
                              <a:schemeClr val="tx1"/>
                            </a:solidFill>
                            <a:effectLst/>
                            <a:latin typeface="Arial" panose="020B0604020202020204" pitchFamily="34" charset="0"/>
                            <a:cs typeface="Arial" panose="020B0604020202020204" pitchFamily="34" charset="0"/>
                          </a:endParaRPr>
                        </a:p>
                      </a:txBody>
                      <a:tcPr anchor="ctr"/>
                    </a:tc>
                    <a:tc hMerge="1">
                      <a:txBody>
                        <a:bodyPr/>
                        <a:lstStyle/>
                        <a:p>
                          <a:endParaRPr lang="en-US" dirty="0">
                            <a:solidFill>
                              <a:schemeClr val="bg1"/>
                            </a:solidFill>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zh-CN" altLang="en-US" sz="1400" cap="none" spc="0" smtClean="0">
                                    <a:ln>
                                      <a:noFill/>
                                    </a:ln>
                                    <a:effectLst/>
                                    <a:latin typeface="Cambria Math" panose="02040503050406030204" pitchFamily="18" charset="0"/>
                                  </a:rPr>
                                  <m:t>𝛔</m:t>
                                </m:r>
                                <m:r>
                                  <a:rPr lang="en-US" altLang="zh-CN" sz="1400" cap="none" spc="0" smtClean="0">
                                    <a:ln>
                                      <a:noFill/>
                                    </a:ln>
                                    <a:effectLst/>
                                    <a:latin typeface="Cambria Math" panose="02040503050406030204" pitchFamily="18" charset="0"/>
                                  </a:rPr>
                                  <m:t>=</m:t>
                                </m:r>
                                <m:r>
                                  <a:rPr lang="en-US" altLang="zh-CN" sz="1400" cap="none" spc="0" smtClean="0">
                                    <a:ln>
                                      <a:noFill/>
                                    </a:ln>
                                    <a:effectLst/>
                                    <a:latin typeface="Cambria Math" panose="02040503050406030204" pitchFamily="18" charset="0"/>
                                  </a:rPr>
                                  <m:t>𝟐</m:t>
                                </m:r>
                                <m:r>
                                  <a:rPr lang="en-US" altLang="zh-CN" sz="1400" cap="none" spc="0" smtClean="0">
                                    <a:ln>
                                      <a:noFill/>
                                    </a:ln>
                                    <a:effectLst/>
                                    <a:latin typeface="Cambria Math" panose="02040503050406030204" pitchFamily="18" charset="0"/>
                                  </a:rPr>
                                  <m:t>.</m:t>
                                </m:r>
                                <m:r>
                                  <a:rPr lang="en-US" altLang="zh-CN" sz="1400" cap="none" spc="0" smtClean="0">
                                    <a:ln>
                                      <a:noFill/>
                                    </a:ln>
                                    <a:effectLst/>
                                    <a:latin typeface="Cambria Math" panose="02040503050406030204" pitchFamily="18" charset="0"/>
                                  </a:rPr>
                                  <m:t>𝟔</m:t>
                                </m:r>
                              </m:oMath>
                            </m:oMathPara>
                          </a14:m>
                          <a:endParaRPr lang="en-US" sz="1400" b="1" cap="none" spc="0" dirty="0">
                            <a:ln>
                              <a:noFill/>
                            </a:ln>
                            <a:solidFill>
                              <a:schemeClr val="tx1"/>
                            </a:solidFill>
                            <a:effectLst/>
                            <a:latin typeface="Arial" panose="020B0604020202020204" pitchFamily="34" charset="0"/>
                            <a:cs typeface="Arial" panose="020B0604020202020204" pitchFamily="34" charset="0"/>
                          </a:endParaRPr>
                        </a:p>
                      </a:txBody>
                      <a:tcPr anchor="ctr"/>
                    </a:tc>
                    <a:tc hMerge="1">
                      <a:txBody>
                        <a:bodyPr/>
                        <a:lstStyle/>
                        <a:p>
                          <a:endParaRPr lang="en-US" dirty="0">
                            <a:solidFill>
                              <a:schemeClr val="bg1"/>
                            </a:solidFill>
                          </a:endParaRPr>
                        </a:p>
                      </a:txBody>
                      <a:tcPr/>
                    </a:tc>
                    <a:extLst>
                      <a:ext uri="{0D108BD9-81ED-4DB2-BD59-A6C34878D82A}">
                        <a16:rowId xmlns:a16="http://schemas.microsoft.com/office/drawing/2014/main" val="2324508911"/>
                      </a:ext>
                    </a:extLst>
                  </a:tr>
                  <a:tr h="677333">
                    <a:tc vMerge="1">
                      <a:txBody>
                        <a:bodyPr/>
                        <a:lstStyle/>
                        <a:p>
                          <a:endParaRPr lang="en-US" dirty="0">
                            <a:solidFill>
                              <a:schemeClr val="bg1"/>
                            </a:solidFill>
                          </a:endParaRPr>
                        </a:p>
                      </a:txBody>
                      <a:tcPr/>
                    </a:tc>
                    <a:tc vMerge="1">
                      <a:txBody>
                        <a:bodyPr/>
                        <a:lstStyle/>
                        <a:p>
                          <a:endParaRPr lang="en-US"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cap="none" spc="0" dirty="0">
                              <a:ln>
                                <a:noFill/>
                              </a:ln>
                              <a:effectLst/>
                            </a:rPr>
                            <a:t>Rendering Time of</a:t>
                          </a:r>
                        </a:p>
                        <a:p>
                          <a:pPr algn="ctr"/>
                          <a:r>
                            <a:rPr lang="en-US" sz="1400" cap="none" spc="0" dirty="0">
                              <a:ln>
                                <a:noFill/>
                              </a:ln>
                              <a:effectLst/>
                            </a:rPr>
                            <a:t>3D KFR</a:t>
                          </a:r>
                          <a:endParaRPr lang="en-US" sz="1400" b="1"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algn="ctr"/>
                          <a:r>
                            <a:rPr lang="en-US" sz="1400" cap="none" spc="0" dirty="0">
                              <a:ln>
                                <a:noFill/>
                              </a:ln>
                              <a:effectLst/>
                            </a:rPr>
                            <a:t>Speedup</a:t>
                          </a:r>
                          <a:endParaRPr lang="en-US" sz="1400" b="1"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cap="none" spc="0" dirty="0">
                              <a:ln>
                                <a:noFill/>
                              </a:ln>
                              <a:effectLst/>
                            </a:rPr>
                            <a:t>Rendering Time of</a:t>
                          </a:r>
                        </a:p>
                        <a:p>
                          <a:pPr algn="ctr"/>
                          <a:r>
                            <a:rPr lang="en-US" sz="1400" cap="none" spc="0" dirty="0">
                              <a:ln>
                                <a:noFill/>
                              </a:ln>
                              <a:effectLst/>
                            </a:rPr>
                            <a:t>3D KFR</a:t>
                          </a:r>
                          <a:endParaRPr lang="en-US" sz="1400" b="1"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algn="ctr"/>
                          <a:r>
                            <a:rPr lang="en-US" sz="1400" cap="none" spc="0" dirty="0">
                              <a:ln>
                                <a:noFill/>
                              </a:ln>
                              <a:effectLst/>
                            </a:rPr>
                            <a:t>Speedup</a:t>
                          </a:r>
                          <a:endParaRPr lang="en-US" sz="1400" b="1"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cap="none" spc="0" dirty="0">
                              <a:ln>
                                <a:noFill/>
                              </a:ln>
                              <a:effectLst/>
                            </a:rPr>
                            <a:t>Rendering Time of</a:t>
                          </a:r>
                        </a:p>
                        <a:p>
                          <a:pPr algn="ctr"/>
                          <a:r>
                            <a:rPr lang="en-US" sz="1400" cap="none" spc="0" dirty="0">
                              <a:ln>
                                <a:noFill/>
                              </a:ln>
                              <a:effectLst/>
                            </a:rPr>
                            <a:t>3D KFR</a:t>
                          </a:r>
                          <a:endParaRPr lang="en-US" sz="1400" b="1"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algn="ctr"/>
                          <a:r>
                            <a:rPr lang="en-US" sz="1400" cap="none" spc="0" dirty="0">
                              <a:ln>
                                <a:noFill/>
                              </a:ln>
                              <a:effectLst/>
                            </a:rPr>
                            <a:t>Speedup</a:t>
                          </a:r>
                          <a:endParaRPr lang="en-US" sz="1400" b="1" cap="none" spc="0" dirty="0">
                            <a:ln>
                              <a:noFill/>
                            </a:ln>
                            <a:solidFill>
                              <a:schemeClr val="tx1"/>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73961380"/>
                      </a:ext>
                    </a:extLst>
                  </a:tr>
                  <a:tr h="6773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20×20×1024×1024</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66.83 </m:t>
                                </m:r>
                                <m:r>
                                  <a:rPr lang="en-US" sz="1600" cap="none" spc="0" dirty="0" smtClean="0">
                                    <a:ln>
                                      <a:noFill/>
                                    </a:ln>
                                    <a:effectLst/>
                                    <a:latin typeface="Cambria Math" panose="02040503050406030204" pitchFamily="18" charset="0"/>
                                  </a:rPr>
                                  <m:t>𝑚𝑠</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19.27 </m:t>
                                </m:r>
                                <m:r>
                                  <a:rPr lang="en-US" sz="1600" cap="none" spc="0" dirty="0" smtClean="0">
                                    <a:ln>
                                      <a:noFill/>
                                    </a:ln>
                                    <a:effectLst/>
                                    <a:latin typeface="Cambria Math" panose="02040503050406030204" pitchFamily="18" charset="0"/>
                                  </a:rPr>
                                  <m:t>𝑚𝑠</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1" i="1" cap="none" spc="0" dirty="0" smtClean="0">
                                    <a:ln>
                                      <a:noFill/>
                                    </a:ln>
                                    <a:effectLst/>
                                    <a:latin typeface="Cambria Math" panose="02040503050406030204" pitchFamily="18" charset="0"/>
                                  </a:rPr>
                                  <m:t>𝟑</m:t>
                                </m:r>
                                <m:r>
                                  <a:rPr lang="en-US" sz="1600" b="1" cap="none" spc="0" dirty="0" smtClean="0">
                                    <a:ln>
                                      <a:noFill/>
                                    </a:ln>
                                    <a:effectLst/>
                                    <a:latin typeface="Cambria Math" panose="02040503050406030204" pitchFamily="18" charset="0"/>
                                  </a:rPr>
                                  <m:t>.</m:t>
                                </m:r>
                                <m:r>
                                  <a:rPr lang="en-US" sz="1600" b="1" i="1" cap="none" spc="0" dirty="0" smtClean="0">
                                    <a:ln>
                                      <a:noFill/>
                                    </a:ln>
                                    <a:effectLst/>
                                    <a:latin typeface="Cambria Math" panose="02040503050406030204" pitchFamily="18" charset="0"/>
                                  </a:rPr>
                                  <m:t>𝟒𝟕</m:t>
                                </m:r>
                                <m:r>
                                  <a:rPr lang="en-US" sz="1600" b="1" cap="none" spc="0" dirty="0" smtClean="0">
                                    <a:ln>
                                      <a:noFill/>
                                    </a:ln>
                                    <a:effectLst/>
                                    <a:latin typeface="Cambria Math" panose="02040503050406030204" pitchFamily="18" charset="0"/>
                                  </a:rPr>
                                  <m:t>×</m:t>
                                </m:r>
                              </m:oMath>
                            </m:oMathPara>
                          </a14:m>
                          <a:endParaRPr lang="en-US" sz="1600" b="1"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10.22 </m:t>
                                </m:r>
                                <m:r>
                                  <a:rPr lang="en-US" sz="1600" cap="none" spc="0" dirty="0" smtClean="0">
                                    <a:ln>
                                      <a:noFill/>
                                    </a:ln>
                                    <a:effectLst/>
                                    <a:latin typeface="Cambria Math" panose="02040503050406030204" pitchFamily="18" charset="0"/>
                                  </a:rPr>
                                  <m:t>𝑚𝑠</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1" i="1" cap="none" spc="0" dirty="0" smtClean="0">
                                    <a:ln>
                                      <a:noFill/>
                                    </a:ln>
                                    <a:effectLst/>
                                    <a:latin typeface="Cambria Math" panose="02040503050406030204" pitchFamily="18" charset="0"/>
                                  </a:rPr>
                                  <m:t>𝟔</m:t>
                                </m:r>
                                <m:r>
                                  <a:rPr lang="en-US" sz="1600" b="1" cap="none" spc="0" dirty="0" smtClean="0">
                                    <a:ln>
                                      <a:noFill/>
                                    </a:ln>
                                    <a:effectLst/>
                                    <a:latin typeface="Cambria Math" panose="02040503050406030204" pitchFamily="18" charset="0"/>
                                  </a:rPr>
                                  <m:t>.</m:t>
                                </m:r>
                                <m:r>
                                  <a:rPr lang="en-US" sz="1600" b="1" i="1" cap="none" spc="0" dirty="0" smtClean="0">
                                    <a:ln>
                                      <a:noFill/>
                                    </a:ln>
                                    <a:effectLst/>
                                    <a:latin typeface="Cambria Math" panose="02040503050406030204" pitchFamily="18" charset="0"/>
                                  </a:rPr>
                                  <m:t>𝟓𝟒</m:t>
                                </m:r>
                                <m:r>
                                  <a:rPr lang="en-US" sz="1600" b="1" cap="none" spc="0" dirty="0" smtClean="0">
                                    <a:ln>
                                      <a:noFill/>
                                    </a:ln>
                                    <a:effectLst/>
                                    <a:latin typeface="Cambria Math" panose="02040503050406030204" pitchFamily="18" charset="0"/>
                                  </a:rPr>
                                  <m:t>×</m:t>
                                </m:r>
                              </m:oMath>
                            </m:oMathPara>
                          </a14:m>
                          <a:endParaRPr lang="en-US" sz="1600" b="1"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9.39 </m:t>
                                </m:r>
                                <m:r>
                                  <a:rPr lang="en-US" sz="1600" cap="none" spc="0" dirty="0" smtClean="0">
                                    <a:ln>
                                      <a:noFill/>
                                    </a:ln>
                                    <a:effectLst/>
                                    <a:latin typeface="Cambria Math" panose="02040503050406030204" pitchFamily="18" charset="0"/>
                                  </a:rPr>
                                  <m:t>𝑚𝑠</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1" i="1" cap="none" spc="0" dirty="0" smtClean="0">
                                    <a:ln>
                                      <a:noFill/>
                                    </a:ln>
                                    <a:effectLst/>
                                    <a:latin typeface="Cambria Math" panose="02040503050406030204" pitchFamily="18" charset="0"/>
                                  </a:rPr>
                                  <m:t>𝟕</m:t>
                                </m:r>
                                <m:r>
                                  <a:rPr lang="en-US" sz="1600" b="1" cap="none" spc="0" dirty="0" smtClean="0">
                                    <a:ln>
                                      <a:noFill/>
                                    </a:ln>
                                    <a:effectLst/>
                                    <a:latin typeface="Cambria Math" panose="02040503050406030204" pitchFamily="18" charset="0"/>
                                  </a:rPr>
                                  <m:t>.</m:t>
                                </m:r>
                                <m:r>
                                  <a:rPr lang="en-US" sz="1600" b="1" i="1" cap="none" spc="0" dirty="0" smtClean="0">
                                    <a:ln>
                                      <a:noFill/>
                                    </a:ln>
                                    <a:effectLst/>
                                    <a:latin typeface="Cambria Math" panose="02040503050406030204" pitchFamily="18" charset="0"/>
                                  </a:rPr>
                                  <m:t>𝟏𝟏</m:t>
                                </m:r>
                                <m:r>
                                  <a:rPr lang="en-US" sz="1600" b="1" cap="none" spc="0" dirty="0" smtClean="0">
                                    <a:ln>
                                      <a:noFill/>
                                    </a:ln>
                                    <a:effectLst/>
                                    <a:latin typeface="Cambria Math" panose="02040503050406030204" pitchFamily="18" charset="0"/>
                                  </a:rPr>
                                  <m:t>×</m:t>
                                </m:r>
                              </m:oMath>
                            </m:oMathPara>
                          </a14:m>
                          <a:endParaRPr lang="en-US" sz="1600" b="1" cap="none" spc="0" dirty="0">
                            <a:ln>
                              <a:noFill/>
                            </a:ln>
                            <a:solidFill>
                              <a:schemeClr val="tx1"/>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60624805"/>
                      </a:ext>
                    </a:extLst>
                  </a:tr>
                  <a:tr h="6773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21×21×1024×1024</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74.17 </m:t>
                                </m:r>
                                <m:r>
                                  <a:rPr lang="en-US" sz="1600" cap="none" spc="0" dirty="0" smtClean="0">
                                    <a:ln>
                                      <a:noFill/>
                                    </a:ln>
                                    <a:effectLst/>
                                    <a:latin typeface="Cambria Math" panose="02040503050406030204" pitchFamily="18" charset="0"/>
                                  </a:rPr>
                                  <m:t>𝑚𝑠</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22.39 </m:t>
                                </m:r>
                                <m:r>
                                  <a:rPr lang="en-US" sz="1600" cap="none" spc="0" dirty="0" smtClean="0">
                                    <a:ln>
                                      <a:noFill/>
                                    </a:ln>
                                    <a:effectLst/>
                                    <a:latin typeface="Cambria Math" panose="02040503050406030204" pitchFamily="18" charset="0"/>
                                  </a:rPr>
                                  <m:t>𝑚𝑠</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1" i="1" cap="none" spc="0" dirty="0" smtClean="0">
                                    <a:ln>
                                      <a:noFill/>
                                    </a:ln>
                                    <a:effectLst/>
                                    <a:latin typeface="Cambria Math" panose="02040503050406030204" pitchFamily="18" charset="0"/>
                                  </a:rPr>
                                  <m:t>𝟑</m:t>
                                </m:r>
                                <m:r>
                                  <a:rPr lang="en-US" sz="1600" b="1" cap="none" spc="0" dirty="0" smtClean="0">
                                    <a:ln>
                                      <a:noFill/>
                                    </a:ln>
                                    <a:effectLst/>
                                    <a:latin typeface="Cambria Math" panose="02040503050406030204" pitchFamily="18" charset="0"/>
                                  </a:rPr>
                                  <m:t>.</m:t>
                                </m:r>
                                <m:r>
                                  <a:rPr lang="en-US" sz="1600" b="1" i="1" cap="none" spc="0" dirty="0" smtClean="0">
                                    <a:ln>
                                      <a:noFill/>
                                    </a:ln>
                                    <a:effectLst/>
                                    <a:latin typeface="Cambria Math" panose="02040503050406030204" pitchFamily="18" charset="0"/>
                                  </a:rPr>
                                  <m:t>𝟑𝟏</m:t>
                                </m:r>
                                <m:r>
                                  <a:rPr lang="en-US" sz="1600" b="1" cap="none" spc="0" dirty="0" smtClean="0">
                                    <a:ln>
                                      <a:noFill/>
                                    </a:ln>
                                    <a:effectLst/>
                                    <a:latin typeface="Cambria Math" panose="02040503050406030204" pitchFamily="18" charset="0"/>
                                  </a:rPr>
                                  <m:t>×</m:t>
                                </m:r>
                              </m:oMath>
                            </m:oMathPara>
                          </a14:m>
                          <a:endParaRPr lang="en-US" sz="1600" b="1"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11.90 </m:t>
                                </m:r>
                                <m:r>
                                  <a:rPr lang="en-US" sz="1600" cap="none" spc="0" dirty="0" smtClean="0">
                                    <a:ln>
                                      <a:noFill/>
                                    </a:ln>
                                    <a:effectLst/>
                                    <a:latin typeface="Cambria Math" panose="02040503050406030204" pitchFamily="18" charset="0"/>
                                  </a:rPr>
                                  <m:t>𝑚𝑠</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1" i="1" cap="none" spc="0" dirty="0" smtClean="0">
                                    <a:ln>
                                      <a:noFill/>
                                    </a:ln>
                                    <a:effectLst/>
                                    <a:latin typeface="Cambria Math" panose="02040503050406030204" pitchFamily="18" charset="0"/>
                                  </a:rPr>
                                  <m:t>𝟔</m:t>
                                </m:r>
                                <m:r>
                                  <a:rPr lang="en-US" sz="1600" b="1" cap="none" spc="0" dirty="0" smtClean="0">
                                    <a:ln>
                                      <a:noFill/>
                                    </a:ln>
                                    <a:effectLst/>
                                    <a:latin typeface="Cambria Math" panose="02040503050406030204" pitchFamily="18" charset="0"/>
                                  </a:rPr>
                                  <m:t>.</m:t>
                                </m:r>
                                <m:r>
                                  <a:rPr lang="en-US" sz="1600" b="1" i="1" cap="none" spc="0" dirty="0" smtClean="0">
                                    <a:ln>
                                      <a:noFill/>
                                    </a:ln>
                                    <a:effectLst/>
                                    <a:latin typeface="Cambria Math" panose="02040503050406030204" pitchFamily="18" charset="0"/>
                                  </a:rPr>
                                  <m:t>𝟐𝟒</m:t>
                                </m:r>
                                <m:r>
                                  <a:rPr lang="en-US" sz="1600" b="1" cap="none" spc="0" dirty="0" smtClean="0">
                                    <a:ln>
                                      <a:noFill/>
                                    </a:ln>
                                    <a:effectLst/>
                                    <a:latin typeface="Cambria Math" panose="02040503050406030204" pitchFamily="18" charset="0"/>
                                  </a:rPr>
                                  <m:t>×</m:t>
                                </m:r>
                              </m:oMath>
                            </m:oMathPara>
                          </a14:m>
                          <a:endParaRPr lang="en-US" sz="1600" b="1"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10.39 </m:t>
                                </m:r>
                                <m:r>
                                  <a:rPr lang="en-US" sz="1600" cap="none" spc="0" dirty="0" smtClean="0">
                                    <a:ln>
                                      <a:noFill/>
                                    </a:ln>
                                    <a:effectLst/>
                                    <a:latin typeface="Cambria Math" panose="02040503050406030204" pitchFamily="18" charset="0"/>
                                  </a:rPr>
                                  <m:t>𝑚𝑠</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1" i="1" cap="none" spc="0" dirty="0" smtClean="0">
                                    <a:ln>
                                      <a:noFill/>
                                    </a:ln>
                                    <a:effectLst/>
                                    <a:latin typeface="Cambria Math" panose="02040503050406030204" pitchFamily="18" charset="0"/>
                                  </a:rPr>
                                  <m:t>𝟕</m:t>
                                </m:r>
                                <m:r>
                                  <a:rPr lang="en-US" sz="1600" b="1" cap="none" spc="0" dirty="0" smtClean="0">
                                    <a:ln>
                                      <a:noFill/>
                                    </a:ln>
                                    <a:effectLst/>
                                    <a:latin typeface="Cambria Math" panose="02040503050406030204" pitchFamily="18" charset="0"/>
                                  </a:rPr>
                                  <m:t>.</m:t>
                                </m:r>
                                <m:r>
                                  <a:rPr lang="en-US" sz="1600" b="1" i="1" cap="none" spc="0" dirty="0" smtClean="0">
                                    <a:ln>
                                      <a:noFill/>
                                    </a:ln>
                                    <a:effectLst/>
                                    <a:latin typeface="Cambria Math" panose="02040503050406030204" pitchFamily="18" charset="0"/>
                                  </a:rPr>
                                  <m:t>𝟏𝟒</m:t>
                                </m:r>
                                <m:r>
                                  <a:rPr lang="en-US" sz="1600" b="1" cap="none" spc="0" dirty="0" smtClean="0">
                                    <a:ln>
                                      <a:noFill/>
                                    </a:ln>
                                    <a:effectLst/>
                                    <a:latin typeface="Cambria Math" panose="02040503050406030204" pitchFamily="18" charset="0"/>
                                  </a:rPr>
                                  <m:t>×</m:t>
                                </m:r>
                              </m:oMath>
                            </m:oMathPara>
                          </a14:m>
                          <a:endParaRPr lang="en-US" sz="1600" b="1" cap="none" spc="0" dirty="0">
                            <a:ln>
                              <a:noFill/>
                            </a:ln>
                            <a:solidFill>
                              <a:schemeClr val="tx1"/>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057189647"/>
                      </a:ext>
                    </a:extLst>
                  </a:tr>
                  <a:tr h="6773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22×22×1024×1024</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92.33 </m:t>
                                </m:r>
                                <m:r>
                                  <a:rPr lang="en-US" sz="1600" cap="none" spc="0" dirty="0" smtClean="0">
                                    <a:ln>
                                      <a:noFill/>
                                    </a:ln>
                                    <a:effectLst/>
                                    <a:latin typeface="Cambria Math" panose="02040503050406030204" pitchFamily="18" charset="0"/>
                                  </a:rPr>
                                  <m:t>𝑚𝑠</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28.26 </m:t>
                                </m:r>
                                <m:r>
                                  <a:rPr lang="en-US" sz="1600" cap="none" spc="0" dirty="0" smtClean="0">
                                    <a:ln>
                                      <a:noFill/>
                                    </a:ln>
                                    <a:effectLst/>
                                    <a:latin typeface="Cambria Math" panose="02040503050406030204" pitchFamily="18" charset="0"/>
                                  </a:rPr>
                                  <m:t>𝑚𝑠</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1" i="1" cap="none" spc="0" dirty="0" smtClean="0">
                                    <a:ln>
                                      <a:noFill/>
                                    </a:ln>
                                    <a:effectLst/>
                                    <a:latin typeface="Cambria Math" panose="02040503050406030204" pitchFamily="18" charset="0"/>
                                  </a:rPr>
                                  <m:t>𝟑</m:t>
                                </m:r>
                                <m:r>
                                  <a:rPr lang="en-US" sz="1600" b="1" cap="none" spc="0" dirty="0" smtClean="0">
                                    <a:ln>
                                      <a:noFill/>
                                    </a:ln>
                                    <a:effectLst/>
                                    <a:latin typeface="Cambria Math" panose="02040503050406030204" pitchFamily="18" charset="0"/>
                                  </a:rPr>
                                  <m:t>.</m:t>
                                </m:r>
                                <m:r>
                                  <a:rPr lang="en-US" sz="1600" b="1" i="1" cap="none" spc="0" dirty="0" smtClean="0">
                                    <a:ln>
                                      <a:noFill/>
                                    </a:ln>
                                    <a:effectLst/>
                                    <a:latin typeface="Cambria Math" panose="02040503050406030204" pitchFamily="18" charset="0"/>
                                  </a:rPr>
                                  <m:t>𝟐𝟕</m:t>
                                </m:r>
                                <m:r>
                                  <a:rPr lang="en-US" sz="1600" b="1" cap="none" spc="0" dirty="0" smtClean="0">
                                    <a:ln>
                                      <a:noFill/>
                                    </a:ln>
                                    <a:effectLst/>
                                    <a:latin typeface="Cambria Math" panose="02040503050406030204" pitchFamily="18" charset="0"/>
                                  </a:rPr>
                                  <m:t>×</m:t>
                                </m:r>
                              </m:oMath>
                            </m:oMathPara>
                          </a14:m>
                          <a:endParaRPr lang="en-US" sz="1600" b="1"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14.65 </m:t>
                                </m:r>
                                <m:r>
                                  <a:rPr lang="en-US" sz="1600" cap="none" spc="0" dirty="0" smtClean="0">
                                    <a:ln>
                                      <a:noFill/>
                                    </a:ln>
                                    <a:effectLst/>
                                    <a:latin typeface="Cambria Math" panose="02040503050406030204" pitchFamily="18" charset="0"/>
                                  </a:rPr>
                                  <m:t>𝑚𝑠</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1" i="1" cap="none" spc="0" dirty="0" smtClean="0">
                                    <a:ln>
                                      <a:noFill/>
                                    </a:ln>
                                    <a:effectLst/>
                                    <a:latin typeface="Cambria Math" panose="02040503050406030204" pitchFamily="18" charset="0"/>
                                  </a:rPr>
                                  <m:t>𝟔</m:t>
                                </m:r>
                                <m:r>
                                  <a:rPr lang="en-US" sz="1600" b="1" cap="none" spc="0" dirty="0" smtClean="0">
                                    <a:ln>
                                      <a:noFill/>
                                    </a:ln>
                                    <a:effectLst/>
                                    <a:latin typeface="Cambria Math" panose="02040503050406030204" pitchFamily="18" charset="0"/>
                                  </a:rPr>
                                  <m:t>.</m:t>
                                </m:r>
                                <m:r>
                                  <a:rPr lang="en-US" sz="1600" b="1" i="1" cap="none" spc="0" dirty="0" smtClean="0">
                                    <a:ln>
                                      <a:noFill/>
                                    </a:ln>
                                    <a:effectLst/>
                                    <a:latin typeface="Cambria Math" panose="02040503050406030204" pitchFamily="18" charset="0"/>
                                  </a:rPr>
                                  <m:t>𝟑𝟎</m:t>
                                </m:r>
                                <m:r>
                                  <a:rPr lang="en-US" sz="1600" b="1" cap="none" spc="0" dirty="0" smtClean="0">
                                    <a:ln>
                                      <a:noFill/>
                                    </a:ln>
                                    <a:effectLst/>
                                    <a:latin typeface="Cambria Math" panose="02040503050406030204" pitchFamily="18" charset="0"/>
                                  </a:rPr>
                                  <m:t>×</m:t>
                                </m:r>
                              </m:oMath>
                            </m:oMathPara>
                          </a14:m>
                          <a:endParaRPr lang="en-US" sz="1600" b="1"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12.64 </m:t>
                                </m:r>
                                <m:r>
                                  <a:rPr lang="en-US" sz="1600" cap="none" spc="0" dirty="0" smtClean="0">
                                    <a:ln>
                                      <a:noFill/>
                                    </a:ln>
                                    <a:effectLst/>
                                    <a:latin typeface="Cambria Math" panose="02040503050406030204" pitchFamily="18" charset="0"/>
                                  </a:rPr>
                                  <m:t>𝑚𝑠</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1" i="1" cap="none" spc="0" dirty="0" smtClean="0">
                                    <a:ln>
                                      <a:noFill/>
                                    </a:ln>
                                    <a:effectLst/>
                                    <a:latin typeface="Cambria Math" panose="02040503050406030204" pitchFamily="18" charset="0"/>
                                  </a:rPr>
                                  <m:t>𝟕</m:t>
                                </m:r>
                                <m:r>
                                  <a:rPr lang="en-US" sz="1600" b="1" cap="none" spc="0" dirty="0" smtClean="0">
                                    <a:ln>
                                      <a:noFill/>
                                    </a:ln>
                                    <a:effectLst/>
                                    <a:latin typeface="Cambria Math" panose="02040503050406030204" pitchFamily="18" charset="0"/>
                                  </a:rPr>
                                  <m:t>.</m:t>
                                </m:r>
                                <m:r>
                                  <a:rPr lang="en-US" sz="1600" b="1" i="1" cap="none" spc="0" dirty="0" smtClean="0">
                                    <a:ln>
                                      <a:noFill/>
                                    </a:ln>
                                    <a:effectLst/>
                                    <a:latin typeface="Cambria Math" panose="02040503050406030204" pitchFamily="18" charset="0"/>
                                  </a:rPr>
                                  <m:t>𝟑𝟎</m:t>
                                </m:r>
                                <m:r>
                                  <a:rPr lang="en-US" sz="1600" b="1" cap="none" spc="0" dirty="0" smtClean="0">
                                    <a:ln>
                                      <a:noFill/>
                                    </a:ln>
                                    <a:effectLst/>
                                    <a:latin typeface="Cambria Math" panose="02040503050406030204" pitchFamily="18" charset="0"/>
                                  </a:rPr>
                                  <m:t>×</m:t>
                                </m:r>
                              </m:oMath>
                            </m:oMathPara>
                          </a14:m>
                          <a:endParaRPr lang="en-US" sz="1600" b="1" cap="none" spc="0" dirty="0">
                            <a:ln>
                              <a:noFill/>
                            </a:ln>
                            <a:solidFill>
                              <a:schemeClr val="tx1"/>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41575146"/>
                      </a:ext>
                    </a:extLst>
                  </a:tr>
                  <a:tr h="6773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23×23×1024×1024</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100.26 </m:t>
                                </m:r>
                                <m:r>
                                  <a:rPr lang="en-US" sz="1600" cap="none" spc="0" dirty="0" smtClean="0">
                                    <a:ln>
                                      <a:noFill/>
                                    </a:ln>
                                    <a:effectLst/>
                                    <a:latin typeface="Cambria Math" panose="02040503050406030204" pitchFamily="18" charset="0"/>
                                  </a:rPr>
                                  <m:t>𝑚𝑠</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30.64 </m:t>
                                </m:r>
                                <m:r>
                                  <a:rPr lang="en-US" sz="1600" cap="none" spc="0" dirty="0" smtClean="0">
                                    <a:ln>
                                      <a:noFill/>
                                    </a:ln>
                                    <a:effectLst/>
                                    <a:latin typeface="Cambria Math" panose="02040503050406030204" pitchFamily="18" charset="0"/>
                                  </a:rPr>
                                  <m:t>𝑚𝑠</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1" i="1" cap="none" spc="0" dirty="0" smtClean="0">
                                    <a:ln>
                                      <a:noFill/>
                                    </a:ln>
                                    <a:effectLst/>
                                    <a:latin typeface="Cambria Math" panose="02040503050406030204" pitchFamily="18" charset="0"/>
                                  </a:rPr>
                                  <m:t>𝟑</m:t>
                                </m:r>
                                <m:r>
                                  <a:rPr lang="en-US" sz="1600" b="1" cap="none" spc="0" dirty="0" smtClean="0">
                                    <a:ln>
                                      <a:noFill/>
                                    </a:ln>
                                    <a:effectLst/>
                                    <a:latin typeface="Cambria Math" panose="02040503050406030204" pitchFamily="18" charset="0"/>
                                  </a:rPr>
                                  <m:t>.</m:t>
                                </m:r>
                                <m:r>
                                  <a:rPr lang="en-US" sz="1600" b="1" i="1" cap="none" spc="0" dirty="0" smtClean="0">
                                    <a:ln>
                                      <a:noFill/>
                                    </a:ln>
                                    <a:effectLst/>
                                    <a:latin typeface="Cambria Math" panose="02040503050406030204" pitchFamily="18" charset="0"/>
                                  </a:rPr>
                                  <m:t>𝟐𝟕</m:t>
                                </m:r>
                                <m:r>
                                  <a:rPr lang="en-US" sz="1600" b="1" cap="none" spc="0" dirty="0" smtClean="0">
                                    <a:ln>
                                      <a:noFill/>
                                    </a:ln>
                                    <a:effectLst/>
                                    <a:latin typeface="Cambria Math" panose="02040503050406030204" pitchFamily="18" charset="0"/>
                                  </a:rPr>
                                  <m:t>×</m:t>
                                </m:r>
                              </m:oMath>
                            </m:oMathPara>
                          </a14:m>
                          <a:endParaRPr lang="en-US" sz="1600" b="1"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16.30 </m:t>
                                </m:r>
                                <m:r>
                                  <a:rPr lang="en-US" sz="1600" cap="none" spc="0" dirty="0" smtClean="0">
                                    <a:ln>
                                      <a:noFill/>
                                    </a:ln>
                                    <a:effectLst/>
                                    <a:latin typeface="Cambria Math" panose="02040503050406030204" pitchFamily="18" charset="0"/>
                                  </a:rPr>
                                  <m:t>𝑚𝑠</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1" i="1" cap="none" spc="0" dirty="0" smtClean="0">
                                    <a:ln>
                                      <a:noFill/>
                                    </a:ln>
                                    <a:effectLst/>
                                    <a:latin typeface="Cambria Math" panose="02040503050406030204" pitchFamily="18" charset="0"/>
                                  </a:rPr>
                                  <m:t>𝟔</m:t>
                                </m:r>
                                <m:r>
                                  <a:rPr lang="en-US" sz="1600" b="1" cap="none" spc="0" dirty="0" smtClean="0">
                                    <a:ln>
                                      <a:noFill/>
                                    </a:ln>
                                    <a:effectLst/>
                                    <a:latin typeface="Cambria Math" panose="02040503050406030204" pitchFamily="18" charset="0"/>
                                  </a:rPr>
                                  <m:t>.</m:t>
                                </m:r>
                                <m:r>
                                  <a:rPr lang="en-US" sz="1600" b="1" i="1" cap="none" spc="0" dirty="0" smtClean="0">
                                    <a:ln>
                                      <a:noFill/>
                                    </a:ln>
                                    <a:effectLst/>
                                    <a:latin typeface="Cambria Math" panose="02040503050406030204" pitchFamily="18" charset="0"/>
                                  </a:rPr>
                                  <m:t>𝟏𝟓</m:t>
                                </m:r>
                                <m:r>
                                  <a:rPr lang="en-US" sz="1600" b="1" cap="none" spc="0" dirty="0" smtClean="0">
                                    <a:ln>
                                      <a:noFill/>
                                    </a:ln>
                                    <a:effectLst/>
                                    <a:latin typeface="Cambria Math" panose="02040503050406030204" pitchFamily="18" charset="0"/>
                                  </a:rPr>
                                  <m:t>×</m:t>
                                </m:r>
                              </m:oMath>
                            </m:oMathPara>
                          </a14:m>
                          <a:endParaRPr lang="en-US" sz="1600" b="1"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13.95 </m:t>
                                </m:r>
                                <m:r>
                                  <a:rPr lang="en-US" sz="1600" cap="none" spc="0" dirty="0" smtClean="0">
                                    <a:ln>
                                      <a:noFill/>
                                    </a:ln>
                                    <a:effectLst/>
                                    <a:latin typeface="Cambria Math" panose="02040503050406030204" pitchFamily="18" charset="0"/>
                                  </a:rPr>
                                  <m:t>𝑚𝑠</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1" i="1" cap="none" spc="0" dirty="0" smtClean="0">
                                    <a:ln>
                                      <a:noFill/>
                                    </a:ln>
                                    <a:effectLst/>
                                    <a:latin typeface="Cambria Math" panose="02040503050406030204" pitchFamily="18" charset="0"/>
                                  </a:rPr>
                                  <m:t>𝟕</m:t>
                                </m:r>
                                <m:r>
                                  <a:rPr lang="en-US" sz="1600" b="1" cap="none" spc="0" dirty="0" smtClean="0">
                                    <a:ln>
                                      <a:noFill/>
                                    </a:ln>
                                    <a:effectLst/>
                                    <a:latin typeface="Cambria Math" panose="02040503050406030204" pitchFamily="18" charset="0"/>
                                  </a:rPr>
                                  <m:t>.</m:t>
                                </m:r>
                                <m:r>
                                  <a:rPr lang="en-US" sz="1600" b="1" i="1" cap="none" spc="0" dirty="0" smtClean="0">
                                    <a:ln>
                                      <a:noFill/>
                                    </a:ln>
                                    <a:effectLst/>
                                    <a:latin typeface="Cambria Math" panose="02040503050406030204" pitchFamily="18" charset="0"/>
                                  </a:rPr>
                                  <m:t>𝟏𝟖</m:t>
                                </m:r>
                                <m:r>
                                  <a:rPr lang="en-US" sz="1600" b="1" cap="none" spc="0" dirty="0" smtClean="0">
                                    <a:ln>
                                      <a:noFill/>
                                    </a:ln>
                                    <a:effectLst/>
                                    <a:latin typeface="Cambria Math" panose="02040503050406030204" pitchFamily="18" charset="0"/>
                                  </a:rPr>
                                  <m:t>×</m:t>
                                </m:r>
                              </m:oMath>
                            </m:oMathPara>
                          </a14:m>
                          <a:endParaRPr lang="en-US" sz="1600" b="1" cap="none" spc="0" dirty="0">
                            <a:ln>
                              <a:noFill/>
                            </a:ln>
                            <a:solidFill>
                              <a:schemeClr val="tx1"/>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53589988"/>
                      </a:ext>
                    </a:extLst>
                  </a:tr>
                  <a:tr h="6773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24×24×1024×1024</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122.29 </m:t>
                                </m:r>
                                <m:r>
                                  <a:rPr lang="en-US" sz="1600" cap="none" spc="0" dirty="0" smtClean="0">
                                    <a:ln>
                                      <a:noFill/>
                                    </a:ln>
                                    <a:effectLst/>
                                    <a:latin typeface="Cambria Math" panose="02040503050406030204" pitchFamily="18" charset="0"/>
                                  </a:rPr>
                                  <m:t>𝑚𝑠</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35.92 </m:t>
                                </m:r>
                                <m:r>
                                  <a:rPr lang="en-US" sz="1600" cap="none" spc="0" dirty="0" smtClean="0">
                                    <a:ln>
                                      <a:noFill/>
                                    </a:ln>
                                    <a:effectLst/>
                                    <a:latin typeface="Cambria Math" panose="02040503050406030204" pitchFamily="18" charset="0"/>
                                  </a:rPr>
                                  <m:t>𝑚𝑠</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1" i="1" cap="none" spc="0" dirty="0" smtClean="0">
                                    <a:ln>
                                      <a:noFill/>
                                    </a:ln>
                                    <a:effectLst/>
                                    <a:latin typeface="Cambria Math" panose="02040503050406030204" pitchFamily="18" charset="0"/>
                                  </a:rPr>
                                  <m:t>𝟑</m:t>
                                </m:r>
                                <m:r>
                                  <a:rPr lang="en-US" sz="1600" b="1" cap="none" spc="0" dirty="0" smtClean="0">
                                    <a:ln>
                                      <a:noFill/>
                                    </a:ln>
                                    <a:effectLst/>
                                    <a:latin typeface="Cambria Math" panose="02040503050406030204" pitchFamily="18" charset="0"/>
                                  </a:rPr>
                                  <m:t>.</m:t>
                                </m:r>
                                <m:r>
                                  <a:rPr lang="en-US" sz="1600" b="1" i="1" cap="none" spc="0" dirty="0" smtClean="0">
                                    <a:ln>
                                      <a:noFill/>
                                    </a:ln>
                                    <a:effectLst/>
                                    <a:latin typeface="Cambria Math" panose="02040503050406030204" pitchFamily="18" charset="0"/>
                                  </a:rPr>
                                  <m:t>𝟒𝟎</m:t>
                                </m:r>
                                <m:r>
                                  <a:rPr lang="en-US" sz="1600" b="1" cap="none" spc="0" dirty="0" smtClean="0">
                                    <a:ln>
                                      <a:noFill/>
                                    </a:ln>
                                    <a:effectLst/>
                                    <a:latin typeface="Cambria Math" panose="02040503050406030204" pitchFamily="18" charset="0"/>
                                  </a:rPr>
                                  <m:t>×</m:t>
                                </m:r>
                              </m:oMath>
                            </m:oMathPara>
                          </a14:m>
                          <a:endParaRPr lang="en-US" sz="1600" b="1"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19.09 </m:t>
                                </m:r>
                                <m:r>
                                  <a:rPr lang="en-US" sz="1600" cap="none" spc="0" dirty="0" smtClean="0">
                                    <a:ln>
                                      <a:noFill/>
                                    </a:ln>
                                    <a:effectLst/>
                                    <a:latin typeface="Cambria Math" panose="02040503050406030204" pitchFamily="18" charset="0"/>
                                  </a:rPr>
                                  <m:t>𝑚𝑠</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1" i="1" cap="none" spc="0" dirty="0" smtClean="0">
                                    <a:ln>
                                      <a:noFill/>
                                    </a:ln>
                                    <a:effectLst/>
                                    <a:latin typeface="Cambria Math" panose="02040503050406030204" pitchFamily="18" charset="0"/>
                                  </a:rPr>
                                  <m:t>𝟔</m:t>
                                </m:r>
                                <m:r>
                                  <a:rPr lang="en-US" sz="1600" b="1" cap="none" spc="0" dirty="0" smtClean="0">
                                    <a:ln>
                                      <a:noFill/>
                                    </a:ln>
                                    <a:effectLst/>
                                    <a:latin typeface="Cambria Math" panose="02040503050406030204" pitchFamily="18" charset="0"/>
                                  </a:rPr>
                                  <m:t>.</m:t>
                                </m:r>
                                <m:r>
                                  <a:rPr lang="en-US" sz="1600" b="1" i="1" cap="none" spc="0" dirty="0" smtClean="0">
                                    <a:ln>
                                      <a:noFill/>
                                    </a:ln>
                                    <a:effectLst/>
                                    <a:latin typeface="Cambria Math" panose="02040503050406030204" pitchFamily="18" charset="0"/>
                                  </a:rPr>
                                  <m:t>𝟒𝟏</m:t>
                                </m:r>
                                <m:r>
                                  <a:rPr lang="en-US" sz="1600" b="1" cap="none" spc="0" dirty="0" smtClean="0">
                                    <a:ln>
                                      <a:noFill/>
                                    </a:ln>
                                    <a:effectLst/>
                                    <a:latin typeface="Cambria Math" panose="02040503050406030204" pitchFamily="18" charset="0"/>
                                  </a:rPr>
                                  <m:t>×</m:t>
                                </m:r>
                              </m:oMath>
                            </m:oMathPara>
                          </a14:m>
                          <a:endParaRPr lang="en-US" sz="1600" b="1"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16.79 </m:t>
                                </m:r>
                                <m:r>
                                  <a:rPr lang="en-US" sz="1600" cap="none" spc="0" dirty="0" smtClean="0">
                                    <a:ln>
                                      <a:noFill/>
                                    </a:ln>
                                    <a:effectLst/>
                                    <a:latin typeface="Cambria Math" panose="02040503050406030204" pitchFamily="18" charset="0"/>
                                  </a:rPr>
                                  <m:t>𝑚𝑠</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1" i="1" cap="none" spc="0" dirty="0" smtClean="0">
                                    <a:ln>
                                      <a:noFill/>
                                    </a:ln>
                                    <a:effectLst/>
                                    <a:latin typeface="Cambria Math" panose="02040503050406030204" pitchFamily="18" charset="0"/>
                                  </a:rPr>
                                  <m:t>𝟕</m:t>
                                </m:r>
                                <m:r>
                                  <a:rPr lang="en-US" sz="1600" b="1" cap="none" spc="0" dirty="0" smtClean="0">
                                    <a:ln>
                                      <a:noFill/>
                                    </a:ln>
                                    <a:effectLst/>
                                    <a:latin typeface="Cambria Math" panose="02040503050406030204" pitchFamily="18" charset="0"/>
                                  </a:rPr>
                                  <m:t>.</m:t>
                                </m:r>
                                <m:r>
                                  <a:rPr lang="en-US" sz="1600" b="1" i="1" cap="none" spc="0" dirty="0" smtClean="0">
                                    <a:ln>
                                      <a:noFill/>
                                    </a:ln>
                                    <a:effectLst/>
                                    <a:latin typeface="Cambria Math" panose="02040503050406030204" pitchFamily="18" charset="0"/>
                                  </a:rPr>
                                  <m:t>𝟐𝟖</m:t>
                                </m:r>
                                <m:r>
                                  <a:rPr lang="en-US" sz="1600" b="1" cap="none" spc="0" dirty="0" smtClean="0">
                                    <a:ln>
                                      <a:noFill/>
                                    </a:ln>
                                    <a:effectLst/>
                                    <a:latin typeface="Cambria Math" panose="02040503050406030204" pitchFamily="18" charset="0"/>
                                  </a:rPr>
                                  <m:t>×</m:t>
                                </m:r>
                              </m:oMath>
                            </m:oMathPara>
                          </a14:m>
                          <a:endParaRPr lang="en-US" sz="1600" b="1" cap="none" spc="0" dirty="0">
                            <a:ln>
                              <a:noFill/>
                            </a:ln>
                            <a:solidFill>
                              <a:schemeClr val="tx1"/>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08283203"/>
                      </a:ext>
                    </a:extLst>
                  </a:tr>
                  <a:tr h="6773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25×25×1024×1024</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138.93 </m:t>
                                </m:r>
                                <m:r>
                                  <a:rPr lang="en-US" sz="1600" cap="none" spc="0" dirty="0" smtClean="0">
                                    <a:ln>
                                      <a:noFill/>
                                    </a:ln>
                                    <a:effectLst/>
                                    <a:latin typeface="Cambria Math" panose="02040503050406030204" pitchFamily="18" charset="0"/>
                                  </a:rPr>
                                  <m:t>𝑚𝑠</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41.42 </m:t>
                                </m:r>
                                <m:r>
                                  <a:rPr lang="en-US" sz="1600" cap="none" spc="0" dirty="0" smtClean="0">
                                    <a:ln>
                                      <a:noFill/>
                                    </a:ln>
                                    <a:effectLst/>
                                    <a:latin typeface="Cambria Math" panose="02040503050406030204" pitchFamily="18" charset="0"/>
                                  </a:rPr>
                                  <m:t>𝑚𝑠</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1" i="1" cap="none" spc="0" dirty="0" smtClean="0">
                                    <a:ln>
                                      <a:noFill/>
                                    </a:ln>
                                    <a:effectLst/>
                                    <a:latin typeface="Cambria Math" panose="02040503050406030204" pitchFamily="18" charset="0"/>
                                  </a:rPr>
                                  <m:t>𝟑</m:t>
                                </m:r>
                                <m:r>
                                  <a:rPr lang="en-US" sz="1600" b="1" cap="none" spc="0" dirty="0" smtClean="0">
                                    <a:ln>
                                      <a:noFill/>
                                    </a:ln>
                                    <a:effectLst/>
                                    <a:latin typeface="Cambria Math" panose="02040503050406030204" pitchFamily="18" charset="0"/>
                                  </a:rPr>
                                  <m:t>.</m:t>
                                </m:r>
                                <m:r>
                                  <a:rPr lang="en-US" sz="1600" b="1" i="1" cap="none" spc="0" dirty="0" smtClean="0">
                                    <a:ln>
                                      <a:noFill/>
                                    </a:ln>
                                    <a:effectLst/>
                                    <a:latin typeface="Cambria Math" panose="02040503050406030204" pitchFamily="18" charset="0"/>
                                  </a:rPr>
                                  <m:t>𝟑𝟓</m:t>
                                </m:r>
                                <m:r>
                                  <a:rPr lang="en-US" sz="1600" b="1" cap="none" spc="0" dirty="0" smtClean="0">
                                    <a:ln>
                                      <a:noFill/>
                                    </a:ln>
                                    <a:effectLst/>
                                    <a:latin typeface="Cambria Math" panose="02040503050406030204" pitchFamily="18" charset="0"/>
                                  </a:rPr>
                                  <m:t>×</m:t>
                                </m:r>
                              </m:oMath>
                            </m:oMathPara>
                          </a14:m>
                          <a:endParaRPr lang="en-US" sz="1600" b="1"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21.96 </m:t>
                                </m:r>
                                <m:r>
                                  <a:rPr lang="en-US" sz="1600" cap="none" spc="0" dirty="0" smtClean="0">
                                    <a:ln>
                                      <a:noFill/>
                                    </a:ln>
                                    <a:effectLst/>
                                    <a:latin typeface="Cambria Math" panose="02040503050406030204" pitchFamily="18" charset="0"/>
                                  </a:rPr>
                                  <m:t>𝑚𝑠</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1" i="1" cap="none" spc="0" dirty="0" smtClean="0">
                                    <a:ln>
                                      <a:noFill/>
                                    </a:ln>
                                    <a:effectLst/>
                                    <a:latin typeface="Cambria Math" panose="02040503050406030204" pitchFamily="18" charset="0"/>
                                  </a:rPr>
                                  <m:t>𝟔</m:t>
                                </m:r>
                                <m:r>
                                  <a:rPr lang="en-US" sz="1600" b="1" cap="none" spc="0" dirty="0" smtClean="0">
                                    <a:ln>
                                      <a:noFill/>
                                    </a:ln>
                                    <a:effectLst/>
                                    <a:latin typeface="Cambria Math" panose="02040503050406030204" pitchFamily="18" charset="0"/>
                                  </a:rPr>
                                  <m:t>.</m:t>
                                </m:r>
                                <m:r>
                                  <a:rPr lang="en-US" sz="1600" b="1" i="1" cap="none" spc="0" dirty="0" smtClean="0">
                                    <a:ln>
                                      <a:noFill/>
                                    </a:ln>
                                    <a:effectLst/>
                                    <a:latin typeface="Cambria Math" panose="02040503050406030204" pitchFamily="18" charset="0"/>
                                  </a:rPr>
                                  <m:t>𝟑𝟑</m:t>
                                </m:r>
                                <m:r>
                                  <a:rPr lang="en-US" sz="1600" b="1" cap="none" spc="0" dirty="0" smtClean="0">
                                    <a:ln>
                                      <a:noFill/>
                                    </a:ln>
                                    <a:effectLst/>
                                    <a:latin typeface="Cambria Math" panose="02040503050406030204" pitchFamily="18" charset="0"/>
                                  </a:rPr>
                                  <m:t>×</m:t>
                                </m:r>
                              </m:oMath>
                            </m:oMathPara>
                          </a14:m>
                          <a:endParaRPr lang="en-US" sz="1600" b="1"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cap="none" spc="0" dirty="0" smtClean="0">
                                    <a:ln>
                                      <a:noFill/>
                                    </a:ln>
                                    <a:effectLst/>
                                    <a:latin typeface="Cambria Math" panose="02040503050406030204" pitchFamily="18" charset="0"/>
                                  </a:rPr>
                                  <m:t>19.09 </m:t>
                                </m:r>
                                <m:r>
                                  <a:rPr lang="en-US" sz="1600" cap="none" spc="0" dirty="0" smtClean="0">
                                    <a:ln>
                                      <a:noFill/>
                                    </a:ln>
                                    <a:effectLst/>
                                    <a:latin typeface="Cambria Math" panose="02040503050406030204" pitchFamily="18" charset="0"/>
                                  </a:rPr>
                                  <m:t>𝑚𝑠</m:t>
                                </m:r>
                              </m:oMath>
                            </m:oMathPara>
                          </a14:m>
                          <a:endParaRPr lang="en-US" sz="1600" b="0"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1" i="1" cap="none" spc="0" dirty="0" smtClean="0">
                                    <a:ln>
                                      <a:noFill/>
                                    </a:ln>
                                    <a:effectLst/>
                                    <a:latin typeface="Cambria Math" panose="02040503050406030204" pitchFamily="18" charset="0"/>
                                  </a:rPr>
                                  <m:t>𝟕</m:t>
                                </m:r>
                                <m:r>
                                  <a:rPr lang="en-US" sz="1600" b="1" cap="none" spc="0" dirty="0" smtClean="0">
                                    <a:ln>
                                      <a:noFill/>
                                    </a:ln>
                                    <a:effectLst/>
                                    <a:latin typeface="Cambria Math" panose="02040503050406030204" pitchFamily="18" charset="0"/>
                                  </a:rPr>
                                  <m:t>.</m:t>
                                </m:r>
                                <m:r>
                                  <a:rPr lang="en-US" sz="1600" b="1" i="1" cap="none" spc="0" dirty="0" smtClean="0">
                                    <a:ln>
                                      <a:noFill/>
                                    </a:ln>
                                    <a:effectLst/>
                                    <a:latin typeface="Cambria Math" panose="02040503050406030204" pitchFamily="18" charset="0"/>
                                  </a:rPr>
                                  <m:t>𝟐𝟖</m:t>
                                </m:r>
                                <m:r>
                                  <a:rPr lang="en-US" sz="1600" b="1" cap="none" spc="0" dirty="0" smtClean="0">
                                    <a:ln>
                                      <a:noFill/>
                                    </a:ln>
                                    <a:effectLst/>
                                    <a:latin typeface="Cambria Math" panose="02040503050406030204" pitchFamily="18" charset="0"/>
                                  </a:rPr>
                                  <m:t>×</m:t>
                                </m:r>
                              </m:oMath>
                            </m:oMathPara>
                          </a14:m>
                          <a:endParaRPr lang="en-US" sz="1600" b="1" cap="none" spc="0" dirty="0">
                            <a:ln>
                              <a:noFill/>
                            </a:ln>
                            <a:solidFill>
                              <a:schemeClr val="tx1"/>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47772221"/>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2343363685"/>
                  </p:ext>
                </p:extLst>
              </p:nvPr>
            </p:nvGraphicFramePr>
            <p:xfrm>
              <a:off x="91598" y="1205596"/>
              <a:ext cx="11938841" cy="5472851"/>
            </p:xfrm>
            <a:graphic>
              <a:graphicData uri="http://schemas.openxmlformats.org/drawingml/2006/table">
                <a:tbl>
                  <a:tblPr firstRow="1" bandRow="1">
                    <a:tableStyleId>{E8B1032C-EA38-4F05-BA0D-38AFFFC7BED3}</a:tableStyleId>
                  </a:tblPr>
                  <a:tblGrid>
                    <a:gridCol w="2838960">
                      <a:extLst>
                        <a:ext uri="{9D8B030D-6E8A-4147-A177-3AD203B41FA5}">
                          <a16:colId xmlns:a16="http://schemas.microsoft.com/office/drawing/2014/main" val="2213475802"/>
                        </a:ext>
                      </a:extLst>
                    </a:gridCol>
                    <a:gridCol w="1299983">
                      <a:extLst>
                        <a:ext uri="{9D8B030D-6E8A-4147-A177-3AD203B41FA5}">
                          <a16:colId xmlns:a16="http://schemas.microsoft.com/office/drawing/2014/main" val="3196235577"/>
                        </a:ext>
                      </a:extLst>
                    </a:gridCol>
                    <a:gridCol w="1299983">
                      <a:extLst>
                        <a:ext uri="{9D8B030D-6E8A-4147-A177-3AD203B41FA5}">
                          <a16:colId xmlns:a16="http://schemas.microsoft.com/office/drawing/2014/main" val="1848399906"/>
                        </a:ext>
                      </a:extLst>
                    </a:gridCol>
                    <a:gridCol w="1299983">
                      <a:extLst>
                        <a:ext uri="{9D8B030D-6E8A-4147-A177-3AD203B41FA5}">
                          <a16:colId xmlns:a16="http://schemas.microsoft.com/office/drawing/2014/main" val="3827623099"/>
                        </a:ext>
                      </a:extLst>
                    </a:gridCol>
                    <a:gridCol w="1299983">
                      <a:extLst>
                        <a:ext uri="{9D8B030D-6E8A-4147-A177-3AD203B41FA5}">
                          <a16:colId xmlns:a16="http://schemas.microsoft.com/office/drawing/2014/main" val="246736103"/>
                        </a:ext>
                      </a:extLst>
                    </a:gridCol>
                    <a:gridCol w="1299983">
                      <a:extLst>
                        <a:ext uri="{9D8B030D-6E8A-4147-A177-3AD203B41FA5}">
                          <a16:colId xmlns:a16="http://schemas.microsoft.com/office/drawing/2014/main" val="545803152"/>
                        </a:ext>
                      </a:extLst>
                    </a:gridCol>
                    <a:gridCol w="1299983">
                      <a:extLst>
                        <a:ext uri="{9D8B030D-6E8A-4147-A177-3AD203B41FA5}">
                          <a16:colId xmlns:a16="http://schemas.microsoft.com/office/drawing/2014/main" val="3353874080"/>
                        </a:ext>
                      </a:extLst>
                    </a:gridCol>
                    <a:gridCol w="1299983">
                      <a:extLst>
                        <a:ext uri="{9D8B030D-6E8A-4147-A177-3AD203B41FA5}">
                          <a16:colId xmlns:a16="http://schemas.microsoft.com/office/drawing/2014/main" val="2290538433"/>
                        </a:ext>
                      </a:extLst>
                    </a:gridCol>
                  </a:tblGrid>
                  <a:tr h="677333">
                    <a:tc rowSpan="2">
                      <a:txBody>
                        <a:bodyPr/>
                        <a:lstStyle/>
                        <a:p>
                          <a:pPr algn="ctr"/>
                          <a:r>
                            <a:rPr lang="en-US" sz="1400" cap="none" spc="0" dirty="0">
                              <a:ln>
                                <a:noFill/>
                              </a:ln>
                              <a:effectLst/>
                            </a:rPr>
                            <a:t>Resolution</a:t>
                          </a:r>
                          <a:endParaRPr lang="en-US" sz="1400" b="1" cap="none" spc="0" dirty="0">
                            <a:ln>
                              <a:noFill/>
                            </a:ln>
                            <a:solidFill>
                              <a:schemeClr val="tx1"/>
                            </a:solidFill>
                            <a:effectLst/>
                            <a:latin typeface="Arial" panose="020B0604020202020204" pitchFamily="34" charset="0"/>
                            <a:cs typeface="Arial" panose="020B0604020202020204" pitchFamily="34" charset="0"/>
                          </a:endParaRPr>
                        </a:p>
                      </a:txBody>
                      <a:tcPr anchor="ctr"/>
                    </a:tc>
                    <a:tc rowSpan="2">
                      <a:txBody>
                        <a:bodyPr/>
                        <a:lstStyle/>
                        <a:p>
                          <a:pPr algn="ctr"/>
                          <a:r>
                            <a:rPr lang="en-US" sz="1400" cap="none" spc="0" dirty="0">
                              <a:ln>
                                <a:noFill/>
                              </a:ln>
                              <a:effectLst/>
                            </a:rPr>
                            <a:t>Rendering Time of</a:t>
                          </a:r>
                        </a:p>
                        <a:p>
                          <a:pPr algn="ctr"/>
                          <a:r>
                            <a:rPr lang="en-US" sz="1400" cap="none" spc="0" dirty="0">
                              <a:ln>
                                <a:noFill/>
                              </a:ln>
                              <a:effectLst/>
                            </a:rPr>
                            <a:t>Ground Truth</a:t>
                          </a:r>
                          <a:endParaRPr lang="en-US" sz="1400" b="1" cap="none" spc="0" dirty="0">
                            <a:ln>
                              <a:noFill/>
                            </a:ln>
                            <a:solidFill>
                              <a:schemeClr val="tx1"/>
                            </a:solidFill>
                            <a:effectLst/>
                            <a:latin typeface="Arial" panose="020B0604020202020204" pitchFamily="34" charset="0"/>
                            <a:cs typeface="Arial" panose="020B0604020202020204" pitchFamily="34" charset="0"/>
                          </a:endParaRPr>
                        </a:p>
                      </a:txBody>
                      <a:tcPr anchor="ctr"/>
                    </a:tc>
                    <a:tc gridSpan="2">
                      <a:txBody>
                        <a:bodyPr/>
                        <a:lstStyle/>
                        <a:p>
                          <a:endParaRPr lang="en-US"/>
                        </a:p>
                      </a:txBody>
                      <a:tcPr anchor="ctr">
                        <a:blipFill>
                          <a:blip r:embed="rId3"/>
                          <a:stretch>
                            <a:fillRect l="-159512" r="-200000" b="-716981"/>
                          </a:stretch>
                        </a:blipFill>
                      </a:tcPr>
                    </a:tc>
                    <a:tc hMerge="1">
                      <a:txBody>
                        <a:bodyPr/>
                        <a:lstStyle/>
                        <a:p>
                          <a:endParaRPr lang="en-US" dirty="0">
                            <a:solidFill>
                              <a:schemeClr val="bg1"/>
                            </a:solidFill>
                          </a:endParaRPr>
                        </a:p>
                      </a:txBody>
                      <a:tcPr/>
                    </a:tc>
                    <a:tc gridSpan="2">
                      <a:txBody>
                        <a:bodyPr/>
                        <a:lstStyle/>
                        <a:p>
                          <a:endParaRPr lang="en-US"/>
                        </a:p>
                      </a:txBody>
                      <a:tcPr anchor="ctr">
                        <a:blipFill>
                          <a:blip r:embed="rId3"/>
                          <a:stretch>
                            <a:fillRect l="-259512" r="-100000" b="-716981"/>
                          </a:stretch>
                        </a:blipFill>
                      </a:tcPr>
                    </a:tc>
                    <a:tc hMerge="1">
                      <a:txBody>
                        <a:bodyPr/>
                        <a:lstStyle/>
                        <a:p>
                          <a:endParaRPr lang="en-US" dirty="0">
                            <a:solidFill>
                              <a:schemeClr val="bg1"/>
                            </a:solidFill>
                          </a:endParaRPr>
                        </a:p>
                      </a:txBody>
                      <a:tcPr/>
                    </a:tc>
                    <a:tc gridSpan="2">
                      <a:txBody>
                        <a:bodyPr/>
                        <a:lstStyle/>
                        <a:p>
                          <a:endParaRPr lang="en-US"/>
                        </a:p>
                      </a:txBody>
                      <a:tcPr anchor="ctr">
                        <a:blipFill>
                          <a:blip r:embed="rId3"/>
                          <a:stretch>
                            <a:fillRect l="-359512" b="-716981"/>
                          </a:stretch>
                        </a:blipFill>
                      </a:tcPr>
                    </a:tc>
                    <a:tc hMerge="1">
                      <a:txBody>
                        <a:bodyPr/>
                        <a:lstStyle/>
                        <a:p>
                          <a:endParaRPr lang="en-US" dirty="0">
                            <a:solidFill>
                              <a:schemeClr val="bg1"/>
                            </a:solidFill>
                          </a:endParaRPr>
                        </a:p>
                      </a:txBody>
                      <a:tcPr/>
                    </a:tc>
                    <a:extLst>
                      <a:ext uri="{0D108BD9-81ED-4DB2-BD59-A6C34878D82A}">
                        <a16:rowId xmlns:a16="http://schemas.microsoft.com/office/drawing/2014/main" val="2324508911"/>
                      </a:ext>
                    </a:extLst>
                  </a:tr>
                  <a:tr h="731520">
                    <a:tc vMerge="1">
                      <a:txBody>
                        <a:bodyPr/>
                        <a:lstStyle/>
                        <a:p>
                          <a:endParaRPr lang="en-US" dirty="0">
                            <a:solidFill>
                              <a:schemeClr val="bg1"/>
                            </a:solidFill>
                          </a:endParaRPr>
                        </a:p>
                      </a:txBody>
                      <a:tcPr/>
                    </a:tc>
                    <a:tc vMerge="1">
                      <a:txBody>
                        <a:bodyPr/>
                        <a:lstStyle/>
                        <a:p>
                          <a:endParaRPr lang="en-US"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cap="none" spc="0" dirty="0">
                              <a:ln>
                                <a:noFill/>
                              </a:ln>
                              <a:effectLst/>
                            </a:rPr>
                            <a:t>Rendering Time of</a:t>
                          </a:r>
                        </a:p>
                        <a:p>
                          <a:pPr algn="ctr"/>
                          <a:r>
                            <a:rPr lang="en-US" sz="1400" cap="none" spc="0" dirty="0">
                              <a:ln>
                                <a:noFill/>
                              </a:ln>
                              <a:effectLst/>
                            </a:rPr>
                            <a:t>3D KFR</a:t>
                          </a:r>
                          <a:endParaRPr lang="en-US" sz="1400" b="1"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algn="ctr"/>
                          <a:r>
                            <a:rPr lang="en-US" sz="1400" cap="none" spc="0" dirty="0">
                              <a:ln>
                                <a:noFill/>
                              </a:ln>
                              <a:effectLst/>
                            </a:rPr>
                            <a:t>Speedup</a:t>
                          </a:r>
                          <a:endParaRPr lang="en-US" sz="1400" b="1"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cap="none" spc="0" dirty="0">
                              <a:ln>
                                <a:noFill/>
                              </a:ln>
                              <a:effectLst/>
                            </a:rPr>
                            <a:t>Rendering Time of</a:t>
                          </a:r>
                        </a:p>
                        <a:p>
                          <a:pPr algn="ctr"/>
                          <a:r>
                            <a:rPr lang="en-US" sz="1400" cap="none" spc="0" dirty="0">
                              <a:ln>
                                <a:noFill/>
                              </a:ln>
                              <a:effectLst/>
                            </a:rPr>
                            <a:t>3D KFR</a:t>
                          </a:r>
                          <a:endParaRPr lang="en-US" sz="1400" b="1"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algn="ctr"/>
                          <a:r>
                            <a:rPr lang="en-US" sz="1400" cap="none" spc="0" dirty="0">
                              <a:ln>
                                <a:noFill/>
                              </a:ln>
                              <a:effectLst/>
                            </a:rPr>
                            <a:t>Speedup</a:t>
                          </a:r>
                          <a:endParaRPr lang="en-US" sz="1400" b="1"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cap="none" spc="0" dirty="0">
                              <a:ln>
                                <a:noFill/>
                              </a:ln>
                              <a:effectLst/>
                            </a:rPr>
                            <a:t>Rendering Time of</a:t>
                          </a:r>
                        </a:p>
                        <a:p>
                          <a:pPr algn="ctr"/>
                          <a:r>
                            <a:rPr lang="en-US" sz="1400" cap="none" spc="0" dirty="0">
                              <a:ln>
                                <a:noFill/>
                              </a:ln>
                              <a:effectLst/>
                            </a:rPr>
                            <a:t>3D KFR</a:t>
                          </a:r>
                          <a:endParaRPr lang="en-US" sz="1400" b="1" cap="none" spc="0" dirty="0">
                            <a:ln>
                              <a:noFill/>
                            </a:ln>
                            <a:solidFill>
                              <a:schemeClr val="tx1"/>
                            </a:solidFill>
                            <a:effectLst/>
                            <a:latin typeface="Arial" panose="020B0604020202020204" pitchFamily="34" charset="0"/>
                            <a:cs typeface="Arial" panose="020B0604020202020204" pitchFamily="34" charset="0"/>
                          </a:endParaRPr>
                        </a:p>
                      </a:txBody>
                      <a:tcPr anchor="ctr"/>
                    </a:tc>
                    <a:tc>
                      <a:txBody>
                        <a:bodyPr/>
                        <a:lstStyle/>
                        <a:p>
                          <a:pPr algn="ctr"/>
                          <a:r>
                            <a:rPr lang="en-US" sz="1400" cap="none" spc="0" dirty="0">
                              <a:ln>
                                <a:noFill/>
                              </a:ln>
                              <a:effectLst/>
                            </a:rPr>
                            <a:t>Speedup</a:t>
                          </a:r>
                          <a:endParaRPr lang="en-US" sz="1400" b="1" cap="none" spc="0" dirty="0">
                            <a:ln>
                              <a:noFill/>
                            </a:ln>
                            <a:solidFill>
                              <a:schemeClr val="tx1"/>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73961380"/>
                      </a:ext>
                    </a:extLst>
                  </a:tr>
                  <a:tr h="677333">
                    <a:tc>
                      <a:txBody>
                        <a:bodyPr/>
                        <a:lstStyle/>
                        <a:p>
                          <a:endParaRPr lang="en-US"/>
                        </a:p>
                      </a:txBody>
                      <a:tcPr anchor="ctr">
                        <a:blipFill>
                          <a:blip r:embed="rId3"/>
                          <a:stretch>
                            <a:fillRect l="-446" t="-205556" r="-320089" b="-496296"/>
                          </a:stretch>
                        </a:blipFill>
                      </a:tcPr>
                    </a:tc>
                    <a:tc>
                      <a:txBody>
                        <a:bodyPr/>
                        <a:lstStyle/>
                        <a:p>
                          <a:endParaRPr lang="en-US"/>
                        </a:p>
                      </a:txBody>
                      <a:tcPr anchor="ctr">
                        <a:blipFill>
                          <a:blip r:embed="rId3"/>
                          <a:stretch>
                            <a:fillRect l="-220588" t="-205556" r="-602941" b="-496296"/>
                          </a:stretch>
                        </a:blipFill>
                      </a:tcPr>
                    </a:tc>
                    <a:tc>
                      <a:txBody>
                        <a:bodyPr/>
                        <a:lstStyle/>
                        <a:p>
                          <a:endParaRPr lang="en-US"/>
                        </a:p>
                      </a:txBody>
                      <a:tcPr anchor="ctr">
                        <a:blipFill>
                          <a:blip r:embed="rId3"/>
                          <a:stretch>
                            <a:fillRect l="-317476" t="-205556" r="-497087" b="-496296"/>
                          </a:stretch>
                        </a:blipFill>
                      </a:tcPr>
                    </a:tc>
                    <a:tc>
                      <a:txBody>
                        <a:bodyPr/>
                        <a:lstStyle/>
                        <a:p>
                          <a:endParaRPr lang="en-US"/>
                        </a:p>
                      </a:txBody>
                      <a:tcPr anchor="ctr">
                        <a:blipFill>
                          <a:blip r:embed="rId3"/>
                          <a:stretch>
                            <a:fillRect l="-421569" t="-205556" r="-401961" b="-496296"/>
                          </a:stretch>
                        </a:blipFill>
                      </a:tcPr>
                    </a:tc>
                    <a:tc>
                      <a:txBody>
                        <a:bodyPr/>
                        <a:lstStyle/>
                        <a:p>
                          <a:endParaRPr lang="en-US"/>
                        </a:p>
                      </a:txBody>
                      <a:tcPr anchor="ctr">
                        <a:blipFill>
                          <a:blip r:embed="rId3"/>
                          <a:stretch>
                            <a:fillRect l="-516505" t="-205556" r="-298058" b="-496296"/>
                          </a:stretch>
                        </a:blipFill>
                      </a:tcPr>
                    </a:tc>
                    <a:tc>
                      <a:txBody>
                        <a:bodyPr/>
                        <a:lstStyle/>
                        <a:p>
                          <a:endParaRPr lang="en-US"/>
                        </a:p>
                      </a:txBody>
                      <a:tcPr anchor="ctr">
                        <a:blipFill>
                          <a:blip r:embed="rId3"/>
                          <a:stretch>
                            <a:fillRect l="-622549" t="-205556" r="-200980" b="-496296"/>
                          </a:stretch>
                        </a:blipFill>
                      </a:tcPr>
                    </a:tc>
                    <a:tc>
                      <a:txBody>
                        <a:bodyPr/>
                        <a:lstStyle/>
                        <a:p>
                          <a:endParaRPr lang="en-US"/>
                        </a:p>
                      </a:txBody>
                      <a:tcPr anchor="ctr">
                        <a:blipFill>
                          <a:blip r:embed="rId3"/>
                          <a:stretch>
                            <a:fillRect l="-715534" t="-205556" r="-99029" b="-496296"/>
                          </a:stretch>
                        </a:blipFill>
                      </a:tcPr>
                    </a:tc>
                    <a:tc>
                      <a:txBody>
                        <a:bodyPr/>
                        <a:lstStyle/>
                        <a:p>
                          <a:endParaRPr lang="en-US"/>
                        </a:p>
                      </a:txBody>
                      <a:tcPr anchor="ctr">
                        <a:blipFill>
                          <a:blip r:embed="rId3"/>
                          <a:stretch>
                            <a:fillRect l="-823529" t="-205556" b="-496296"/>
                          </a:stretch>
                        </a:blipFill>
                      </a:tcPr>
                    </a:tc>
                    <a:extLst>
                      <a:ext uri="{0D108BD9-81ED-4DB2-BD59-A6C34878D82A}">
                        <a16:rowId xmlns:a16="http://schemas.microsoft.com/office/drawing/2014/main" val="1760624805"/>
                      </a:ext>
                    </a:extLst>
                  </a:tr>
                  <a:tr h="677333">
                    <a:tc>
                      <a:txBody>
                        <a:bodyPr/>
                        <a:lstStyle/>
                        <a:p>
                          <a:endParaRPr lang="en-US"/>
                        </a:p>
                      </a:txBody>
                      <a:tcPr anchor="ctr">
                        <a:blipFill>
                          <a:blip r:embed="rId3"/>
                          <a:stretch>
                            <a:fillRect l="-446" t="-311321" r="-320089" b="-405660"/>
                          </a:stretch>
                        </a:blipFill>
                      </a:tcPr>
                    </a:tc>
                    <a:tc>
                      <a:txBody>
                        <a:bodyPr/>
                        <a:lstStyle/>
                        <a:p>
                          <a:endParaRPr lang="en-US"/>
                        </a:p>
                      </a:txBody>
                      <a:tcPr anchor="ctr">
                        <a:blipFill>
                          <a:blip r:embed="rId3"/>
                          <a:stretch>
                            <a:fillRect l="-220588" t="-311321" r="-602941" b="-405660"/>
                          </a:stretch>
                        </a:blipFill>
                      </a:tcPr>
                    </a:tc>
                    <a:tc>
                      <a:txBody>
                        <a:bodyPr/>
                        <a:lstStyle/>
                        <a:p>
                          <a:endParaRPr lang="en-US"/>
                        </a:p>
                      </a:txBody>
                      <a:tcPr anchor="ctr">
                        <a:blipFill>
                          <a:blip r:embed="rId3"/>
                          <a:stretch>
                            <a:fillRect l="-317476" t="-311321" r="-497087" b="-405660"/>
                          </a:stretch>
                        </a:blipFill>
                      </a:tcPr>
                    </a:tc>
                    <a:tc>
                      <a:txBody>
                        <a:bodyPr/>
                        <a:lstStyle/>
                        <a:p>
                          <a:endParaRPr lang="en-US"/>
                        </a:p>
                      </a:txBody>
                      <a:tcPr anchor="ctr">
                        <a:blipFill>
                          <a:blip r:embed="rId3"/>
                          <a:stretch>
                            <a:fillRect l="-421569" t="-311321" r="-401961" b="-405660"/>
                          </a:stretch>
                        </a:blipFill>
                      </a:tcPr>
                    </a:tc>
                    <a:tc>
                      <a:txBody>
                        <a:bodyPr/>
                        <a:lstStyle/>
                        <a:p>
                          <a:endParaRPr lang="en-US"/>
                        </a:p>
                      </a:txBody>
                      <a:tcPr anchor="ctr">
                        <a:blipFill>
                          <a:blip r:embed="rId3"/>
                          <a:stretch>
                            <a:fillRect l="-516505" t="-311321" r="-298058" b="-405660"/>
                          </a:stretch>
                        </a:blipFill>
                      </a:tcPr>
                    </a:tc>
                    <a:tc>
                      <a:txBody>
                        <a:bodyPr/>
                        <a:lstStyle/>
                        <a:p>
                          <a:endParaRPr lang="en-US"/>
                        </a:p>
                      </a:txBody>
                      <a:tcPr anchor="ctr">
                        <a:blipFill>
                          <a:blip r:embed="rId3"/>
                          <a:stretch>
                            <a:fillRect l="-622549" t="-311321" r="-200980" b="-405660"/>
                          </a:stretch>
                        </a:blipFill>
                      </a:tcPr>
                    </a:tc>
                    <a:tc>
                      <a:txBody>
                        <a:bodyPr/>
                        <a:lstStyle/>
                        <a:p>
                          <a:endParaRPr lang="en-US"/>
                        </a:p>
                      </a:txBody>
                      <a:tcPr anchor="ctr">
                        <a:blipFill>
                          <a:blip r:embed="rId3"/>
                          <a:stretch>
                            <a:fillRect l="-715534" t="-311321" r="-99029" b="-405660"/>
                          </a:stretch>
                        </a:blipFill>
                      </a:tcPr>
                    </a:tc>
                    <a:tc>
                      <a:txBody>
                        <a:bodyPr/>
                        <a:lstStyle/>
                        <a:p>
                          <a:endParaRPr lang="en-US"/>
                        </a:p>
                      </a:txBody>
                      <a:tcPr anchor="ctr">
                        <a:blipFill>
                          <a:blip r:embed="rId3"/>
                          <a:stretch>
                            <a:fillRect l="-823529" t="-311321" b="-405660"/>
                          </a:stretch>
                        </a:blipFill>
                      </a:tcPr>
                    </a:tc>
                    <a:extLst>
                      <a:ext uri="{0D108BD9-81ED-4DB2-BD59-A6C34878D82A}">
                        <a16:rowId xmlns:a16="http://schemas.microsoft.com/office/drawing/2014/main" val="3057189647"/>
                      </a:ext>
                    </a:extLst>
                  </a:tr>
                  <a:tr h="677333">
                    <a:tc>
                      <a:txBody>
                        <a:bodyPr/>
                        <a:lstStyle/>
                        <a:p>
                          <a:endParaRPr lang="en-US"/>
                        </a:p>
                      </a:txBody>
                      <a:tcPr anchor="ctr">
                        <a:blipFill>
                          <a:blip r:embed="rId3"/>
                          <a:stretch>
                            <a:fillRect l="-446" t="-403704" r="-320089" b="-298148"/>
                          </a:stretch>
                        </a:blipFill>
                      </a:tcPr>
                    </a:tc>
                    <a:tc>
                      <a:txBody>
                        <a:bodyPr/>
                        <a:lstStyle/>
                        <a:p>
                          <a:endParaRPr lang="en-US"/>
                        </a:p>
                      </a:txBody>
                      <a:tcPr anchor="ctr">
                        <a:blipFill>
                          <a:blip r:embed="rId3"/>
                          <a:stretch>
                            <a:fillRect l="-220588" t="-403704" r="-602941" b="-298148"/>
                          </a:stretch>
                        </a:blipFill>
                      </a:tcPr>
                    </a:tc>
                    <a:tc>
                      <a:txBody>
                        <a:bodyPr/>
                        <a:lstStyle/>
                        <a:p>
                          <a:endParaRPr lang="en-US"/>
                        </a:p>
                      </a:txBody>
                      <a:tcPr anchor="ctr">
                        <a:blipFill>
                          <a:blip r:embed="rId3"/>
                          <a:stretch>
                            <a:fillRect l="-317476" t="-403704" r="-497087" b="-298148"/>
                          </a:stretch>
                        </a:blipFill>
                      </a:tcPr>
                    </a:tc>
                    <a:tc>
                      <a:txBody>
                        <a:bodyPr/>
                        <a:lstStyle/>
                        <a:p>
                          <a:endParaRPr lang="en-US"/>
                        </a:p>
                      </a:txBody>
                      <a:tcPr anchor="ctr">
                        <a:blipFill>
                          <a:blip r:embed="rId3"/>
                          <a:stretch>
                            <a:fillRect l="-421569" t="-403704" r="-401961" b="-298148"/>
                          </a:stretch>
                        </a:blipFill>
                      </a:tcPr>
                    </a:tc>
                    <a:tc>
                      <a:txBody>
                        <a:bodyPr/>
                        <a:lstStyle/>
                        <a:p>
                          <a:endParaRPr lang="en-US"/>
                        </a:p>
                      </a:txBody>
                      <a:tcPr anchor="ctr">
                        <a:blipFill>
                          <a:blip r:embed="rId3"/>
                          <a:stretch>
                            <a:fillRect l="-516505" t="-403704" r="-298058" b="-298148"/>
                          </a:stretch>
                        </a:blipFill>
                      </a:tcPr>
                    </a:tc>
                    <a:tc>
                      <a:txBody>
                        <a:bodyPr/>
                        <a:lstStyle/>
                        <a:p>
                          <a:endParaRPr lang="en-US"/>
                        </a:p>
                      </a:txBody>
                      <a:tcPr anchor="ctr">
                        <a:blipFill>
                          <a:blip r:embed="rId3"/>
                          <a:stretch>
                            <a:fillRect l="-622549" t="-403704" r="-200980" b="-298148"/>
                          </a:stretch>
                        </a:blipFill>
                      </a:tcPr>
                    </a:tc>
                    <a:tc>
                      <a:txBody>
                        <a:bodyPr/>
                        <a:lstStyle/>
                        <a:p>
                          <a:endParaRPr lang="en-US"/>
                        </a:p>
                      </a:txBody>
                      <a:tcPr anchor="ctr">
                        <a:blipFill>
                          <a:blip r:embed="rId3"/>
                          <a:stretch>
                            <a:fillRect l="-715534" t="-403704" r="-99029" b="-298148"/>
                          </a:stretch>
                        </a:blipFill>
                      </a:tcPr>
                    </a:tc>
                    <a:tc>
                      <a:txBody>
                        <a:bodyPr/>
                        <a:lstStyle/>
                        <a:p>
                          <a:endParaRPr lang="en-US"/>
                        </a:p>
                      </a:txBody>
                      <a:tcPr anchor="ctr">
                        <a:blipFill>
                          <a:blip r:embed="rId3"/>
                          <a:stretch>
                            <a:fillRect l="-823529" t="-403704" b="-298148"/>
                          </a:stretch>
                        </a:blipFill>
                      </a:tcPr>
                    </a:tc>
                    <a:extLst>
                      <a:ext uri="{0D108BD9-81ED-4DB2-BD59-A6C34878D82A}">
                        <a16:rowId xmlns:a16="http://schemas.microsoft.com/office/drawing/2014/main" val="841575146"/>
                      </a:ext>
                    </a:extLst>
                  </a:tr>
                  <a:tr h="677333">
                    <a:tc>
                      <a:txBody>
                        <a:bodyPr/>
                        <a:lstStyle/>
                        <a:p>
                          <a:endParaRPr lang="en-US"/>
                        </a:p>
                      </a:txBody>
                      <a:tcPr anchor="ctr">
                        <a:blipFill>
                          <a:blip r:embed="rId3"/>
                          <a:stretch>
                            <a:fillRect l="-446" t="-513208" r="-320089" b="-203774"/>
                          </a:stretch>
                        </a:blipFill>
                      </a:tcPr>
                    </a:tc>
                    <a:tc>
                      <a:txBody>
                        <a:bodyPr/>
                        <a:lstStyle/>
                        <a:p>
                          <a:endParaRPr lang="en-US"/>
                        </a:p>
                      </a:txBody>
                      <a:tcPr anchor="ctr">
                        <a:blipFill>
                          <a:blip r:embed="rId3"/>
                          <a:stretch>
                            <a:fillRect l="-220588" t="-513208" r="-602941" b="-203774"/>
                          </a:stretch>
                        </a:blipFill>
                      </a:tcPr>
                    </a:tc>
                    <a:tc>
                      <a:txBody>
                        <a:bodyPr/>
                        <a:lstStyle/>
                        <a:p>
                          <a:endParaRPr lang="en-US"/>
                        </a:p>
                      </a:txBody>
                      <a:tcPr anchor="ctr">
                        <a:blipFill>
                          <a:blip r:embed="rId3"/>
                          <a:stretch>
                            <a:fillRect l="-317476" t="-513208" r="-497087" b="-203774"/>
                          </a:stretch>
                        </a:blipFill>
                      </a:tcPr>
                    </a:tc>
                    <a:tc>
                      <a:txBody>
                        <a:bodyPr/>
                        <a:lstStyle/>
                        <a:p>
                          <a:endParaRPr lang="en-US"/>
                        </a:p>
                      </a:txBody>
                      <a:tcPr anchor="ctr">
                        <a:blipFill>
                          <a:blip r:embed="rId3"/>
                          <a:stretch>
                            <a:fillRect l="-421569" t="-513208" r="-401961" b="-203774"/>
                          </a:stretch>
                        </a:blipFill>
                      </a:tcPr>
                    </a:tc>
                    <a:tc>
                      <a:txBody>
                        <a:bodyPr/>
                        <a:lstStyle/>
                        <a:p>
                          <a:endParaRPr lang="en-US"/>
                        </a:p>
                      </a:txBody>
                      <a:tcPr anchor="ctr">
                        <a:blipFill>
                          <a:blip r:embed="rId3"/>
                          <a:stretch>
                            <a:fillRect l="-516505" t="-513208" r="-298058" b="-203774"/>
                          </a:stretch>
                        </a:blipFill>
                      </a:tcPr>
                    </a:tc>
                    <a:tc>
                      <a:txBody>
                        <a:bodyPr/>
                        <a:lstStyle/>
                        <a:p>
                          <a:endParaRPr lang="en-US"/>
                        </a:p>
                      </a:txBody>
                      <a:tcPr anchor="ctr">
                        <a:blipFill>
                          <a:blip r:embed="rId3"/>
                          <a:stretch>
                            <a:fillRect l="-622549" t="-513208" r="-200980" b="-203774"/>
                          </a:stretch>
                        </a:blipFill>
                      </a:tcPr>
                    </a:tc>
                    <a:tc>
                      <a:txBody>
                        <a:bodyPr/>
                        <a:lstStyle/>
                        <a:p>
                          <a:endParaRPr lang="en-US"/>
                        </a:p>
                      </a:txBody>
                      <a:tcPr anchor="ctr">
                        <a:blipFill>
                          <a:blip r:embed="rId3"/>
                          <a:stretch>
                            <a:fillRect l="-715534" t="-513208" r="-99029" b="-203774"/>
                          </a:stretch>
                        </a:blipFill>
                      </a:tcPr>
                    </a:tc>
                    <a:tc>
                      <a:txBody>
                        <a:bodyPr/>
                        <a:lstStyle/>
                        <a:p>
                          <a:endParaRPr lang="en-US"/>
                        </a:p>
                      </a:txBody>
                      <a:tcPr anchor="ctr">
                        <a:blipFill>
                          <a:blip r:embed="rId3"/>
                          <a:stretch>
                            <a:fillRect l="-823529" t="-513208" b="-203774"/>
                          </a:stretch>
                        </a:blipFill>
                      </a:tcPr>
                    </a:tc>
                    <a:extLst>
                      <a:ext uri="{0D108BD9-81ED-4DB2-BD59-A6C34878D82A}">
                        <a16:rowId xmlns:a16="http://schemas.microsoft.com/office/drawing/2014/main" val="3953589988"/>
                      </a:ext>
                    </a:extLst>
                  </a:tr>
                  <a:tr h="677333">
                    <a:tc>
                      <a:txBody>
                        <a:bodyPr/>
                        <a:lstStyle/>
                        <a:p>
                          <a:endParaRPr lang="en-US"/>
                        </a:p>
                      </a:txBody>
                      <a:tcPr anchor="ctr">
                        <a:blipFill>
                          <a:blip r:embed="rId3"/>
                          <a:stretch>
                            <a:fillRect l="-446" t="-601852" r="-320089" b="-100000"/>
                          </a:stretch>
                        </a:blipFill>
                      </a:tcPr>
                    </a:tc>
                    <a:tc>
                      <a:txBody>
                        <a:bodyPr/>
                        <a:lstStyle/>
                        <a:p>
                          <a:endParaRPr lang="en-US"/>
                        </a:p>
                      </a:txBody>
                      <a:tcPr anchor="ctr">
                        <a:blipFill>
                          <a:blip r:embed="rId3"/>
                          <a:stretch>
                            <a:fillRect l="-220588" t="-601852" r="-602941" b="-100000"/>
                          </a:stretch>
                        </a:blipFill>
                      </a:tcPr>
                    </a:tc>
                    <a:tc>
                      <a:txBody>
                        <a:bodyPr/>
                        <a:lstStyle/>
                        <a:p>
                          <a:endParaRPr lang="en-US"/>
                        </a:p>
                      </a:txBody>
                      <a:tcPr anchor="ctr">
                        <a:blipFill>
                          <a:blip r:embed="rId3"/>
                          <a:stretch>
                            <a:fillRect l="-317476" t="-601852" r="-497087" b="-100000"/>
                          </a:stretch>
                        </a:blipFill>
                      </a:tcPr>
                    </a:tc>
                    <a:tc>
                      <a:txBody>
                        <a:bodyPr/>
                        <a:lstStyle/>
                        <a:p>
                          <a:endParaRPr lang="en-US"/>
                        </a:p>
                      </a:txBody>
                      <a:tcPr anchor="ctr">
                        <a:blipFill>
                          <a:blip r:embed="rId3"/>
                          <a:stretch>
                            <a:fillRect l="-421569" t="-601852" r="-401961" b="-100000"/>
                          </a:stretch>
                        </a:blipFill>
                      </a:tcPr>
                    </a:tc>
                    <a:tc>
                      <a:txBody>
                        <a:bodyPr/>
                        <a:lstStyle/>
                        <a:p>
                          <a:endParaRPr lang="en-US"/>
                        </a:p>
                      </a:txBody>
                      <a:tcPr anchor="ctr">
                        <a:blipFill>
                          <a:blip r:embed="rId3"/>
                          <a:stretch>
                            <a:fillRect l="-516505" t="-601852" r="-298058" b="-100000"/>
                          </a:stretch>
                        </a:blipFill>
                      </a:tcPr>
                    </a:tc>
                    <a:tc>
                      <a:txBody>
                        <a:bodyPr/>
                        <a:lstStyle/>
                        <a:p>
                          <a:endParaRPr lang="en-US"/>
                        </a:p>
                      </a:txBody>
                      <a:tcPr anchor="ctr">
                        <a:blipFill>
                          <a:blip r:embed="rId3"/>
                          <a:stretch>
                            <a:fillRect l="-622549" t="-601852" r="-200980" b="-100000"/>
                          </a:stretch>
                        </a:blipFill>
                      </a:tcPr>
                    </a:tc>
                    <a:tc>
                      <a:txBody>
                        <a:bodyPr/>
                        <a:lstStyle/>
                        <a:p>
                          <a:endParaRPr lang="en-US"/>
                        </a:p>
                      </a:txBody>
                      <a:tcPr anchor="ctr">
                        <a:blipFill>
                          <a:blip r:embed="rId3"/>
                          <a:stretch>
                            <a:fillRect l="-715534" t="-601852" r="-99029" b="-100000"/>
                          </a:stretch>
                        </a:blipFill>
                      </a:tcPr>
                    </a:tc>
                    <a:tc>
                      <a:txBody>
                        <a:bodyPr/>
                        <a:lstStyle/>
                        <a:p>
                          <a:endParaRPr lang="en-US"/>
                        </a:p>
                      </a:txBody>
                      <a:tcPr anchor="ctr">
                        <a:blipFill>
                          <a:blip r:embed="rId3"/>
                          <a:stretch>
                            <a:fillRect l="-823529" t="-601852" b="-100000"/>
                          </a:stretch>
                        </a:blipFill>
                      </a:tcPr>
                    </a:tc>
                    <a:extLst>
                      <a:ext uri="{0D108BD9-81ED-4DB2-BD59-A6C34878D82A}">
                        <a16:rowId xmlns:a16="http://schemas.microsoft.com/office/drawing/2014/main" val="1608283203"/>
                      </a:ext>
                    </a:extLst>
                  </a:tr>
                  <a:tr h="677333">
                    <a:tc>
                      <a:txBody>
                        <a:bodyPr/>
                        <a:lstStyle/>
                        <a:p>
                          <a:endParaRPr lang="en-US"/>
                        </a:p>
                      </a:txBody>
                      <a:tcPr anchor="ctr">
                        <a:blipFill>
                          <a:blip r:embed="rId3"/>
                          <a:stretch>
                            <a:fillRect l="-446" t="-715094" r="-320089" b="-1887"/>
                          </a:stretch>
                        </a:blipFill>
                      </a:tcPr>
                    </a:tc>
                    <a:tc>
                      <a:txBody>
                        <a:bodyPr/>
                        <a:lstStyle/>
                        <a:p>
                          <a:endParaRPr lang="en-US"/>
                        </a:p>
                      </a:txBody>
                      <a:tcPr anchor="ctr">
                        <a:blipFill>
                          <a:blip r:embed="rId3"/>
                          <a:stretch>
                            <a:fillRect l="-220588" t="-715094" r="-602941" b="-1887"/>
                          </a:stretch>
                        </a:blipFill>
                      </a:tcPr>
                    </a:tc>
                    <a:tc>
                      <a:txBody>
                        <a:bodyPr/>
                        <a:lstStyle/>
                        <a:p>
                          <a:endParaRPr lang="en-US"/>
                        </a:p>
                      </a:txBody>
                      <a:tcPr anchor="ctr">
                        <a:blipFill>
                          <a:blip r:embed="rId3"/>
                          <a:stretch>
                            <a:fillRect l="-317476" t="-715094" r="-497087" b="-1887"/>
                          </a:stretch>
                        </a:blipFill>
                      </a:tcPr>
                    </a:tc>
                    <a:tc>
                      <a:txBody>
                        <a:bodyPr/>
                        <a:lstStyle/>
                        <a:p>
                          <a:endParaRPr lang="en-US"/>
                        </a:p>
                      </a:txBody>
                      <a:tcPr anchor="ctr">
                        <a:blipFill>
                          <a:blip r:embed="rId3"/>
                          <a:stretch>
                            <a:fillRect l="-421569" t="-715094" r="-401961" b="-1887"/>
                          </a:stretch>
                        </a:blipFill>
                      </a:tcPr>
                    </a:tc>
                    <a:tc>
                      <a:txBody>
                        <a:bodyPr/>
                        <a:lstStyle/>
                        <a:p>
                          <a:endParaRPr lang="en-US"/>
                        </a:p>
                      </a:txBody>
                      <a:tcPr anchor="ctr">
                        <a:blipFill>
                          <a:blip r:embed="rId3"/>
                          <a:stretch>
                            <a:fillRect l="-516505" t="-715094" r="-298058" b="-1887"/>
                          </a:stretch>
                        </a:blipFill>
                      </a:tcPr>
                    </a:tc>
                    <a:tc>
                      <a:txBody>
                        <a:bodyPr/>
                        <a:lstStyle/>
                        <a:p>
                          <a:endParaRPr lang="en-US"/>
                        </a:p>
                      </a:txBody>
                      <a:tcPr anchor="ctr">
                        <a:blipFill>
                          <a:blip r:embed="rId3"/>
                          <a:stretch>
                            <a:fillRect l="-622549" t="-715094" r="-200980" b="-1887"/>
                          </a:stretch>
                        </a:blipFill>
                      </a:tcPr>
                    </a:tc>
                    <a:tc>
                      <a:txBody>
                        <a:bodyPr/>
                        <a:lstStyle/>
                        <a:p>
                          <a:endParaRPr lang="en-US"/>
                        </a:p>
                      </a:txBody>
                      <a:tcPr anchor="ctr">
                        <a:blipFill>
                          <a:blip r:embed="rId3"/>
                          <a:stretch>
                            <a:fillRect l="-715534" t="-715094" r="-99029" b="-1887"/>
                          </a:stretch>
                        </a:blipFill>
                      </a:tcPr>
                    </a:tc>
                    <a:tc>
                      <a:txBody>
                        <a:bodyPr/>
                        <a:lstStyle/>
                        <a:p>
                          <a:endParaRPr lang="en-US"/>
                        </a:p>
                      </a:txBody>
                      <a:tcPr anchor="ctr">
                        <a:blipFill>
                          <a:blip r:embed="rId3"/>
                          <a:stretch>
                            <a:fillRect l="-823529" t="-715094" b="-1887"/>
                          </a:stretch>
                        </a:blipFill>
                      </a:tcPr>
                    </a:tc>
                    <a:extLst>
                      <a:ext uri="{0D108BD9-81ED-4DB2-BD59-A6C34878D82A}">
                        <a16:rowId xmlns:a16="http://schemas.microsoft.com/office/drawing/2014/main" val="3147772221"/>
                      </a:ext>
                    </a:extLst>
                  </a:tr>
                </a:tbl>
              </a:graphicData>
            </a:graphic>
          </p:graphicFrame>
        </mc:Fallback>
      </mc:AlternateContent>
      <p:sp>
        <p:nvSpPr>
          <p:cNvPr id="3" name="Rectangle 2">
            <a:extLst>
              <a:ext uri="{FF2B5EF4-FFF2-40B4-BE49-F238E27FC236}">
                <a16:creationId xmlns:a16="http://schemas.microsoft.com/office/drawing/2014/main" id="{0BF57711-A03C-2D49-9800-E38B86C61015}"/>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DD05220-5572-A641-9E2F-154D28D70EE5}"/>
              </a:ext>
            </a:extLst>
          </p:cNvPr>
          <p:cNvSpPr txBox="1"/>
          <p:nvPr/>
        </p:nvSpPr>
        <p:spPr>
          <a:xfrm>
            <a:off x="-10259" y="627325"/>
            <a:ext cx="12202259"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Rendering Acceleration</a:t>
            </a:r>
          </a:p>
        </p:txBody>
      </p:sp>
      <p:sp>
        <p:nvSpPr>
          <p:cNvPr id="2" name="Slide Number Placeholder 1">
            <a:extLst>
              <a:ext uri="{FF2B5EF4-FFF2-40B4-BE49-F238E27FC236}">
                <a16:creationId xmlns:a16="http://schemas.microsoft.com/office/drawing/2014/main" id="{9E0AF204-A5C7-C548-B091-2C6E5A12A6F9}"/>
              </a:ext>
            </a:extLst>
          </p:cNvPr>
          <p:cNvSpPr>
            <a:spLocks noGrp="1"/>
          </p:cNvSpPr>
          <p:nvPr>
            <p:ph type="sldNum" sz="quarter" idx="12"/>
          </p:nvPr>
        </p:nvSpPr>
        <p:spPr/>
        <p:txBody>
          <a:bodyPr/>
          <a:lstStyle/>
          <a:p>
            <a:fld id="{CF531A5C-7F90-1D45-A84A-6CA7AC95E0C8}" type="slidenum">
              <a:rPr lang="en-US" smtClean="0"/>
              <a:t>61</a:t>
            </a:fld>
            <a:endParaRPr lang="en-US"/>
          </a:p>
        </p:txBody>
      </p:sp>
    </p:spTree>
    <p:extLst>
      <p:ext uri="{BB962C8B-B14F-4D97-AF65-F5344CB8AC3E}">
        <p14:creationId xmlns:p14="http://schemas.microsoft.com/office/powerpoint/2010/main" val="22284135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15376" y="1459351"/>
            <a:ext cx="2963476" cy="2963476"/>
          </a:xfrm>
          <a:prstGeom prst="rect">
            <a:avLst/>
          </a:prstGeom>
          <a:ln>
            <a:solidFill>
              <a:schemeClr val="bg1"/>
            </a:solidFill>
          </a:ln>
        </p:spPr>
      </p:pic>
      <p:pic>
        <p:nvPicPr>
          <p:cNvPr id="69" name="Picture 6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1587" y="1466341"/>
            <a:ext cx="2963476" cy="2963476"/>
          </a:xfrm>
          <a:prstGeom prst="rect">
            <a:avLst/>
          </a:prstGeom>
          <a:ln>
            <a:solidFill>
              <a:schemeClr val="bg1"/>
            </a:solidFill>
          </a:ln>
        </p:spPr>
      </p:pic>
      <p:pic>
        <p:nvPicPr>
          <p:cNvPr id="48" name="Picture 4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828" y="1459351"/>
            <a:ext cx="2963476" cy="2963476"/>
          </a:xfrm>
          <a:prstGeom prst="rect">
            <a:avLst/>
          </a:prstGeom>
          <a:ln>
            <a:solidFill>
              <a:schemeClr val="bg1"/>
            </a:solidFill>
          </a:ln>
        </p:spPr>
      </p:pic>
      <p:pic>
        <p:nvPicPr>
          <p:cNvPr id="38" name="Picture 3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77707" y="1459351"/>
            <a:ext cx="2963476" cy="2963476"/>
          </a:xfrm>
          <a:prstGeom prst="rect">
            <a:avLst/>
          </a:prstGeom>
          <a:ln>
            <a:solidFill>
              <a:schemeClr val="bg1"/>
            </a:solidFill>
          </a:ln>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882" y="4488880"/>
            <a:ext cx="846707" cy="846707"/>
          </a:xfrm>
          <a:prstGeom prst="rect">
            <a:avLst/>
          </a:prstGeom>
          <a:ln w="28575">
            <a:noFill/>
          </a:ln>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19300" y="4488432"/>
            <a:ext cx="846707" cy="846707"/>
          </a:xfrm>
          <a:prstGeom prst="rect">
            <a:avLst/>
          </a:prstGeom>
          <a:ln w="28575">
            <a:noFill/>
          </a:ln>
        </p:spPr>
      </p:pic>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9169" y="4488880"/>
            <a:ext cx="846707" cy="846707"/>
          </a:xfrm>
          <a:prstGeom prst="rect">
            <a:avLst/>
          </a:prstGeom>
          <a:ln w="28575">
            <a:noFill/>
          </a:ln>
        </p:spPr>
      </p:pic>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137562" y="4488432"/>
            <a:ext cx="846707" cy="846707"/>
          </a:xfrm>
          <a:prstGeom prst="rect">
            <a:avLst/>
          </a:prstGeom>
          <a:ln w="28575">
            <a:noFill/>
          </a:ln>
        </p:spPr>
      </p:pic>
      <p:pic>
        <p:nvPicPr>
          <p:cNvPr id="14" name="Picture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51750" y="4488432"/>
            <a:ext cx="846707" cy="846707"/>
          </a:xfrm>
          <a:prstGeom prst="rect">
            <a:avLst/>
          </a:prstGeom>
          <a:ln w="28575">
            <a:noFill/>
          </a:ln>
        </p:spPr>
      </p:pic>
      <p:pic>
        <p:nvPicPr>
          <p:cNvPr id="15" name="Picture 1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081866" y="4488880"/>
            <a:ext cx="846707" cy="846707"/>
          </a:xfrm>
          <a:prstGeom prst="rect">
            <a:avLst/>
          </a:prstGeom>
          <a:ln w="28575">
            <a:noFill/>
          </a:ln>
        </p:spPr>
      </p:pic>
      <p:sp>
        <p:nvSpPr>
          <p:cNvPr id="47" name="TextBox 46"/>
          <p:cNvSpPr txBox="1"/>
          <p:nvPr/>
        </p:nvSpPr>
        <p:spPr>
          <a:xfrm>
            <a:off x="3081616" y="4080839"/>
            <a:ext cx="2961704" cy="348878"/>
          </a:xfrm>
          <a:prstGeom prst="rect">
            <a:avLst/>
          </a:prstGeom>
          <a:solidFill>
            <a:schemeClr val="bg1">
              <a:alpha val="23000"/>
            </a:schemeClr>
          </a:solidFill>
        </p:spPr>
        <p:txBody>
          <a:bodyPr wrap="square" rtlCol="0">
            <a:spAutoFit/>
          </a:bodyPr>
          <a:lstStyle/>
          <a:p>
            <a:r>
              <a:rPr lang="en-US" sz="1667" dirty="0">
                <a:solidFill>
                  <a:schemeClr val="bg1"/>
                </a:solidFill>
                <a:latin typeface="Arial" panose="020B0604020202020204" pitchFamily="34" charset="0"/>
                <a:cs typeface="Arial" panose="020B0604020202020204" pitchFamily="34" charset="0"/>
              </a:rPr>
              <a:t>(b) 3D-KFR, </a:t>
            </a:r>
            <a:r>
              <a:rPr lang="el-GR" sz="1667" dirty="0">
                <a:solidFill>
                  <a:schemeClr val="bg1"/>
                </a:solidFill>
                <a:latin typeface="Arial" panose="020B0604020202020204" pitchFamily="34" charset="0"/>
                <a:cs typeface="Arial" panose="020B0604020202020204" pitchFamily="34" charset="0"/>
              </a:rPr>
              <a:t>σ</a:t>
            </a:r>
            <a:r>
              <a:rPr lang="en-US" sz="1667" dirty="0">
                <a:solidFill>
                  <a:schemeClr val="bg1"/>
                </a:solidFill>
                <a:latin typeface="Arial" panose="020B0604020202020204" pitchFamily="34" charset="0"/>
                <a:cs typeface="Arial" panose="020B0604020202020204" pitchFamily="34" charset="0"/>
              </a:rPr>
              <a:t> = 1.6</a:t>
            </a:r>
          </a:p>
        </p:txBody>
      </p:sp>
      <p:sp>
        <p:nvSpPr>
          <p:cNvPr id="52" name="TextBox 51"/>
          <p:cNvSpPr txBox="1"/>
          <p:nvPr/>
        </p:nvSpPr>
        <p:spPr>
          <a:xfrm>
            <a:off x="15600" y="4080839"/>
            <a:ext cx="2961704" cy="348878"/>
          </a:xfrm>
          <a:prstGeom prst="rect">
            <a:avLst/>
          </a:prstGeom>
          <a:solidFill>
            <a:schemeClr val="bg1">
              <a:alpha val="23000"/>
            </a:schemeClr>
          </a:solidFill>
        </p:spPr>
        <p:txBody>
          <a:bodyPr wrap="square" rtlCol="0">
            <a:spAutoFit/>
          </a:bodyPr>
          <a:lstStyle/>
          <a:p>
            <a:r>
              <a:rPr lang="en-US" sz="1667" dirty="0">
                <a:solidFill>
                  <a:schemeClr val="bg1"/>
                </a:solidFill>
                <a:latin typeface="Arial" panose="020B0604020202020204" pitchFamily="34" charset="0"/>
                <a:cs typeface="Arial" panose="020B0604020202020204" pitchFamily="34" charset="0"/>
              </a:rPr>
              <a:t>(a) original light field</a:t>
            </a:r>
          </a:p>
        </p:txBody>
      </p:sp>
      <p:pic>
        <p:nvPicPr>
          <p:cNvPr id="53" name="Picture 5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189623" y="4494312"/>
            <a:ext cx="846707" cy="846707"/>
          </a:xfrm>
          <a:prstGeom prst="rect">
            <a:avLst/>
          </a:prstGeom>
          <a:ln w="28575">
            <a:noFill/>
          </a:ln>
        </p:spPr>
      </p:pic>
      <p:pic>
        <p:nvPicPr>
          <p:cNvPr id="54" name="Picture 5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58273" y="4494312"/>
            <a:ext cx="846707" cy="846707"/>
          </a:xfrm>
          <a:prstGeom prst="rect">
            <a:avLst/>
          </a:prstGeom>
          <a:ln w="28575">
            <a:noFill/>
          </a:ln>
        </p:spPr>
      </p:pic>
      <p:pic>
        <p:nvPicPr>
          <p:cNvPr id="55" name="Picture 5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209691" y="4494312"/>
            <a:ext cx="846707" cy="846707"/>
          </a:xfrm>
          <a:prstGeom prst="rect">
            <a:avLst/>
          </a:prstGeom>
          <a:ln w="28575">
            <a:noFill/>
          </a:ln>
        </p:spPr>
      </p:pic>
      <p:pic>
        <p:nvPicPr>
          <p:cNvPr id="56" name="Picture 55"/>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276604" y="4494312"/>
            <a:ext cx="846707" cy="846707"/>
          </a:xfrm>
          <a:prstGeom prst="rect">
            <a:avLst/>
          </a:prstGeom>
          <a:ln w="28575">
            <a:noFill/>
          </a:ln>
        </p:spPr>
      </p:pic>
      <p:pic>
        <p:nvPicPr>
          <p:cNvPr id="57" name="Picture 56"/>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1290225" y="4498365"/>
            <a:ext cx="846707" cy="846707"/>
          </a:xfrm>
          <a:prstGeom prst="rect">
            <a:avLst/>
          </a:prstGeom>
          <a:ln w="28575">
            <a:noFill/>
          </a:ln>
        </p:spPr>
      </p:pic>
      <p:pic>
        <p:nvPicPr>
          <p:cNvPr id="58" name="Picture 57"/>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226005" y="4494312"/>
            <a:ext cx="846707" cy="846707"/>
          </a:xfrm>
          <a:prstGeom prst="rect">
            <a:avLst/>
          </a:prstGeom>
          <a:ln w="28575">
            <a:noFill/>
          </a:ln>
        </p:spPr>
      </p:pic>
      <p:sp>
        <p:nvSpPr>
          <p:cNvPr id="63" name="TextBox 62"/>
          <p:cNvSpPr txBox="1"/>
          <p:nvPr/>
        </p:nvSpPr>
        <p:spPr>
          <a:xfrm>
            <a:off x="9215376" y="4080839"/>
            <a:ext cx="2961704" cy="348878"/>
          </a:xfrm>
          <a:prstGeom prst="rect">
            <a:avLst/>
          </a:prstGeom>
          <a:solidFill>
            <a:schemeClr val="bg1">
              <a:alpha val="23000"/>
            </a:schemeClr>
          </a:solidFill>
        </p:spPr>
        <p:txBody>
          <a:bodyPr wrap="square" rtlCol="0">
            <a:spAutoFit/>
          </a:bodyPr>
          <a:lstStyle/>
          <a:p>
            <a:r>
              <a:rPr lang="en-US" sz="1667" dirty="0">
                <a:solidFill>
                  <a:schemeClr val="bg1"/>
                </a:solidFill>
                <a:latin typeface="Arial" panose="020B0604020202020204" pitchFamily="34" charset="0"/>
                <a:cs typeface="Arial" panose="020B0604020202020204" pitchFamily="34" charset="0"/>
              </a:rPr>
              <a:t>(d) 3D-KFR, </a:t>
            </a:r>
            <a:r>
              <a:rPr lang="el-GR" sz="1667" dirty="0">
                <a:solidFill>
                  <a:schemeClr val="bg1"/>
                </a:solidFill>
                <a:latin typeface="Arial" panose="020B0604020202020204" pitchFamily="34" charset="0"/>
                <a:cs typeface="Arial" panose="020B0604020202020204" pitchFamily="34" charset="0"/>
              </a:rPr>
              <a:t>σ</a:t>
            </a:r>
            <a:r>
              <a:rPr lang="en-US" sz="1667" dirty="0">
                <a:solidFill>
                  <a:schemeClr val="bg1"/>
                </a:solidFill>
                <a:latin typeface="Arial" panose="020B0604020202020204" pitchFamily="34" charset="0"/>
                <a:cs typeface="Arial" panose="020B0604020202020204" pitchFamily="34" charset="0"/>
              </a:rPr>
              <a:t> = 2.6</a:t>
            </a:r>
          </a:p>
        </p:txBody>
      </p:sp>
      <p:sp>
        <p:nvSpPr>
          <p:cNvPr id="68" name="TextBox 67"/>
          <p:cNvSpPr txBox="1"/>
          <p:nvPr/>
        </p:nvSpPr>
        <p:spPr>
          <a:xfrm>
            <a:off x="6149361" y="4080839"/>
            <a:ext cx="2961704" cy="348878"/>
          </a:xfrm>
          <a:prstGeom prst="rect">
            <a:avLst/>
          </a:prstGeom>
          <a:solidFill>
            <a:schemeClr val="bg1">
              <a:alpha val="23000"/>
            </a:schemeClr>
          </a:solidFill>
        </p:spPr>
        <p:txBody>
          <a:bodyPr wrap="square" rtlCol="0">
            <a:spAutoFit/>
          </a:bodyPr>
          <a:lstStyle/>
          <a:p>
            <a:r>
              <a:rPr lang="en-US" sz="1667" dirty="0">
                <a:solidFill>
                  <a:schemeClr val="bg1"/>
                </a:solidFill>
                <a:latin typeface="Arial" panose="020B0604020202020204" pitchFamily="34" charset="0"/>
                <a:cs typeface="Arial" panose="020B0604020202020204" pitchFamily="34" charset="0"/>
              </a:rPr>
              <a:t>(c) 3D-KFR, </a:t>
            </a:r>
            <a:r>
              <a:rPr lang="el-GR" sz="1667" dirty="0">
                <a:solidFill>
                  <a:schemeClr val="bg1"/>
                </a:solidFill>
                <a:latin typeface="Arial" panose="020B0604020202020204" pitchFamily="34" charset="0"/>
                <a:cs typeface="Arial" panose="020B0604020202020204" pitchFamily="34" charset="0"/>
              </a:rPr>
              <a:t>σ</a:t>
            </a:r>
            <a:r>
              <a:rPr lang="en-US" sz="1667" dirty="0">
                <a:solidFill>
                  <a:schemeClr val="bg1"/>
                </a:solidFill>
                <a:latin typeface="Arial" panose="020B0604020202020204" pitchFamily="34" charset="0"/>
                <a:cs typeface="Arial" panose="020B0604020202020204" pitchFamily="34" charset="0"/>
              </a:rPr>
              <a:t> = 2.4</a:t>
            </a:r>
          </a:p>
        </p:txBody>
      </p:sp>
      <p:grpSp>
        <p:nvGrpSpPr>
          <p:cNvPr id="5" name="Group 4"/>
          <p:cNvGrpSpPr/>
          <p:nvPr/>
        </p:nvGrpSpPr>
        <p:grpSpPr>
          <a:xfrm>
            <a:off x="478191" y="2529252"/>
            <a:ext cx="1707093" cy="1518195"/>
            <a:chOff x="516421" y="1223038"/>
            <a:chExt cx="1843572" cy="1639572"/>
          </a:xfrm>
        </p:grpSpPr>
        <p:sp>
          <p:nvSpPr>
            <p:cNvPr id="50" name="Rectangle 49"/>
            <p:cNvSpPr/>
            <p:nvPr/>
          </p:nvSpPr>
          <p:spPr>
            <a:xfrm>
              <a:off x="1975945" y="1243612"/>
              <a:ext cx="384048" cy="38404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34" name="Rectangle 33"/>
            <p:cNvSpPr/>
            <p:nvPr/>
          </p:nvSpPr>
          <p:spPr>
            <a:xfrm>
              <a:off x="1320757" y="1223038"/>
              <a:ext cx="384048" cy="384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35" name="Rectangle 34"/>
            <p:cNvSpPr/>
            <p:nvPr/>
          </p:nvSpPr>
          <p:spPr>
            <a:xfrm>
              <a:off x="516421" y="2478562"/>
              <a:ext cx="384048" cy="38404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3" name="TextBox 2"/>
            <p:cNvSpPr txBox="1"/>
            <p:nvPr/>
          </p:nvSpPr>
          <p:spPr>
            <a:xfrm>
              <a:off x="1177694" y="1557850"/>
              <a:ext cx="712338" cy="376770"/>
            </a:xfrm>
            <a:prstGeom prst="rect">
              <a:avLst/>
            </a:prstGeom>
            <a:noFill/>
          </p:spPr>
          <p:txBody>
            <a:bodyPr wrap="none" rtlCol="0">
              <a:spAutoFit/>
            </a:bodyPr>
            <a:lstStyle/>
            <a:p>
              <a:r>
                <a:rPr lang="en-US" sz="1667" dirty="0">
                  <a:solidFill>
                    <a:srgbClr val="FF0000"/>
                  </a:solidFill>
                </a:rPr>
                <a:t>fovea</a:t>
              </a:r>
            </a:p>
          </p:txBody>
        </p:sp>
      </p:grpSp>
      <p:sp>
        <p:nvSpPr>
          <p:cNvPr id="4" name="Rectangle 3"/>
          <p:cNvSpPr/>
          <p:nvPr/>
        </p:nvSpPr>
        <p:spPr>
          <a:xfrm>
            <a:off x="24534" y="4456970"/>
            <a:ext cx="905977" cy="9059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2" name="Rectangle 41"/>
          <p:cNvSpPr/>
          <p:nvPr/>
        </p:nvSpPr>
        <p:spPr>
          <a:xfrm>
            <a:off x="1042489" y="4459245"/>
            <a:ext cx="905977" cy="90597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3" name="Rectangle 42"/>
          <p:cNvSpPr/>
          <p:nvPr/>
        </p:nvSpPr>
        <p:spPr>
          <a:xfrm>
            <a:off x="2053804" y="4459245"/>
            <a:ext cx="905977" cy="90597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4" name="Rectangle 43"/>
          <p:cNvSpPr/>
          <p:nvPr/>
        </p:nvSpPr>
        <p:spPr>
          <a:xfrm>
            <a:off x="3084301" y="4456970"/>
            <a:ext cx="905977" cy="9059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5" name="Rectangle 44"/>
          <p:cNvSpPr/>
          <p:nvPr/>
        </p:nvSpPr>
        <p:spPr>
          <a:xfrm>
            <a:off x="4108136" y="4459245"/>
            <a:ext cx="905977" cy="90597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6" name="Rectangle 45"/>
          <p:cNvSpPr/>
          <p:nvPr/>
        </p:nvSpPr>
        <p:spPr>
          <a:xfrm>
            <a:off x="5119451" y="4459245"/>
            <a:ext cx="905977" cy="90597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9" name="Rectangle 48"/>
          <p:cNvSpPr/>
          <p:nvPr/>
        </p:nvSpPr>
        <p:spPr>
          <a:xfrm>
            <a:off x="6157203" y="4464443"/>
            <a:ext cx="905977" cy="9059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51" name="Rectangle 50"/>
          <p:cNvSpPr/>
          <p:nvPr/>
        </p:nvSpPr>
        <p:spPr>
          <a:xfrm>
            <a:off x="7181038" y="4466719"/>
            <a:ext cx="905977" cy="90597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59" name="Rectangle 58"/>
          <p:cNvSpPr/>
          <p:nvPr/>
        </p:nvSpPr>
        <p:spPr>
          <a:xfrm>
            <a:off x="8192353" y="4466719"/>
            <a:ext cx="905977" cy="90597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60" name="Rectangle 59"/>
          <p:cNvSpPr/>
          <p:nvPr/>
        </p:nvSpPr>
        <p:spPr>
          <a:xfrm>
            <a:off x="9228638" y="4462168"/>
            <a:ext cx="905977" cy="9059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61" name="Rectangle 60"/>
          <p:cNvSpPr/>
          <p:nvPr/>
        </p:nvSpPr>
        <p:spPr>
          <a:xfrm>
            <a:off x="10246593" y="4464443"/>
            <a:ext cx="905977" cy="90597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62" name="Rectangle 61"/>
          <p:cNvSpPr/>
          <p:nvPr/>
        </p:nvSpPr>
        <p:spPr>
          <a:xfrm>
            <a:off x="11257908" y="4464443"/>
            <a:ext cx="905977" cy="90597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grpSp>
        <p:nvGrpSpPr>
          <p:cNvPr id="64" name="Group 63"/>
          <p:cNvGrpSpPr/>
          <p:nvPr/>
        </p:nvGrpSpPr>
        <p:grpSpPr>
          <a:xfrm>
            <a:off x="3541626" y="2529252"/>
            <a:ext cx="1707093" cy="1518195"/>
            <a:chOff x="516421" y="1223038"/>
            <a:chExt cx="1843572" cy="1639572"/>
          </a:xfrm>
        </p:grpSpPr>
        <p:sp>
          <p:nvSpPr>
            <p:cNvPr id="65" name="Rectangle 64"/>
            <p:cNvSpPr/>
            <p:nvPr/>
          </p:nvSpPr>
          <p:spPr>
            <a:xfrm>
              <a:off x="1975945" y="1243612"/>
              <a:ext cx="384048" cy="38404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66" name="Rectangle 65"/>
            <p:cNvSpPr/>
            <p:nvPr/>
          </p:nvSpPr>
          <p:spPr>
            <a:xfrm>
              <a:off x="1320757" y="1223038"/>
              <a:ext cx="384048" cy="384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67" name="Rectangle 66"/>
            <p:cNvSpPr/>
            <p:nvPr/>
          </p:nvSpPr>
          <p:spPr>
            <a:xfrm>
              <a:off x="516421" y="2478562"/>
              <a:ext cx="384048" cy="38404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73" name="TextBox 72"/>
            <p:cNvSpPr txBox="1"/>
            <p:nvPr/>
          </p:nvSpPr>
          <p:spPr>
            <a:xfrm>
              <a:off x="1177694" y="1557850"/>
              <a:ext cx="712338" cy="376770"/>
            </a:xfrm>
            <a:prstGeom prst="rect">
              <a:avLst/>
            </a:prstGeom>
            <a:noFill/>
          </p:spPr>
          <p:txBody>
            <a:bodyPr wrap="none" rtlCol="0">
              <a:spAutoFit/>
            </a:bodyPr>
            <a:lstStyle/>
            <a:p>
              <a:r>
                <a:rPr lang="en-US" sz="1667" dirty="0">
                  <a:solidFill>
                    <a:srgbClr val="FF0000"/>
                  </a:solidFill>
                </a:rPr>
                <a:t>fovea</a:t>
              </a:r>
            </a:p>
          </p:txBody>
        </p:sp>
      </p:grpSp>
      <p:grpSp>
        <p:nvGrpSpPr>
          <p:cNvPr id="81" name="Group 80"/>
          <p:cNvGrpSpPr/>
          <p:nvPr/>
        </p:nvGrpSpPr>
        <p:grpSpPr>
          <a:xfrm>
            <a:off x="6605061" y="2529252"/>
            <a:ext cx="1707093" cy="1518195"/>
            <a:chOff x="516421" y="1223038"/>
            <a:chExt cx="1843572" cy="1639572"/>
          </a:xfrm>
        </p:grpSpPr>
        <p:sp>
          <p:nvSpPr>
            <p:cNvPr id="82" name="Rectangle 81"/>
            <p:cNvSpPr/>
            <p:nvPr/>
          </p:nvSpPr>
          <p:spPr>
            <a:xfrm>
              <a:off x="1975945" y="1243612"/>
              <a:ext cx="384048" cy="38404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83" name="Rectangle 82"/>
            <p:cNvSpPr/>
            <p:nvPr/>
          </p:nvSpPr>
          <p:spPr>
            <a:xfrm>
              <a:off x="1320757" y="1223038"/>
              <a:ext cx="384048" cy="384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84" name="Rectangle 83"/>
            <p:cNvSpPr/>
            <p:nvPr/>
          </p:nvSpPr>
          <p:spPr>
            <a:xfrm>
              <a:off x="516421" y="2478562"/>
              <a:ext cx="384048" cy="38404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85" name="TextBox 84"/>
            <p:cNvSpPr txBox="1"/>
            <p:nvPr/>
          </p:nvSpPr>
          <p:spPr>
            <a:xfrm>
              <a:off x="1177694" y="1557850"/>
              <a:ext cx="712338" cy="376770"/>
            </a:xfrm>
            <a:prstGeom prst="rect">
              <a:avLst/>
            </a:prstGeom>
            <a:noFill/>
          </p:spPr>
          <p:txBody>
            <a:bodyPr wrap="none" rtlCol="0">
              <a:spAutoFit/>
            </a:bodyPr>
            <a:lstStyle/>
            <a:p>
              <a:r>
                <a:rPr lang="en-US" sz="1667" dirty="0">
                  <a:solidFill>
                    <a:srgbClr val="FF0000"/>
                  </a:solidFill>
                </a:rPr>
                <a:t>fovea</a:t>
              </a:r>
            </a:p>
          </p:txBody>
        </p:sp>
      </p:grpSp>
      <p:grpSp>
        <p:nvGrpSpPr>
          <p:cNvPr id="86" name="Group 85"/>
          <p:cNvGrpSpPr/>
          <p:nvPr/>
        </p:nvGrpSpPr>
        <p:grpSpPr>
          <a:xfrm>
            <a:off x="9674376" y="2529252"/>
            <a:ext cx="1707093" cy="1518195"/>
            <a:chOff x="516421" y="1223038"/>
            <a:chExt cx="1843572" cy="1639572"/>
          </a:xfrm>
        </p:grpSpPr>
        <p:sp>
          <p:nvSpPr>
            <p:cNvPr id="87" name="Rectangle 86"/>
            <p:cNvSpPr/>
            <p:nvPr/>
          </p:nvSpPr>
          <p:spPr>
            <a:xfrm>
              <a:off x="1975945" y="1243612"/>
              <a:ext cx="384048" cy="38404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88" name="Rectangle 87"/>
            <p:cNvSpPr/>
            <p:nvPr/>
          </p:nvSpPr>
          <p:spPr>
            <a:xfrm>
              <a:off x="1320757" y="1223038"/>
              <a:ext cx="384048" cy="384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89" name="Rectangle 88"/>
            <p:cNvSpPr/>
            <p:nvPr/>
          </p:nvSpPr>
          <p:spPr>
            <a:xfrm>
              <a:off x="516421" y="2478562"/>
              <a:ext cx="384048" cy="38404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90" name="TextBox 89"/>
            <p:cNvSpPr txBox="1"/>
            <p:nvPr/>
          </p:nvSpPr>
          <p:spPr>
            <a:xfrm>
              <a:off x="1177694" y="1557850"/>
              <a:ext cx="712338" cy="376770"/>
            </a:xfrm>
            <a:prstGeom prst="rect">
              <a:avLst/>
            </a:prstGeom>
            <a:noFill/>
          </p:spPr>
          <p:txBody>
            <a:bodyPr wrap="none" rtlCol="0">
              <a:spAutoFit/>
            </a:bodyPr>
            <a:lstStyle/>
            <a:p>
              <a:r>
                <a:rPr lang="en-US" sz="1667" dirty="0">
                  <a:solidFill>
                    <a:srgbClr val="FF0000"/>
                  </a:solidFill>
                </a:rPr>
                <a:t>fovea</a:t>
              </a:r>
            </a:p>
          </p:txBody>
        </p:sp>
      </p:grpSp>
      <p:sp>
        <p:nvSpPr>
          <p:cNvPr id="70" name="Rectangle 69">
            <a:extLst>
              <a:ext uri="{FF2B5EF4-FFF2-40B4-BE49-F238E27FC236}">
                <a16:creationId xmlns:a16="http://schemas.microsoft.com/office/drawing/2014/main" id="{C1671724-B3AC-E44D-8056-D32FDD9497D6}"/>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0F1EE21-B594-C84B-96AD-7538AA17B584}"/>
              </a:ext>
            </a:extLst>
          </p:cNvPr>
          <p:cNvSpPr>
            <a:spLocks noGrp="1"/>
          </p:cNvSpPr>
          <p:nvPr>
            <p:ph type="sldNum" sz="quarter" idx="12"/>
          </p:nvPr>
        </p:nvSpPr>
        <p:spPr/>
        <p:txBody>
          <a:bodyPr/>
          <a:lstStyle/>
          <a:p>
            <a:fld id="{CF531A5C-7F90-1D45-A84A-6CA7AC95E0C8}" type="slidenum">
              <a:rPr lang="en-US" smtClean="0"/>
              <a:t>62</a:t>
            </a:fld>
            <a:endParaRPr lang="en-US"/>
          </a:p>
        </p:txBody>
      </p:sp>
    </p:spTree>
    <p:extLst>
      <p:ext uri="{BB962C8B-B14F-4D97-AF65-F5344CB8AC3E}">
        <p14:creationId xmlns:p14="http://schemas.microsoft.com/office/powerpoint/2010/main" val="38669448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15376" y="1459351"/>
            <a:ext cx="2963476" cy="2963476"/>
          </a:xfrm>
          <a:prstGeom prst="rect">
            <a:avLst/>
          </a:prstGeom>
        </p:spPr>
      </p:pic>
      <p:pic>
        <p:nvPicPr>
          <p:cNvPr id="69" name="Picture 6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1587" y="1466341"/>
            <a:ext cx="2963476" cy="2963476"/>
          </a:xfrm>
          <a:prstGeom prst="rect">
            <a:avLst/>
          </a:prstGeom>
        </p:spPr>
      </p:pic>
      <p:pic>
        <p:nvPicPr>
          <p:cNvPr id="48" name="Picture 4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828" y="1459351"/>
            <a:ext cx="2963476" cy="2963476"/>
          </a:xfrm>
          <a:prstGeom prst="rect">
            <a:avLst/>
          </a:prstGeom>
        </p:spPr>
      </p:pic>
      <p:pic>
        <p:nvPicPr>
          <p:cNvPr id="38" name="Picture 3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77707" y="1459351"/>
            <a:ext cx="2963476" cy="2963476"/>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882" y="4488880"/>
            <a:ext cx="846707" cy="846707"/>
          </a:xfrm>
          <a:prstGeom prst="rect">
            <a:avLst/>
          </a:prstGeom>
          <a:ln w="28575">
            <a:noFill/>
          </a:ln>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19300" y="4488432"/>
            <a:ext cx="846707" cy="846707"/>
          </a:xfrm>
          <a:prstGeom prst="rect">
            <a:avLst/>
          </a:prstGeom>
          <a:ln w="28575">
            <a:noFill/>
          </a:ln>
        </p:spPr>
      </p:pic>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9169" y="4488880"/>
            <a:ext cx="846707" cy="846707"/>
          </a:xfrm>
          <a:prstGeom prst="rect">
            <a:avLst/>
          </a:prstGeom>
          <a:ln w="28575">
            <a:noFill/>
          </a:ln>
        </p:spPr>
      </p:pic>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137562" y="4488432"/>
            <a:ext cx="846707" cy="846707"/>
          </a:xfrm>
          <a:prstGeom prst="rect">
            <a:avLst/>
          </a:prstGeom>
          <a:ln w="28575">
            <a:noFill/>
          </a:ln>
        </p:spPr>
      </p:pic>
      <p:pic>
        <p:nvPicPr>
          <p:cNvPr id="14" name="Picture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51750" y="4488432"/>
            <a:ext cx="846707" cy="846707"/>
          </a:xfrm>
          <a:prstGeom prst="rect">
            <a:avLst/>
          </a:prstGeom>
          <a:ln w="28575">
            <a:noFill/>
          </a:ln>
        </p:spPr>
      </p:pic>
      <p:pic>
        <p:nvPicPr>
          <p:cNvPr id="15" name="Picture 1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081866" y="4488880"/>
            <a:ext cx="846707" cy="846707"/>
          </a:xfrm>
          <a:prstGeom prst="rect">
            <a:avLst/>
          </a:prstGeom>
          <a:ln w="28575">
            <a:noFill/>
          </a:ln>
        </p:spPr>
      </p:pic>
      <p:sp>
        <p:nvSpPr>
          <p:cNvPr id="47" name="TextBox 46"/>
          <p:cNvSpPr txBox="1"/>
          <p:nvPr/>
        </p:nvSpPr>
        <p:spPr>
          <a:xfrm>
            <a:off x="3081616" y="4080839"/>
            <a:ext cx="2961704" cy="348878"/>
          </a:xfrm>
          <a:prstGeom prst="rect">
            <a:avLst/>
          </a:prstGeom>
          <a:solidFill>
            <a:schemeClr val="bg1">
              <a:alpha val="23000"/>
            </a:schemeClr>
          </a:solidFill>
        </p:spPr>
        <p:txBody>
          <a:bodyPr wrap="square" rtlCol="0">
            <a:spAutoFit/>
          </a:bodyPr>
          <a:lstStyle/>
          <a:p>
            <a:r>
              <a:rPr lang="en-US" sz="1667" dirty="0">
                <a:solidFill>
                  <a:schemeClr val="bg1"/>
                </a:solidFill>
                <a:latin typeface="Arial" panose="020B0604020202020204" pitchFamily="34" charset="0"/>
                <a:cs typeface="Arial" panose="020B0604020202020204" pitchFamily="34" charset="0"/>
              </a:rPr>
              <a:t>(b) 3D-KFR, </a:t>
            </a:r>
            <a:r>
              <a:rPr lang="el-GR" sz="1667" dirty="0">
                <a:solidFill>
                  <a:schemeClr val="bg1"/>
                </a:solidFill>
                <a:latin typeface="Arial" panose="020B0604020202020204" pitchFamily="34" charset="0"/>
                <a:cs typeface="Arial" panose="020B0604020202020204" pitchFamily="34" charset="0"/>
              </a:rPr>
              <a:t>σ</a:t>
            </a:r>
            <a:r>
              <a:rPr lang="en-US" sz="1667" dirty="0">
                <a:solidFill>
                  <a:schemeClr val="bg1"/>
                </a:solidFill>
                <a:latin typeface="Arial" panose="020B0604020202020204" pitchFamily="34" charset="0"/>
                <a:cs typeface="Arial" panose="020B0604020202020204" pitchFamily="34" charset="0"/>
              </a:rPr>
              <a:t> = 1.6</a:t>
            </a:r>
          </a:p>
        </p:txBody>
      </p:sp>
      <p:sp>
        <p:nvSpPr>
          <p:cNvPr id="52" name="TextBox 51"/>
          <p:cNvSpPr txBox="1"/>
          <p:nvPr/>
        </p:nvSpPr>
        <p:spPr>
          <a:xfrm>
            <a:off x="15600" y="4080839"/>
            <a:ext cx="2961704" cy="348878"/>
          </a:xfrm>
          <a:prstGeom prst="rect">
            <a:avLst/>
          </a:prstGeom>
          <a:solidFill>
            <a:schemeClr val="bg1">
              <a:alpha val="23000"/>
            </a:schemeClr>
          </a:solidFill>
        </p:spPr>
        <p:txBody>
          <a:bodyPr wrap="square" rtlCol="0">
            <a:spAutoFit/>
          </a:bodyPr>
          <a:lstStyle/>
          <a:p>
            <a:r>
              <a:rPr lang="en-US" sz="1667" dirty="0">
                <a:solidFill>
                  <a:schemeClr val="bg1"/>
                </a:solidFill>
                <a:latin typeface="Arial" panose="020B0604020202020204" pitchFamily="34" charset="0"/>
                <a:cs typeface="Arial" panose="020B0604020202020204" pitchFamily="34" charset="0"/>
              </a:rPr>
              <a:t>(a) original light field</a:t>
            </a:r>
          </a:p>
        </p:txBody>
      </p:sp>
      <p:pic>
        <p:nvPicPr>
          <p:cNvPr id="53" name="Picture 5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189623" y="4494312"/>
            <a:ext cx="846707" cy="846707"/>
          </a:xfrm>
          <a:prstGeom prst="rect">
            <a:avLst/>
          </a:prstGeom>
          <a:ln w="28575">
            <a:noFill/>
          </a:ln>
        </p:spPr>
      </p:pic>
      <p:pic>
        <p:nvPicPr>
          <p:cNvPr id="54" name="Picture 5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58273" y="4494312"/>
            <a:ext cx="846707" cy="846707"/>
          </a:xfrm>
          <a:prstGeom prst="rect">
            <a:avLst/>
          </a:prstGeom>
          <a:ln w="28575">
            <a:noFill/>
          </a:ln>
        </p:spPr>
      </p:pic>
      <p:pic>
        <p:nvPicPr>
          <p:cNvPr id="55" name="Picture 5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209691" y="4494312"/>
            <a:ext cx="846707" cy="846707"/>
          </a:xfrm>
          <a:prstGeom prst="rect">
            <a:avLst/>
          </a:prstGeom>
          <a:ln w="28575">
            <a:noFill/>
          </a:ln>
        </p:spPr>
      </p:pic>
      <p:pic>
        <p:nvPicPr>
          <p:cNvPr id="56" name="Picture 55"/>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276604" y="4494312"/>
            <a:ext cx="846707" cy="846707"/>
          </a:xfrm>
          <a:prstGeom prst="rect">
            <a:avLst/>
          </a:prstGeom>
          <a:ln w="28575">
            <a:noFill/>
          </a:ln>
        </p:spPr>
      </p:pic>
      <p:pic>
        <p:nvPicPr>
          <p:cNvPr id="57" name="Picture 56"/>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1290225" y="4498365"/>
            <a:ext cx="846707" cy="846707"/>
          </a:xfrm>
          <a:prstGeom prst="rect">
            <a:avLst/>
          </a:prstGeom>
          <a:ln w="28575">
            <a:noFill/>
          </a:ln>
        </p:spPr>
      </p:pic>
      <p:pic>
        <p:nvPicPr>
          <p:cNvPr id="58" name="Picture 57"/>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226005" y="4494312"/>
            <a:ext cx="846707" cy="846707"/>
          </a:xfrm>
          <a:prstGeom prst="rect">
            <a:avLst/>
          </a:prstGeom>
          <a:ln w="28575">
            <a:noFill/>
          </a:ln>
        </p:spPr>
      </p:pic>
      <p:sp>
        <p:nvSpPr>
          <p:cNvPr id="63" name="TextBox 62"/>
          <p:cNvSpPr txBox="1"/>
          <p:nvPr/>
        </p:nvSpPr>
        <p:spPr>
          <a:xfrm>
            <a:off x="9215376" y="4080839"/>
            <a:ext cx="2961704" cy="348878"/>
          </a:xfrm>
          <a:prstGeom prst="rect">
            <a:avLst/>
          </a:prstGeom>
          <a:solidFill>
            <a:schemeClr val="bg1">
              <a:alpha val="23000"/>
            </a:schemeClr>
          </a:solidFill>
        </p:spPr>
        <p:txBody>
          <a:bodyPr wrap="square" rtlCol="0">
            <a:spAutoFit/>
          </a:bodyPr>
          <a:lstStyle/>
          <a:p>
            <a:r>
              <a:rPr lang="en-US" sz="1667" dirty="0">
                <a:solidFill>
                  <a:schemeClr val="bg1"/>
                </a:solidFill>
                <a:latin typeface="Arial" panose="020B0604020202020204" pitchFamily="34" charset="0"/>
                <a:cs typeface="Arial" panose="020B0604020202020204" pitchFamily="34" charset="0"/>
              </a:rPr>
              <a:t>(d) 3D-KFR, </a:t>
            </a:r>
            <a:r>
              <a:rPr lang="el-GR" sz="1667" dirty="0">
                <a:solidFill>
                  <a:schemeClr val="bg1"/>
                </a:solidFill>
                <a:latin typeface="Arial" panose="020B0604020202020204" pitchFamily="34" charset="0"/>
                <a:cs typeface="Arial" panose="020B0604020202020204" pitchFamily="34" charset="0"/>
              </a:rPr>
              <a:t>σ</a:t>
            </a:r>
            <a:r>
              <a:rPr lang="en-US" sz="1667" dirty="0">
                <a:solidFill>
                  <a:schemeClr val="bg1"/>
                </a:solidFill>
                <a:latin typeface="Arial" panose="020B0604020202020204" pitchFamily="34" charset="0"/>
                <a:cs typeface="Arial" panose="020B0604020202020204" pitchFamily="34" charset="0"/>
              </a:rPr>
              <a:t> = 2.6</a:t>
            </a:r>
          </a:p>
        </p:txBody>
      </p:sp>
      <p:sp>
        <p:nvSpPr>
          <p:cNvPr id="68" name="TextBox 67"/>
          <p:cNvSpPr txBox="1"/>
          <p:nvPr/>
        </p:nvSpPr>
        <p:spPr>
          <a:xfrm>
            <a:off x="6149361" y="4080839"/>
            <a:ext cx="2961704" cy="348878"/>
          </a:xfrm>
          <a:prstGeom prst="rect">
            <a:avLst/>
          </a:prstGeom>
          <a:solidFill>
            <a:schemeClr val="bg1">
              <a:alpha val="23000"/>
            </a:schemeClr>
          </a:solidFill>
        </p:spPr>
        <p:txBody>
          <a:bodyPr wrap="square" rtlCol="0">
            <a:spAutoFit/>
          </a:bodyPr>
          <a:lstStyle/>
          <a:p>
            <a:r>
              <a:rPr lang="en-US" sz="1667" dirty="0">
                <a:solidFill>
                  <a:schemeClr val="bg1"/>
                </a:solidFill>
                <a:latin typeface="Arial" panose="020B0604020202020204" pitchFamily="34" charset="0"/>
                <a:cs typeface="Arial" panose="020B0604020202020204" pitchFamily="34" charset="0"/>
              </a:rPr>
              <a:t>(c) 3D-KFR, </a:t>
            </a:r>
            <a:r>
              <a:rPr lang="el-GR" sz="1667" dirty="0">
                <a:solidFill>
                  <a:schemeClr val="bg1"/>
                </a:solidFill>
                <a:latin typeface="Arial" panose="020B0604020202020204" pitchFamily="34" charset="0"/>
                <a:cs typeface="Arial" panose="020B0604020202020204" pitchFamily="34" charset="0"/>
              </a:rPr>
              <a:t>σ</a:t>
            </a:r>
            <a:r>
              <a:rPr lang="en-US" sz="1667" dirty="0">
                <a:solidFill>
                  <a:schemeClr val="bg1"/>
                </a:solidFill>
                <a:latin typeface="Arial" panose="020B0604020202020204" pitchFamily="34" charset="0"/>
                <a:cs typeface="Arial" panose="020B0604020202020204" pitchFamily="34" charset="0"/>
              </a:rPr>
              <a:t> = 2.4</a:t>
            </a:r>
          </a:p>
        </p:txBody>
      </p:sp>
      <p:grpSp>
        <p:nvGrpSpPr>
          <p:cNvPr id="5" name="Group 4"/>
          <p:cNvGrpSpPr/>
          <p:nvPr/>
        </p:nvGrpSpPr>
        <p:grpSpPr>
          <a:xfrm>
            <a:off x="313554" y="2242547"/>
            <a:ext cx="1871731" cy="1881339"/>
            <a:chOff x="338621" y="913412"/>
            <a:chExt cx="2021372" cy="2031748"/>
          </a:xfrm>
        </p:grpSpPr>
        <p:sp>
          <p:nvSpPr>
            <p:cNvPr id="50" name="Rectangle 49"/>
            <p:cNvSpPr/>
            <p:nvPr/>
          </p:nvSpPr>
          <p:spPr>
            <a:xfrm>
              <a:off x="1975945" y="913412"/>
              <a:ext cx="384048" cy="38404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34" name="Rectangle 33"/>
            <p:cNvSpPr/>
            <p:nvPr/>
          </p:nvSpPr>
          <p:spPr>
            <a:xfrm>
              <a:off x="1102823" y="1649819"/>
              <a:ext cx="384048" cy="384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35" name="Rectangle 34"/>
            <p:cNvSpPr/>
            <p:nvPr/>
          </p:nvSpPr>
          <p:spPr>
            <a:xfrm>
              <a:off x="338621" y="2561112"/>
              <a:ext cx="384048" cy="38404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3" name="TextBox 2"/>
            <p:cNvSpPr txBox="1"/>
            <p:nvPr/>
          </p:nvSpPr>
          <p:spPr>
            <a:xfrm>
              <a:off x="1434222" y="1659441"/>
              <a:ext cx="712338" cy="376770"/>
            </a:xfrm>
            <a:prstGeom prst="rect">
              <a:avLst/>
            </a:prstGeom>
            <a:noFill/>
          </p:spPr>
          <p:txBody>
            <a:bodyPr wrap="none" rtlCol="0">
              <a:spAutoFit/>
            </a:bodyPr>
            <a:lstStyle/>
            <a:p>
              <a:r>
                <a:rPr lang="en-US" sz="1667" dirty="0">
                  <a:solidFill>
                    <a:srgbClr val="FF0000"/>
                  </a:solidFill>
                </a:rPr>
                <a:t>fovea</a:t>
              </a:r>
            </a:p>
          </p:txBody>
        </p:sp>
      </p:grpSp>
      <p:sp>
        <p:nvSpPr>
          <p:cNvPr id="4" name="Rectangle 3"/>
          <p:cNvSpPr/>
          <p:nvPr/>
        </p:nvSpPr>
        <p:spPr>
          <a:xfrm>
            <a:off x="24534" y="4456970"/>
            <a:ext cx="905977" cy="9059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2" name="Rectangle 41"/>
          <p:cNvSpPr/>
          <p:nvPr/>
        </p:nvSpPr>
        <p:spPr>
          <a:xfrm>
            <a:off x="1042489" y="4459245"/>
            <a:ext cx="905977" cy="90597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3" name="Rectangle 42"/>
          <p:cNvSpPr/>
          <p:nvPr/>
        </p:nvSpPr>
        <p:spPr>
          <a:xfrm>
            <a:off x="2053804" y="4459245"/>
            <a:ext cx="905977" cy="90597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4" name="Rectangle 43"/>
          <p:cNvSpPr/>
          <p:nvPr/>
        </p:nvSpPr>
        <p:spPr>
          <a:xfrm>
            <a:off x="3084301" y="4456970"/>
            <a:ext cx="905977" cy="9059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5" name="Rectangle 44"/>
          <p:cNvSpPr/>
          <p:nvPr/>
        </p:nvSpPr>
        <p:spPr>
          <a:xfrm>
            <a:off x="4108136" y="4459245"/>
            <a:ext cx="905977" cy="90597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6" name="Rectangle 45"/>
          <p:cNvSpPr/>
          <p:nvPr/>
        </p:nvSpPr>
        <p:spPr>
          <a:xfrm>
            <a:off x="5119451" y="4459245"/>
            <a:ext cx="905977" cy="90597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9" name="Rectangle 48"/>
          <p:cNvSpPr/>
          <p:nvPr/>
        </p:nvSpPr>
        <p:spPr>
          <a:xfrm>
            <a:off x="6157203" y="4464443"/>
            <a:ext cx="905977" cy="9059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51" name="Rectangle 50"/>
          <p:cNvSpPr/>
          <p:nvPr/>
        </p:nvSpPr>
        <p:spPr>
          <a:xfrm>
            <a:off x="7181038" y="4466719"/>
            <a:ext cx="905977" cy="90597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59" name="Rectangle 58"/>
          <p:cNvSpPr/>
          <p:nvPr/>
        </p:nvSpPr>
        <p:spPr>
          <a:xfrm>
            <a:off x="8192353" y="4466719"/>
            <a:ext cx="905977" cy="90597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60" name="Rectangle 59"/>
          <p:cNvSpPr/>
          <p:nvPr/>
        </p:nvSpPr>
        <p:spPr>
          <a:xfrm>
            <a:off x="9228638" y="4462168"/>
            <a:ext cx="905977" cy="9059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61" name="Rectangle 60"/>
          <p:cNvSpPr/>
          <p:nvPr/>
        </p:nvSpPr>
        <p:spPr>
          <a:xfrm>
            <a:off x="10246593" y="4464443"/>
            <a:ext cx="905977" cy="90597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62" name="Rectangle 61"/>
          <p:cNvSpPr/>
          <p:nvPr/>
        </p:nvSpPr>
        <p:spPr>
          <a:xfrm>
            <a:off x="11257908" y="4464443"/>
            <a:ext cx="905977" cy="90597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grpSp>
        <p:nvGrpSpPr>
          <p:cNvPr id="70" name="Group 69"/>
          <p:cNvGrpSpPr/>
          <p:nvPr/>
        </p:nvGrpSpPr>
        <p:grpSpPr>
          <a:xfrm>
            <a:off x="3391697" y="2242542"/>
            <a:ext cx="1871731" cy="1881339"/>
            <a:chOff x="338621" y="913412"/>
            <a:chExt cx="2021372" cy="2031748"/>
          </a:xfrm>
        </p:grpSpPr>
        <p:sp>
          <p:nvSpPr>
            <p:cNvPr id="71" name="Rectangle 70"/>
            <p:cNvSpPr/>
            <p:nvPr/>
          </p:nvSpPr>
          <p:spPr>
            <a:xfrm>
              <a:off x="1975945" y="913412"/>
              <a:ext cx="384048" cy="38404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72" name="Rectangle 71"/>
            <p:cNvSpPr/>
            <p:nvPr/>
          </p:nvSpPr>
          <p:spPr>
            <a:xfrm>
              <a:off x="1102823" y="1649819"/>
              <a:ext cx="384048" cy="384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75" name="Rectangle 74"/>
            <p:cNvSpPr/>
            <p:nvPr/>
          </p:nvSpPr>
          <p:spPr>
            <a:xfrm>
              <a:off x="338621" y="2561112"/>
              <a:ext cx="384048" cy="38404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76" name="TextBox 75"/>
            <p:cNvSpPr txBox="1"/>
            <p:nvPr/>
          </p:nvSpPr>
          <p:spPr>
            <a:xfrm>
              <a:off x="1434222" y="1659441"/>
              <a:ext cx="712338" cy="376770"/>
            </a:xfrm>
            <a:prstGeom prst="rect">
              <a:avLst/>
            </a:prstGeom>
            <a:noFill/>
          </p:spPr>
          <p:txBody>
            <a:bodyPr wrap="none" rtlCol="0">
              <a:spAutoFit/>
            </a:bodyPr>
            <a:lstStyle/>
            <a:p>
              <a:r>
                <a:rPr lang="en-US" sz="1667" dirty="0">
                  <a:solidFill>
                    <a:srgbClr val="FF0000"/>
                  </a:solidFill>
                </a:rPr>
                <a:t>fovea</a:t>
              </a:r>
            </a:p>
          </p:txBody>
        </p:sp>
      </p:grpSp>
      <p:grpSp>
        <p:nvGrpSpPr>
          <p:cNvPr id="77" name="Group 76"/>
          <p:cNvGrpSpPr/>
          <p:nvPr/>
        </p:nvGrpSpPr>
        <p:grpSpPr>
          <a:xfrm>
            <a:off x="6447785" y="2242542"/>
            <a:ext cx="1871731" cy="1881339"/>
            <a:chOff x="338621" y="913412"/>
            <a:chExt cx="2021372" cy="2031748"/>
          </a:xfrm>
        </p:grpSpPr>
        <p:sp>
          <p:nvSpPr>
            <p:cNvPr id="78" name="Rectangle 77"/>
            <p:cNvSpPr/>
            <p:nvPr/>
          </p:nvSpPr>
          <p:spPr>
            <a:xfrm>
              <a:off x="1975945" y="913412"/>
              <a:ext cx="384048" cy="38404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79" name="Rectangle 78"/>
            <p:cNvSpPr/>
            <p:nvPr/>
          </p:nvSpPr>
          <p:spPr>
            <a:xfrm>
              <a:off x="1102823" y="1649819"/>
              <a:ext cx="384048" cy="384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80" name="Rectangle 79"/>
            <p:cNvSpPr/>
            <p:nvPr/>
          </p:nvSpPr>
          <p:spPr>
            <a:xfrm>
              <a:off x="338621" y="2561112"/>
              <a:ext cx="384048" cy="38404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91" name="TextBox 90"/>
            <p:cNvSpPr txBox="1"/>
            <p:nvPr/>
          </p:nvSpPr>
          <p:spPr>
            <a:xfrm>
              <a:off x="1434222" y="1659441"/>
              <a:ext cx="712338" cy="376770"/>
            </a:xfrm>
            <a:prstGeom prst="rect">
              <a:avLst/>
            </a:prstGeom>
            <a:noFill/>
          </p:spPr>
          <p:txBody>
            <a:bodyPr wrap="none" rtlCol="0">
              <a:spAutoFit/>
            </a:bodyPr>
            <a:lstStyle/>
            <a:p>
              <a:r>
                <a:rPr lang="en-US" sz="1667" dirty="0">
                  <a:solidFill>
                    <a:srgbClr val="FF0000"/>
                  </a:solidFill>
                </a:rPr>
                <a:t>fovea</a:t>
              </a:r>
            </a:p>
          </p:txBody>
        </p:sp>
      </p:grpSp>
      <p:grpSp>
        <p:nvGrpSpPr>
          <p:cNvPr id="92" name="Group 91"/>
          <p:cNvGrpSpPr/>
          <p:nvPr/>
        </p:nvGrpSpPr>
        <p:grpSpPr>
          <a:xfrm>
            <a:off x="9534754" y="2242542"/>
            <a:ext cx="1871731" cy="1881339"/>
            <a:chOff x="338621" y="913412"/>
            <a:chExt cx="2021372" cy="2031748"/>
          </a:xfrm>
        </p:grpSpPr>
        <p:sp>
          <p:nvSpPr>
            <p:cNvPr id="93" name="Rectangle 92"/>
            <p:cNvSpPr/>
            <p:nvPr/>
          </p:nvSpPr>
          <p:spPr>
            <a:xfrm>
              <a:off x="1975945" y="913412"/>
              <a:ext cx="384048" cy="38404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94" name="Rectangle 93"/>
            <p:cNvSpPr/>
            <p:nvPr/>
          </p:nvSpPr>
          <p:spPr>
            <a:xfrm>
              <a:off x="1102823" y="1649819"/>
              <a:ext cx="384048" cy="384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95" name="Rectangle 94"/>
            <p:cNvSpPr/>
            <p:nvPr/>
          </p:nvSpPr>
          <p:spPr>
            <a:xfrm>
              <a:off x="338621" y="2561112"/>
              <a:ext cx="384048" cy="38404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96" name="TextBox 95"/>
            <p:cNvSpPr txBox="1"/>
            <p:nvPr/>
          </p:nvSpPr>
          <p:spPr>
            <a:xfrm>
              <a:off x="1434222" y="1659441"/>
              <a:ext cx="712338" cy="376770"/>
            </a:xfrm>
            <a:prstGeom prst="rect">
              <a:avLst/>
            </a:prstGeom>
            <a:noFill/>
          </p:spPr>
          <p:txBody>
            <a:bodyPr wrap="none" rtlCol="0">
              <a:spAutoFit/>
            </a:bodyPr>
            <a:lstStyle/>
            <a:p>
              <a:r>
                <a:rPr lang="en-US" sz="1667" dirty="0">
                  <a:solidFill>
                    <a:srgbClr val="FF0000"/>
                  </a:solidFill>
                </a:rPr>
                <a:t>fovea</a:t>
              </a:r>
            </a:p>
          </p:txBody>
        </p:sp>
      </p:grpSp>
      <p:sp>
        <p:nvSpPr>
          <p:cNvPr id="64" name="Rectangle 63">
            <a:extLst>
              <a:ext uri="{FF2B5EF4-FFF2-40B4-BE49-F238E27FC236}">
                <a16:creationId xmlns:a16="http://schemas.microsoft.com/office/drawing/2014/main" id="{C79BBC83-DA10-AA49-9FB1-41764446A412}"/>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9C3B36E-5E5F-BD46-8FC4-8649F1AFD542}"/>
              </a:ext>
            </a:extLst>
          </p:cNvPr>
          <p:cNvSpPr>
            <a:spLocks noGrp="1"/>
          </p:cNvSpPr>
          <p:nvPr>
            <p:ph type="sldNum" sz="quarter" idx="12"/>
          </p:nvPr>
        </p:nvSpPr>
        <p:spPr/>
        <p:txBody>
          <a:bodyPr/>
          <a:lstStyle/>
          <a:p>
            <a:fld id="{CF531A5C-7F90-1D45-A84A-6CA7AC95E0C8}" type="slidenum">
              <a:rPr lang="en-US" smtClean="0"/>
              <a:t>63</a:t>
            </a:fld>
            <a:endParaRPr lang="en-US"/>
          </a:p>
        </p:txBody>
      </p:sp>
    </p:spTree>
    <p:extLst>
      <p:ext uri="{BB962C8B-B14F-4D97-AF65-F5344CB8AC3E}">
        <p14:creationId xmlns:p14="http://schemas.microsoft.com/office/powerpoint/2010/main" val="38846808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15376" y="1459351"/>
            <a:ext cx="2963476" cy="2963476"/>
          </a:xfrm>
          <a:prstGeom prst="rect">
            <a:avLst/>
          </a:prstGeom>
          <a:ln>
            <a:solidFill>
              <a:schemeClr val="bg1"/>
            </a:solidFill>
          </a:ln>
        </p:spPr>
      </p:pic>
      <p:pic>
        <p:nvPicPr>
          <p:cNvPr id="69" name="Picture 6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1587" y="1466341"/>
            <a:ext cx="2963476" cy="2963476"/>
          </a:xfrm>
          <a:prstGeom prst="rect">
            <a:avLst/>
          </a:prstGeom>
          <a:ln>
            <a:solidFill>
              <a:schemeClr val="bg1"/>
            </a:solidFill>
          </a:ln>
        </p:spPr>
      </p:pic>
      <p:pic>
        <p:nvPicPr>
          <p:cNvPr id="48" name="Picture 4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828" y="1459351"/>
            <a:ext cx="2963476" cy="2963476"/>
          </a:xfrm>
          <a:prstGeom prst="rect">
            <a:avLst/>
          </a:prstGeom>
          <a:ln>
            <a:solidFill>
              <a:schemeClr val="bg1"/>
            </a:solidFill>
          </a:ln>
        </p:spPr>
      </p:pic>
      <p:pic>
        <p:nvPicPr>
          <p:cNvPr id="38" name="Picture 3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77707" y="1459351"/>
            <a:ext cx="2963476" cy="2963476"/>
          </a:xfrm>
          <a:prstGeom prst="rect">
            <a:avLst/>
          </a:prstGeom>
          <a:ln>
            <a:solidFill>
              <a:schemeClr val="bg1"/>
            </a:solidFill>
          </a:ln>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882" y="4488880"/>
            <a:ext cx="846707" cy="846707"/>
          </a:xfrm>
          <a:prstGeom prst="rect">
            <a:avLst/>
          </a:prstGeom>
          <a:ln w="28575">
            <a:noFill/>
          </a:ln>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19300" y="4488432"/>
            <a:ext cx="846707" cy="846707"/>
          </a:xfrm>
          <a:prstGeom prst="rect">
            <a:avLst/>
          </a:prstGeom>
          <a:ln w="28575">
            <a:noFill/>
          </a:ln>
        </p:spPr>
      </p:pic>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9169" y="4488880"/>
            <a:ext cx="846707" cy="846707"/>
          </a:xfrm>
          <a:prstGeom prst="rect">
            <a:avLst/>
          </a:prstGeom>
          <a:ln w="28575">
            <a:noFill/>
          </a:ln>
        </p:spPr>
      </p:pic>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137562" y="4488432"/>
            <a:ext cx="846707" cy="846707"/>
          </a:xfrm>
          <a:prstGeom prst="rect">
            <a:avLst/>
          </a:prstGeom>
          <a:ln w="28575">
            <a:noFill/>
          </a:ln>
        </p:spPr>
      </p:pic>
      <p:pic>
        <p:nvPicPr>
          <p:cNvPr id="14" name="Picture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51750" y="4488432"/>
            <a:ext cx="846707" cy="846707"/>
          </a:xfrm>
          <a:prstGeom prst="rect">
            <a:avLst/>
          </a:prstGeom>
          <a:ln w="28575">
            <a:noFill/>
          </a:ln>
        </p:spPr>
      </p:pic>
      <p:pic>
        <p:nvPicPr>
          <p:cNvPr id="15" name="Picture 1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081866" y="4488880"/>
            <a:ext cx="846707" cy="846707"/>
          </a:xfrm>
          <a:prstGeom prst="rect">
            <a:avLst/>
          </a:prstGeom>
          <a:ln w="28575">
            <a:noFill/>
          </a:ln>
        </p:spPr>
      </p:pic>
      <p:sp>
        <p:nvSpPr>
          <p:cNvPr id="47" name="TextBox 46"/>
          <p:cNvSpPr txBox="1"/>
          <p:nvPr/>
        </p:nvSpPr>
        <p:spPr>
          <a:xfrm>
            <a:off x="3081616" y="4080839"/>
            <a:ext cx="2961704" cy="348878"/>
          </a:xfrm>
          <a:prstGeom prst="rect">
            <a:avLst/>
          </a:prstGeom>
          <a:solidFill>
            <a:schemeClr val="bg1">
              <a:alpha val="23000"/>
            </a:schemeClr>
          </a:solidFill>
        </p:spPr>
        <p:txBody>
          <a:bodyPr wrap="square" rtlCol="0">
            <a:spAutoFit/>
          </a:bodyPr>
          <a:lstStyle/>
          <a:p>
            <a:r>
              <a:rPr lang="en-US" sz="1667" dirty="0">
                <a:solidFill>
                  <a:schemeClr val="bg1"/>
                </a:solidFill>
                <a:latin typeface="Arial" panose="020B0604020202020204" pitchFamily="34" charset="0"/>
                <a:cs typeface="Arial" panose="020B0604020202020204" pitchFamily="34" charset="0"/>
              </a:rPr>
              <a:t>(b) 3D-KFR, </a:t>
            </a:r>
            <a:r>
              <a:rPr lang="el-GR" sz="1667" dirty="0">
                <a:solidFill>
                  <a:schemeClr val="bg1"/>
                </a:solidFill>
                <a:latin typeface="Arial" panose="020B0604020202020204" pitchFamily="34" charset="0"/>
                <a:cs typeface="Arial" panose="020B0604020202020204" pitchFamily="34" charset="0"/>
              </a:rPr>
              <a:t>σ</a:t>
            </a:r>
            <a:r>
              <a:rPr lang="en-US" sz="1667" dirty="0">
                <a:solidFill>
                  <a:schemeClr val="bg1"/>
                </a:solidFill>
                <a:latin typeface="Arial" panose="020B0604020202020204" pitchFamily="34" charset="0"/>
                <a:cs typeface="Arial" panose="020B0604020202020204" pitchFamily="34" charset="0"/>
              </a:rPr>
              <a:t> = 1.6</a:t>
            </a:r>
          </a:p>
        </p:txBody>
      </p:sp>
      <p:sp>
        <p:nvSpPr>
          <p:cNvPr id="52" name="TextBox 51"/>
          <p:cNvSpPr txBox="1"/>
          <p:nvPr/>
        </p:nvSpPr>
        <p:spPr>
          <a:xfrm>
            <a:off x="15600" y="4080839"/>
            <a:ext cx="2961704" cy="348878"/>
          </a:xfrm>
          <a:prstGeom prst="rect">
            <a:avLst/>
          </a:prstGeom>
          <a:solidFill>
            <a:schemeClr val="bg1">
              <a:alpha val="23000"/>
            </a:schemeClr>
          </a:solidFill>
        </p:spPr>
        <p:txBody>
          <a:bodyPr wrap="square" rtlCol="0">
            <a:spAutoFit/>
          </a:bodyPr>
          <a:lstStyle/>
          <a:p>
            <a:r>
              <a:rPr lang="en-US" sz="1667" dirty="0">
                <a:solidFill>
                  <a:schemeClr val="bg1"/>
                </a:solidFill>
                <a:latin typeface="Arial" panose="020B0604020202020204" pitchFamily="34" charset="0"/>
                <a:cs typeface="Arial" panose="020B0604020202020204" pitchFamily="34" charset="0"/>
              </a:rPr>
              <a:t>(a) original light field</a:t>
            </a:r>
          </a:p>
        </p:txBody>
      </p:sp>
      <p:pic>
        <p:nvPicPr>
          <p:cNvPr id="53" name="Picture 5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189623" y="4494312"/>
            <a:ext cx="846707" cy="846707"/>
          </a:xfrm>
          <a:prstGeom prst="rect">
            <a:avLst/>
          </a:prstGeom>
          <a:ln w="28575">
            <a:noFill/>
          </a:ln>
        </p:spPr>
      </p:pic>
      <p:pic>
        <p:nvPicPr>
          <p:cNvPr id="54" name="Picture 5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58273" y="4494312"/>
            <a:ext cx="846707" cy="846707"/>
          </a:xfrm>
          <a:prstGeom prst="rect">
            <a:avLst/>
          </a:prstGeom>
          <a:ln w="28575">
            <a:noFill/>
          </a:ln>
        </p:spPr>
      </p:pic>
      <p:pic>
        <p:nvPicPr>
          <p:cNvPr id="55" name="Picture 5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09691" y="4494312"/>
            <a:ext cx="846707" cy="846707"/>
          </a:xfrm>
          <a:prstGeom prst="rect">
            <a:avLst/>
          </a:prstGeom>
          <a:ln w="28575">
            <a:noFill/>
          </a:ln>
        </p:spPr>
      </p:pic>
      <p:pic>
        <p:nvPicPr>
          <p:cNvPr id="56" name="Picture 5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276604" y="4494312"/>
            <a:ext cx="846707" cy="846707"/>
          </a:xfrm>
          <a:prstGeom prst="rect">
            <a:avLst/>
          </a:prstGeom>
          <a:ln w="28575">
            <a:noFill/>
          </a:ln>
        </p:spPr>
      </p:pic>
      <p:pic>
        <p:nvPicPr>
          <p:cNvPr id="57" name="Picture 56"/>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1290225" y="4498365"/>
            <a:ext cx="846707" cy="846707"/>
          </a:xfrm>
          <a:prstGeom prst="rect">
            <a:avLst/>
          </a:prstGeom>
          <a:ln w="28575">
            <a:noFill/>
          </a:ln>
        </p:spPr>
      </p:pic>
      <p:pic>
        <p:nvPicPr>
          <p:cNvPr id="58" name="Picture 5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226005" y="4494312"/>
            <a:ext cx="846707" cy="846707"/>
          </a:xfrm>
          <a:prstGeom prst="rect">
            <a:avLst/>
          </a:prstGeom>
          <a:ln w="28575">
            <a:noFill/>
          </a:ln>
        </p:spPr>
      </p:pic>
      <p:sp>
        <p:nvSpPr>
          <p:cNvPr id="63" name="TextBox 62"/>
          <p:cNvSpPr txBox="1"/>
          <p:nvPr/>
        </p:nvSpPr>
        <p:spPr>
          <a:xfrm>
            <a:off x="9215376" y="4080839"/>
            <a:ext cx="2961704" cy="348878"/>
          </a:xfrm>
          <a:prstGeom prst="rect">
            <a:avLst/>
          </a:prstGeom>
          <a:solidFill>
            <a:schemeClr val="bg1">
              <a:alpha val="23000"/>
            </a:schemeClr>
          </a:solidFill>
        </p:spPr>
        <p:txBody>
          <a:bodyPr wrap="square" rtlCol="0">
            <a:spAutoFit/>
          </a:bodyPr>
          <a:lstStyle/>
          <a:p>
            <a:r>
              <a:rPr lang="en-US" sz="1667" dirty="0">
                <a:solidFill>
                  <a:schemeClr val="bg1"/>
                </a:solidFill>
                <a:latin typeface="Arial" panose="020B0604020202020204" pitchFamily="34" charset="0"/>
                <a:cs typeface="Arial" panose="020B0604020202020204" pitchFamily="34" charset="0"/>
              </a:rPr>
              <a:t>(d) 3D-KFR, </a:t>
            </a:r>
            <a:r>
              <a:rPr lang="el-GR" sz="1667" dirty="0">
                <a:solidFill>
                  <a:schemeClr val="bg1"/>
                </a:solidFill>
                <a:latin typeface="Arial" panose="020B0604020202020204" pitchFamily="34" charset="0"/>
                <a:cs typeface="Arial" panose="020B0604020202020204" pitchFamily="34" charset="0"/>
              </a:rPr>
              <a:t>σ</a:t>
            </a:r>
            <a:r>
              <a:rPr lang="en-US" sz="1667" dirty="0">
                <a:solidFill>
                  <a:schemeClr val="bg1"/>
                </a:solidFill>
                <a:latin typeface="Arial" panose="020B0604020202020204" pitchFamily="34" charset="0"/>
                <a:cs typeface="Arial" panose="020B0604020202020204" pitchFamily="34" charset="0"/>
              </a:rPr>
              <a:t> = 2.6</a:t>
            </a:r>
          </a:p>
        </p:txBody>
      </p:sp>
      <p:sp>
        <p:nvSpPr>
          <p:cNvPr id="68" name="TextBox 67"/>
          <p:cNvSpPr txBox="1"/>
          <p:nvPr/>
        </p:nvSpPr>
        <p:spPr>
          <a:xfrm>
            <a:off x="6149361" y="4080839"/>
            <a:ext cx="2961704" cy="348878"/>
          </a:xfrm>
          <a:prstGeom prst="rect">
            <a:avLst/>
          </a:prstGeom>
          <a:solidFill>
            <a:schemeClr val="bg1">
              <a:alpha val="23000"/>
            </a:schemeClr>
          </a:solidFill>
        </p:spPr>
        <p:txBody>
          <a:bodyPr wrap="square" rtlCol="0">
            <a:spAutoFit/>
          </a:bodyPr>
          <a:lstStyle/>
          <a:p>
            <a:r>
              <a:rPr lang="en-US" sz="1667" dirty="0">
                <a:solidFill>
                  <a:schemeClr val="bg1"/>
                </a:solidFill>
                <a:latin typeface="Arial" panose="020B0604020202020204" pitchFamily="34" charset="0"/>
                <a:cs typeface="Arial" panose="020B0604020202020204" pitchFamily="34" charset="0"/>
              </a:rPr>
              <a:t>(c) 3D-KFR, </a:t>
            </a:r>
            <a:r>
              <a:rPr lang="el-GR" sz="1667" dirty="0">
                <a:solidFill>
                  <a:schemeClr val="bg1"/>
                </a:solidFill>
                <a:latin typeface="Arial" panose="020B0604020202020204" pitchFamily="34" charset="0"/>
                <a:cs typeface="Arial" panose="020B0604020202020204" pitchFamily="34" charset="0"/>
              </a:rPr>
              <a:t>σ</a:t>
            </a:r>
            <a:r>
              <a:rPr lang="en-US" sz="1667" dirty="0">
                <a:solidFill>
                  <a:schemeClr val="bg1"/>
                </a:solidFill>
                <a:latin typeface="Arial" panose="020B0604020202020204" pitchFamily="34" charset="0"/>
                <a:cs typeface="Arial" panose="020B0604020202020204" pitchFamily="34" charset="0"/>
              </a:rPr>
              <a:t> = 2.4</a:t>
            </a:r>
          </a:p>
        </p:txBody>
      </p:sp>
      <p:grpSp>
        <p:nvGrpSpPr>
          <p:cNvPr id="5" name="Group 4"/>
          <p:cNvGrpSpPr/>
          <p:nvPr/>
        </p:nvGrpSpPr>
        <p:grpSpPr>
          <a:xfrm>
            <a:off x="873391" y="1911615"/>
            <a:ext cx="1362455" cy="1847289"/>
            <a:chOff x="943217" y="556022"/>
            <a:chExt cx="1471380" cy="1994976"/>
          </a:xfrm>
        </p:grpSpPr>
        <p:sp>
          <p:nvSpPr>
            <p:cNvPr id="50" name="Rectangle 49"/>
            <p:cNvSpPr/>
            <p:nvPr/>
          </p:nvSpPr>
          <p:spPr>
            <a:xfrm>
              <a:off x="2021405" y="2157806"/>
              <a:ext cx="393192" cy="39319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34" name="Rectangle 33"/>
            <p:cNvSpPr/>
            <p:nvPr/>
          </p:nvSpPr>
          <p:spPr>
            <a:xfrm>
              <a:off x="1413186" y="1707867"/>
              <a:ext cx="393192" cy="393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35" name="Rectangle 34"/>
            <p:cNvSpPr/>
            <p:nvPr/>
          </p:nvSpPr>
          <p:spPr>
            <a:xfrm>
              <a:off x="943217" y="556022"/>
              <a:ext cx="393192" cy="3931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3" name="TextBox 2"/>
            <p:cNvSpPr txBox="1"/>
            <p:nvPr/>
          </p:nvSpPr>
          <p:spPr>
            <a:xfrm>
              <a:off x="1272698" y="2048844"/>
              <a:ext cx="712338" cy="376770"/>
            </a:xfrm>
            <a:prstGeom prst="rect">
              <a:avLst/>
            </a:prstGeom>
            <a:noFill/>
          </p:spPr>
          <p:txBody>
            <a:bodyPr wrap="none" rtlCol="0">
              <a:spAutoFit/>
            </a:bodyPr>
            <a:lstStyle/>
            <a:p>
              <a:r>
                <a:rPr lang="en-US" sz="1667" dirty="0">
                  <a:solidFill>
                    <a:srgbClr val="FF0000"/>
                  </a:solidFill>
                </a:rPr>
                <a:t>fovea</a:t>
              </a:r>
            </a:p>
          </p:txBody>
        </p:sp>
      </p:grpSp>
      <p:sp>
        <p:nvSpPr>
          <p:cNvPr id="4" name="Rectangle 3"/>
          <p:cNvSpPr/>
          <p:nvPr/>
        </p:nvSpPr>
        <p:spPr>
          <a:xfrm>
            <a:off x="24534" y="4456970"/>
            <a:ext cx="905977" cy="9059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2" name="Rectangle 41"/>
          <p:cNvSpPr/>
          <p:nvPr/>
        </p:nvSpPr>
        <p:spPr>
          <a:xfrm>
            <a:off x="1042489" y="4459245"/>
            <a:ext cx="905977" cy="90597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3" name="Rectangle 42"/>
          <p:cNvSpPr/>
          <p:nvPr/>
        </p:nvSpPr>
        <p:spPr>
          <a:xfrm>
            <a:off x="2053804" y="4459245"/>
            <a:ext cx="905977" cy="90597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4" name="Rectangle 43"/>
          <p:cNvSpPr/>
          <p:nvPr/>
        </p:nvSpPr>
        <p:spPr>
          <a:xfrm>
            <a:off x="3084301" y="4456970"/>
            <a:ext cx="905977" cy="9059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5" name="Rectangle 44"/>
          <p:cNvSpPr/>
          <p:nvPr/>
        </p:nvSpPr>
        <p:spPr>
          <a:xfrm>
            <a:off x="4108136" y="4459245"/>
            <a:ext cx="905977" cy="90597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6" name="Rectangle 45"/>
          <p:cNvSpPr/>
          <p:nvPr/>
        </p:nvSpPr>
        <p:spPr>
          <a:xfrm>
            <a:off x="5119451" y="4459245"/>
            <a:ext cx="905977" cy="90597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9" name="Rectangle 48"/>
          <p:cNvSpPr/>
          <p:nvPr/>
        </p:nvSpPr>
        <p:spPr>
          <a:xfrm>
            <a:off x="6157203" y="4464443"/>
            <a:ext cx="905977" cy="9059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51" name="Rectangle 50"/>
          <p:cNvSpPr/>
          <p:nvPr/>
        </p:nvSpPr>
        <p:spPr>
          <a:xfrm>
            <a:off x="7181038" y="4466719"/>
            <a:ext cx="905977" cy="90597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59" name="Rectangle 58"/>
          <p:cNvSpPr/>
          <p:nvPr/>
        </p:nvSpPr>
        <p:spPr>
          <a:xfrm>
            <a:off x="8192353" y="4466719"/>
            <a:ext cx="905977" cy="90597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60" name="Rectangle 59"/>
          <p:cNvSpPr/>
          <p:nvPr/>
        </p:nvSpPr>
        <p:spPr>
          <a:xfrm>
            <a:off x="9228638" y="4462168"/>
            <a:ext cx="905977" cy="9059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61" name="Rectangle 60"/>
          <p:cNvSpPr/>
          <p:nvPr/>
        </p:nvSpPr>
        <p:spPr>
          <a:xfrm>
            <a:off x="10246593" y="4464443"/>
            <a:ext cx="905977" cy="90597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62" name="Rectangle 61"/>
          <p:cNvSpPr/>
          <p:nvPr/>
        </p:nvSpPr>
        <p:spPr>
          <a:xfrm>
            <a:off x="11257908" y="4464443"/>
            <a:ext cx="905977" cy="90597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grpSp>
        <p:nvGrpSpPr>
          <p:cNvPr id="81" name="Group 80"/>
          <p:cNvGrpSpPr/>
          <p:nvPr/>
        </p:nvGrpSpPr>
        <p:grpSpPr>
          <a:xfrm>
            <a:off x="3936826" y="1911615"/>
            <a:ext cx="1362455" cy="1847289"/>
            <a:chOff x="943217" y="556022"/>
            <a:chExt cx="1471380" cy="1994976"/>
          </a:xfrm>
        </p:grpSpPr>
        <p:sp>
          <p:nvSpPr>
            <p:cNvPr id="82" name="Rectangle 81"/>
            <p:cNvSpPr/>
            <p:nvPr/>
          </p:nvSpPr>
          <p:spPr>
            <a:xfrm>
              <a:off x="2021405" y="2157806"/>
              <a:ext cx="393192" cy="39319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83" name="Rectangle 82"/>
            <p:cNvSpPr/>
            <p:nvPr/>
          </p:nvSpPr>
          <p:spPr>
            <a:xfrm>
              <a:off x="1413186" y="1707867"/>
              <a:ext cx="393192" cy="393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84" name="Rectangle 83"/>
            <p:cNvSpPr/>
            <p:nvPr/>
          </p:nvSpPr>
          <p:spPr>
            <a:xfrm>
              <a:off x="943217" y="556022"/>
              <a:ext cx="393192" cy="3931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85" name="TextBox 84"/>
            <p:cNvSpPr txBox="1"/>
            <p:nvPr/>
          </p:nvSpPr>
          <p:spPr>
            <a:xfrm>
              <a:off x="1272698" y="2048844"/>
              <a:ext cx="712338" cy="376770"/>
            </a:xfrm>
            <a:prstGeom prst="rect">
              <a:avLst/>
            </a:prstGeom>
            <a:noFill/>
          </p:spPr>
          <p:txBody>
            <a:bodyPr wrap="none" rtlCol="0">
              <a:spAutoFit/>
            </a:bodyPr>
            <a:lstStyle/>
            <a:p>
              <a:r>
                <a:rPr lang="en-US" sz="1667" dirty="0">
                  <a:solidFill>
                    <a:srgbClr val="FF0000"/>
                  </a:solidFill>
                </a:rPr>
                <a:t>fovea</a:t>
              </a:r>
            </a:p>
          </p:txBody>
        </p:sp>
      </p:grpSp>
      <p:grpSp>
        <p:nvGrpSpPr>
          <p:cNvPr id="86" name="Group 85"/>
          <p:cNvGrpSpPr/>
          <p:nvPr/>
        </p:nvGrpSpPr>
        <p:grpSpPr>
          <a:xfrm>
            <a:off x="6988501" y="1911615"/>
            <a:ext cx="1362455" cy="1847289"/>
            <a:chOff x="943217" y="556022"/>
            <a:chExt cx="1471380" cy="1994976"/>
          </a:xfrm>
        </p:grpSpPr>
        <p:sp>
          <p:nvSpPr>
            <p:cNvPr id="87" name="Rectangle 86"/>
            <p:cNvSpPr/>
            <p:nvPr/>
          </p:nvSpPr>
          <p:spPr>
            <a:xfrm>
              <a:off x="2021405" y="2157806"/>
              <a:ext cx="393192" cy="39319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88" name="Rectangle 87"/>
            <p:cNvSpPr/>
            <p:nvPr/>
          </p:nvSpPr>
          <p:spPr>
            <a:xfrm>
              <a:off x="1413186" y="1707867"/>
              <a:ext cx="393192" cy="393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89" name="Rectangle 88"/>
            <p:cNvSpPr/>
            <p:nvPr/>
          </p:nvSpPr>
          <p:spPr>
            <a:xfrm>
              <a:off x="943217" y="556022"/>
              <a:ext cx="393192" cy="3931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90" name="TextBox 89"/>
            <p:cNvSpPr txBox="1"/>
            <p:nvPr/>
          </p:nvSpPr>
          <p:spPr>
            <a:xfrm>
              <a:off x="1272698" y="2048844"/>
              <a:ext cx="712338" cy="376770"/>
            </a:xfrm>
            <a:prstGeom prst="rect">
              <a:avLst/>
            </a:prstGeom>
            <a:noFill/>
          </p:spPr>
          <p:txBody>
            <a:bodyPr wrap="none" rtlCol="0">
              <a:spAutoFit/>
            </a:bodyPr>
            <a:lstStyle/>
            <a:p>
              <a:r>
                <a:rPr lang="en-US" sz="1667" dirty="0">
                  <a:solidFill>
                    <a:srgbClr val="FF0000"/>
                  </a:solidFill>
                </a:rPr>
                <a:t>fovea</a:t>
              </a:r>
            </a:p>
          </p:txBody>
        </p:sp>
      </p:grpSp>
      <p:grpSp>
        <p:nvGrpSpPr>
          <p:cNvPr id="97" name="Group 96"/>
          <p:cNvGrpSpPr/>
          <p:nvPr/>
        </p:nvGrpSpPr>
        <p:grpSpPr>
          <a:xfrm>
            <a:off x="10063696" y="1911615"/>
            <a:ext cx="1362455" cy="1847289"/>
            <a:chOff x="943217" y="556022"/>
            <a:chExt cx="1471380" cy="1994976"/>
          </a:xfrm>
        </p:grpSpPr>
        <p:sp>
          <p:nvSpPr>
            <p:cNvPr id="98" name="Rectangle 97"/>
            <p:cNvSpPr/>
            <p:nvPr/>
          </p:nvSpPr>
          <p:spPr>
            <a:xfrm>
              <a:off x="2021405" y="2157806"/>
              <a:ext cx="393192" cy="39319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99" name="Rectangle 98"/>
            <p:cNvSpPr/>
            <p:nvPr/>
          </p:nvSpPr>
          <p:spPr>
            <a:xfrm>
              <a:off x="1413186" y="1707867"/>
              <a:ext cx="393192" cy="393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100" name="Rectangle 99"/>
            <p:cNvSpPr/>
            <p:nvPr/>
          </p:nvSpPr>
          <p:spPr>
            <a:xfrm>
              <a:off x="943217" y="556022"/>
              <a:ext cx="393192" cy="3931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101" name="TextBox 100"/>
            <p:cNvSpPr txBox="1"/>
            <p:nvPr/>
          </p:nvSpPr>
          <p:spPr>
            <a:xfrm>
              <a:off x="1272698" y="2048844"/>
              <a:ext cx="712338" cy="376770"/>
            </a:xfrm>
            <a:prstGeom prst="rect">
              <a:avLst/>
            </a:prstGeom>
            <a:noFill/>
          </p:spPr>
          <p:txBody>
            <a:bodyPr wrap="none" rtlCol="0">
              <a:spAutoFit/>
            </a:bodyPr>
            <a:lstStyle/>
            <a:p>
              <a:r>
                <a:rPr lang="en-US" sz="1667" dirty="0">
                  <a:solidFill>
                    <a:srgbClr val="FF0000"/>
                  </a:solidFill>
                </a:rPr>
                <a:t>fovea</a:t>
              </a:r>
            </a:p>
          </p:txBody>
        </p:sp>
      </p:grpSp>
      <p:sp>
        <p:nvSpPr>
          <p:cNvPr id="64" name="Rectangle 63">
            <a:extLst>
              <a:ext uri="{FF2B5EF4-FFF2-40B4-BE49-F238E27FC236}">
                <a16:creationId xmlns:a16="http://schemas.microsoft.com/office/drawing/2014/main" id="{46D796D6-59D3-2546-B580-4D9609C74C8E}"/>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50D1645-3EB8-9042-A20D-2EC7050455DD}"/>
              </a:ext>
            </a:extLst>
          </p:cNvPr>
          <p:cNvSpPr>
            <a:spLocks noGrp="1"/>
          </p:cNvSpPr>
          <p:nvPr>
            <p:ph type="sldNum" sz="quarter" idx="12"/>
          </p:nvPr>
        </p:nvSpPr>
        <p:spPr/>
        <p:txBody>
          <a:bodyPr/>
          <a:lstStyle/>
          <a:p>
            <a:fld id="{CF531A5C-7F90-1D45-A84A-6CA7AC95E0C8}" type="slidenum">
              <a:rPr lang="en-US" smtClean="0"/>
              <a:t>64</a:t>
            </a:fld>
            <a:endParaRPr lang="en-US"/>
          </a:p>
        </p:txBody>
      </p:sp>
    </p:spTree>
    <p:extLst>
      <p:ext uri="{BB962C8B-B14F-4D97-AF65-F5344CB8AC3E}">
        <p14:creationId xmlns:p14="http://schemas.microsoft.com/office/powerpoint/2010/main" val="33201243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15376" y="1459351"/>
            <a:ext cx="2963476" cy="2963476"/>
          </a:xfrm>
          <a:prstGeom prst="rect">
            <a:avLst/>
          </a:prstGeom>
        </p:spPr>
      </p:pic>
      <p:pic>
        <p:nvPicPr>
          <p:cNvPr id="69" name="Picture 6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1587" y="1466341"/>
            <a:ext cx="2963476" cy="2963476"/>
          </a:xfrm>
          <a:prstGeom prst="rect">
            <a:avLst/>
          </a:prstGeom>
        </p:spPr>
      </p:pic>
      <p:pic>
        <p:nvPicPr>
          <p:cNvPr id="48" name="Picture 4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828" y="1459351"/>
            <a:ext cx="2963476" cy="2963476"/>
          </a:xfrm>
          <a:prstGeom prst="rect">
            <a:avLst/>
          </a:prstGeom>
        </p:spPr>
      </p:pic>
      <p:pic>
        <p:nvPicPr>
          <p:cNvPr id="38" name="Picture 3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77707" y="1459351"/>
            <a:ext cx="2963476" cy="2963476"/>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882" y="4488880"/>
            <a:ext cx="846707" cy="846707"/>
          </a:xfrm>
          <a:prstGeom prst="rect">
            <a:avLst/>
          </a:prstGeom>
          <a:ln w="28575">
            <a:noFill/>
          </a:ln>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19300" y="4488432"/>
            <a:ext cx="846707" cy="846707"/>
          </a:xfrm>
          <a:prstGeom prst="rect">
            <a:avLst/>
          </a:prstGeom>
          <a:ln w="28575">
            <a:noFill/>
          </a:ln>
        </p:spPr>
      </p:pic>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9169" y="4488880"/>
            <a:ext cx="846707" cy="846707"/>
          </a:xfrm>
          <a:prstGeom prst="rect">
            <a:avLst/>
          </a:prstGeom>
          <a:ln w="28575">
            <a:noFill/>
          </a:ln>
        </p:spPr>
      </p:pic>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137562" y="4488432"/>
            <a:ext cx="846707" cy="846707"/>
          </a:xfrm>
          <a:prstGeom prst="rect">
            <a:avLst/>
          </a:prstGeom>
          <a:ln w="28575">
            <a:noFill/>
          </a:ln>
        </p:spPr>
      </p:pic>
      <p:pic>
        <p:nvPicPr>
          <p:cNvPr id="14" name="Picture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51750" y="4488432"/>
            <a:ext cx="846707" cy="846707"/>
          </a:xfrm>
          <a:prstGeom prst="rect">
            <a:avLst/>
          </a:prstGeom>
          <a:ln w="28575">
            <a:noFill/>
          </a:ln>
        </p:spPr>
      </p:pic>
      <p:pic>
        <p:nvPicPr>
          <p:cNvPr id="15" name="Picture 1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081866" y="4488880"/>
            <a:ext cx="846707" cy="846707"/>
          </a:xfrm>
          <a:prstGeom prst="rect">
            <a:avLst/>
          </a:prstGeom>
          <a:ln w="28575">
            <a:noFill/>
          </a:ln>
        </p:spPr>
      </p:pic>
      <p:sp>
        <p:nvSpPr>
          <p:cNvPr id="47" name="TextBox 46"/>
          <p:cNvSpPr txBox="1"/>
          <p:nvPr/>
        </p:nvSpPr>
        <p:spPr>
          <a:xfrm>
            <a:off x="3081616" y="4080839"/>
            <a:ext cx="2961704" cy="348878"/>
          </a:xfrm>
          <a:prstGeom prst="rect">
            <a:avLst/>
          </a:prstGeom>
          <a:solidFill>
            <a:schemeClr val="bg1">
              <a:alpha val="23000"/>
            </a:schemeClr>
          </a:solidFill>
        </p:spPr>
        <p:txBody>
          <a:bodyPr wrap="square" rtlCol="0">
            <a:spAutoFit/>
          </a:bodyPr>
          <a:lstStyle/>
          <a:p>
            <a:r>
              <a:rPr lang="en-US" sz="1667" dirty="0">
                <a:solidFill>
                  <a:schemeClr val="bg1"/>
                </a:solidFill>
                <a:latin typeface="Arial" panose="020B0604020202020204" pitchFamily="34" charset="0"/>
                <a:cs typeface="Arial" panose="020B0604020202020204" pitchFamily="34" charset="0"/>
              </a:rPr>
              <a:t>(b) 3D-KFR, </a:t>
            </a:r>
            <a:r>
              <a:rPr lang="el-GR" sz="1667" dirty="0">
                <a:solidFill>
                  <a:schemeClr val="bg1"/>
                </a:solidFill>
                <a:latin typeface="Arial" panose="020B0604020202020204" pitchFamily="34" charset="0"/>
                <a:cs typeface="Arial" panose="020B0604020202020204" pitchFamily="34" charset="0"/>
              </a:rPr>
              <a:t>σ</a:t>
            </a:r>
            <a:r>
              <a:rPr lang="en-US" sz="1667" dirty="0">
                <a:solidFill>
                  <a:schemeClr val="bg1"/>
                </a:solidFill>
                <a:latin typeface="Arial" panose="020B0604020202020204" pitchFamily="34" charset="0"/>
                <a:cs typeface="Arial" panose="020B0604020202020204" pitchFamily="34" charset="0"/>
              </a:rPr>
              <a:t> = 1.6</a:t>
            </a:r>
          </a:p>
        </p:txBody>
      </p:sp>
      <p:sp>
        <p:nvSpPr>
          <p:cNvPr id="52" name="TextBox 51"/>
          <p:cNvSpPr txBox="1"/>
          <p:nvPr/>
        </p:nvSpPr>
        <p:spPr>
          <a:xfrm>
            <a:off x="15600" y="4080839"/>
            <a:ext cx="2961704" cy="348878"/>
          </a:xfrm>
          <a:prstGeom prst="rect">
            <a:avLst/>
          </a:prstGeom>
          <a:solidFill>
            <a:schemeClr val="bg1">
              <a:alpha val="23000"/>
            </a:schemeClr>
          </a:solidFill>
        </p:spPr>
        <p:txBody>
          <a:bodyPr wrap="square" rtlCol="0">
            <a:spAutoFit/>
          </a:bodyPr>
          <a:lstStyle/>
          <a:p>
            <a:r>
              <a:rPr lang="en-US" sz="1667" dirty="0">
                <a:solidFill>
                  <a:schemeClr val="bg1"/>
                </a:solidFill>
                <a:latin typeface="Arial" panose="020B0604020202020204" pitchFamily="34" charset="0"/>
                <a:cs typeface="Arial" panose="020B0604020202020204" pitchFamily="34" charset="0"/>
              </a:rPr>
              <a:t>(a) original light field</a:t>
            </a:r>
          </a:p>
        </p:txBody>
      </p:sp>
      <p:pic>
        <p:nvPicPr>
          <p:cNvPr id="53" name="Picture 5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189623" y="4494312"/>
            <a:ext cx="846707" cy="846707"/>
          </a:xfrm>
          <a:prstGeom prst="rect">
            <a:avLst/>
          </a:prstGeom>
          <a:ln w="28575">
            <a:noFill/>
          </a:ln>
        </p:spPr>
      </p:pic>
      <p:pic>
        <p:nvPicPr>
          <p:cNvPr id="54" name="Picture 5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58273" y="4494312"/>
            <a:ext cx="846707" cy="846707"/>
          </a:xfrm>
          <a:prstGeom prst="rect">
            <a:avLst/>
          </a:prstGeom>
          <a:ln w="28575">
            <a:noFill/>
          </a:ln>
        </p:spPr>
      </p:pic>
      <p:pic>
        <p:nvPicPr>
          <p:cNvPr id="55" name="Picture 5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209691" y="4494312"/>
            <a:ext cx="846707" cy="846707"/>
          </a:xfrm>
          <a:prstGeom prst="rect">
            <a:avLst/>
          </a:prstGeom>
          <a:ln w="28575">
            <a:noFill/>
          </a:ln>
        </p:spPr>
      </p:pic>
      <p:pic>
        <p:nvPicPr>
          <p:cNvPr id="56" name="Picture 55"/>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276604" y="4494312"/>
            <a:ext cx="846707" cy="846707"/>
          </a:xfrm>
          <a:prstGeom prst="rect">
            <a:avLst/>
          </a:prstGeom>
          <a:ln w="28575">
            <a:noFill/>
          </a:ln>
        </p:spPr>
      </p:pic>
      <p:pic>
        <p:nvPicPr>
          <p:cNvPr id="57" name="Picture 56"/>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1290225" y="4498365"/>
            <a:ext cx="846707" cy="846707"/>
          </a:xfrm>
          <a:prstGeom prst="rect">
            <a:avLst/>
          </a:prstGeom>
          <a:ln w="28575">
            <a:noFill/>
          </a:ln>
        </p:spPr>
      </p:pic>
      <p:pic>
        <p:nvPicPr>
          <p:cNvPr id="58" name="Picture 57"/>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226005" y="4494312"/>
            <a:ext cx="846707" cy="846707"/>
          </a:xfrm>
          <a:prstGeom prst="rect">
            <a:avLst/>
          </a:prstGeom>
          <a:ln w="28575">
            <a:noFill/>
          </a:ln>
        </p:spPr>
      </p:pic>
      <p:sp>
        <p:nvSpPr>
          <p:cNvPr id="63" name="TextBox 62"/>
          <p:cNvSpPr txBox="1"/>
          <p:nvPr/>
        </p:nvSpPr>
        <p:spPr>
          <a:xfrm>
            <a:off x="9215376" y="4080839"/>
            <a:ext cx="2961704" cy="348878"/>
          </a:xfrm>
          <a:prstGeom prst="rect">
            <a:avLst/>
          </a:prstGeom>
          <a:solidFill>
            <a:schemeClr val="bg1">
              <a:alpha val="23000"/>
            </a:schemeClr>
          </a:solidFill>
        </p:spPr>
        <p:txBody>
          <a:bodyPr wrap="square" rtlCol="0">
            <a:spAutoFit/>
          </a:bodyPr>
          <a:lstStyle/>
          <a:p>
            <a:r>
              <a:rPr lang="en-US" sz="1667" dirty="0">
                <a:solidFill>
                  <a:schemeClr val="bg1"/>
                </a:solidFill>
                <a:latin typeface="Arial" panose="020B0604020202020204" pitchFamily="34" charset="0"/>
                <a:cs typeface="Arial" panose="020B0604020202020204" pitchFamily="34" charset="0"/>
              </a:rPr>
              <a:t>(d) 3D-KFR, </a:t>
            </a:r>
            <a:r>
              <a:rPr lang="el-GR" sz="1667" dirty="0">
                <a:solidFill>
                  <a:schemeClr val="bg1"/>
                </a:solidFill>
                <a:latin typeface="Arial" panose="020B0604020202020204" pitchFamily="34" charset="0"/>
                <a:cs typeface="Arial" panose="020B0604020202020204" pitchFamily="34" charset="0"/>
              </a:rPr>
              <a:t>σ</a:t>
            </a:r>
            <a:r>
              <a:rPr lang="en-US" sz="1667" dirty="0">
                <a:solidFill>
                  <a:schemeClr val="bg1"/>
                </a:solidFill>
                <a:latin typeface="Arial" panose="020B0604020202020204" pitchFamily="34" charset="0"/>
                <a:cs typeface="Arial" panose="020B0604020202020204" pitchFamily="34" charset="0"/>
              </a:rPr>
              <a:t> = 2.6</a:t>
            </a:r>
          </a:p>
        </p:txBody>
      </p:sp>
      <p:sp>
        <p:nvSpPr>
          <p:cNvPr id="68" name="TextBox 67"/>
          <p:cNvSpPr txBox="1"/>
          <p:nvPr/>
        </p:nvSpPr>
        <p:spPr>
          <a:xfrm>
            <a:off x="6149361" y="4080839"/>
            <a:ext cx="2961704" cy="348878"/>
          </a:xfrm>
          <a:prstGeom prst="rect">
            <a:avLst/>
          </a:prstGeom>
          <a:solidFill>
            <a:schemeClr val="bg1">
              <a:alpha val="23000"/>
            </a:schemeClr>
          </a:solidFill>
        </p:spPr>
        <p:txBody>
          <a:bodyPr wrap="square" rtlCol="0">
            <a:spAutoFit/>
          </a:bodyPr>
          <a:lstStyle/>
          <a:p>
            <a:r>
              <a:rPr lang="en-US" sz="1667" dirty="0">
                <a:solidFill>
                  <a:schemeClr val="bg1"/>
                </a:solidFill>
                <a:latin typeface="Arial" panose="020B0604020202020204" pitchFamily="34" charset="0"/>
                <a:cs typeface="Arial" panose="020B0604020202020204" pitchFamily="34" charset="0"/>
              </a:rPr>
              <a:t>(c) 3D-KFR, </a:t>
            </a:r>
            <a:r>
              <a:rPr lang="el-GR" sz="1667" dirty="0">
                <a:solidFill>
                  <a:schemeClr val="bg1"/>
                </a:solidFill>
                <a:latin typeface="Arial" panose="020B0604020202020204" pitchFamily="34" charset="0"/>
                <a:cs typeface="Arial" panose="020B0604020202020204" pitchFamily="34" charset="0"/>
              </a:rPr>
              <a:t>σ</a:t>
            </a:r>
            <a:r>
              <a:rPr lang="en-US" sz="1667" dirty="0">
                <a:solidFill>
                  <a:schemeClr val="bg1"/>
                </a:solidFill>
                <a:latin typeface="Arial" panose="020B0604020202020204" pitchFamily="34" charset="0"/>
                <a:cs typeface="Arial" panose="020B0604020202020204" pitchFamily="34" charset="0"/>
              </a:rPr>
              <a:t> = 2.4</a:t>
            </a:r>
          </a:p>
        </p:txBody>
      </p:sp>
      <p:grpSp>
        <p:nvGrpSpPr>
          <p:cNvPr id="5" name="Group 4"/>
          <p:cNvGrpSpPr/>
          <p:nvPr/>
        </p:nvGrpSpPr>
        <p:grpSpPr>
          <a:xfrm>
            <a:off x="491292" y="2664314"/>
            <a:ext cx="2135722" cy="1117036"/>
            <a:chOff x="530568" y="1368897"/>
            <a:chExt cx="2306469" cy="1206341"/>
          </a:xfrm>
        </p:grpSpPr>
        <p:sp>
          <p:nvSpPr>
            <p:cNvPr id="50" name="Rectangle 49"/>
            <p:cNvSpPr/>
            <p:nvPr/>
          </p:nvSpPr>
          <p:spPr>
            <a:xfrm>
              <a:off x="2452989" y="2045329"/>
              <a:ext cx="384048" cy="38404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34" name="Rectangle 33"/>
            <p:cNvSpPr/>
            <p:nvPr/>
          </p:nvSpPr>
          <p:spPr>
            <a:xfrm>
              <a:off x="1444936" y="1843738"/>
              <a:ext cx="393192" cy="393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35" name="Rectangle 34"/>
            <p:cNvSpPr/>
            <p:nvPr/>
          </p:nvSpPr>
          <p:spPr>
            <a:xfrm>
              <a:off x="530568" y="1368897"/>
              <a:ext cx="393192" cy="3931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3" name="TextBox 2"/>
            <p:cNvSpPr txBox="1"/>
            <p:nvPr/>
          </p:nvSpPr>
          <p:spPr>
            <a:xfrm>
              <a:off x="1296912" y="2198468"/>
              <a:ext cx="712338" cy="376770"/>
            </a:xfrm>
            <a:prstGeom prst="rect">
              <a:avLst/>
            </a:prstGeom>
            <a:noFill/>
          </p:spPr>
          <p:txBody>
            <a:bodyPr wrap="none" rtlCol="0">
              <a:spAutoFit/>
            </a:bodyPr>
            <a:lstStyle/>
            <a:p>
              <a:r>
                <a:rPr lang="en-US" sz="1667" dirty="0">
                  <a:solidFill>
                    <a:srgbClr val="FF0000"/>
                  </a:solidFill>
                </a:rPr>
                <a:t>fovea</a:t>
              </a:r>
            </a:p>
          </p:txBody>
        </p:sp>
      </p:grpSp>
      <p:sp>
        <p:nvSpPr>
          <p:cNvPr id="4" name="Rectangle 3"/>
          <p:cNvSpPr/>
          <p:nvPr/>
        </p:nvSpPr>
        <p:spPr>
          <a:xfrm>
            <a:off x="24534" y="4456970"/>
            <a:ext cx="905977" cy="9059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2" name="Rectangle 41"/>
          <p:cNvSpPr/>
          <p:nvPr/>
        </p:nvSpPr>
        <p:spPr>
          <a:xfrm>
            <a:off x="1042489" y="4459245"/>
            <a:ext cx="905977" cy="90597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3" name="Rectangle 42"/>
          <p:cNvSpPr/>
          <p:nvPr/>
        </p:nvSpPr>
        <p:spPr>
          <a:xfrm>
            <a:off x="2053804" y="4459245"/>
            <a:ext cx="905977" cy="90597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4" name="Rectangle 43"/>
          <p:cNvSpPr/>
          <p:nvPr/>
        </p:nvSpPr>
        <p:spPr>
          <a:xfrm>
            <a:off x="3084301" y="4456970"/>
            <a:ext cx="905977" cy="9059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5" name="Rectangle 44"/>
          <p:cNvSpPr/>
          <p:nvPr/>
        </p:nvSpPr>
        <p:spPr>
          <a:xfrm>
            <a:off x="4108136" y="4459245"/>
            <a:ext cx="905977" cy="90597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6" name="Rectangle 45"/>
          <p:cNvSpPr/>
          <p:nvPr/>
        </p:nvSpPr>
        <p:spPr>
          <a:xfrm>
            <a:off x="5119451" y="4459245"/>
            <a:ext cx="905977" cy="90597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9" name="Rectangle 48"/>
          <p:cNvSpPr/>
          <p:nvPr/>
        </p:nvSpPr>
        <p:spPr>
          <a:xfrm>
            <a:off x="6157203" y="4464443"/>
            <a:ext cx="905977" cy="9059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51" name="Rectangle 50"/>
          <p:cNvSpPr/>
          <p:nvPr/>
        </p:nvSpPr>
        <p:spPr>
          <a:xfrm>
            <a:off x="7181038" y="4466719"/>
            <a:ext cx="905977" cy="90597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59" name="Rectangle 58"/>
          <p:cNvSpPr/>
          <p:nvPr/>
        </p:nvSpPr>
        <p:spPr>
          <a:xfrm>
            <a:off x="8192353" y="4466719"/>
            <a:ext cx="905977" cy="90597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60" name="Rectangle 59"/>
          <p:cNvSpPr/>
          <p:nvPr/>
        </p:nvSpPr>
        <p:spPr>
          <a:xfrm>
            <a:off x="9228638" y="4462168"/>
            <a:ext cx="905977" cy="9059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61" name="Rectangle 60"/>
          <p:cNvSpPr/>
          <p:nvPr/>
        </p:nvSpPr>
        <p:spPr>
          <a:xfrm>
            <a:off x="10246593" y="4464443"/>
            <a:ext cx="905977" cy="90597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62" name="Rectangle 61"/>
          <p:cNvSpPr/>
          <p:nvPr/>
        </p:nvSpPr>
        <p:spPr>
          <a:xfrm>
            <a:off x="11257908" y="4464443"/>
            <a:ext cx="905977" cy="90597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grpSp>
        <p:nvGrpSpPr>
          <p:cNvPr id="64" name="Group 63"/>
          <p:cNvGrpSpPr/>
          <p:nvPr/>
        </p:nvGrpSpPr>
        <p:grpSpPr>
          <a:xfrm>
            <a:off x="3552962" y="2664314"/>
            <a:ext cx="2135722" cy="1117036"/>
            <a:chOff x="530568" y="1368897"/>
            <a:chExt cx="2306469" cy="1206341"/>
          </a:xfrm>
        </p:grpSpPr>
        <p:sp>
          <p:nvSpPr>
            <p:cNvPr id="65" name="Rectangle 64"/>
            <p:cNvSpPr/>
            <p:nvPr/>
          </p:nvSpPr>
          <p:spPr>
            <a:xfrm>
              <a:off x="2452989" y="2045329"/>
              <a:ext cx="384048" cy="38404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66" name="Rectangle 65"/>
            <p:cNvSpPr/>
            <p:nvPr/>
          </p:nvSpPr>
          <p:spPr>
            <a:xfrm>
              <a:off x="1444936" y="1843738"/>
              <a:ext cx="393192" cy="393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67" name="Rectangle 66"/>
            <p:cNvSpPr/>
            <p:nvPr/>
          </p:nvSpPr>
          <p:spPr>
            <a:xfrm>
              <a:off x="530568" y="1368897"/>
              <a:ext cx="393192" cy="3931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73" name="TextBox 72"/>
            <p:cNvSpPr txBox="1"/>
            <p:nvPr/>
          </p:nvSpPr>
          <p:spPr>
            <a:xfrm>
              <a:off x="1296912" y="2198468"/>
              <a:ext cx="712338" cy="376770"/>
            </a:xfrm>
            <a:prstGeom prst="rect">
              <a:avLst/>
            </a:prstGeom>
            <a:noFill/>
          </p:spPr>
          <p:txBody>
            <a:bodyPr wrap="none" rtlCol="0">
              <a:spAutoFit/>
            </a:bodyPr>
            <a:lstStyle/>
            <a:p>
              <a:r>
                <a:rPr lang="en-US" sz="1667" dirty="0">
                  <a:solidFill>
                    <a:srgbClr val="FF0000"/>
                  </a:solidFill>
                </a:rPr>
                <a:t>fovea</a:t>
              </a:r>
            </a:p>
          </p:txBody>
        </p:sp>
      </p:grpSp>
      <p:grpSp>
        <p:nvGrpSpPr>
          <p:cNvPr id="81" name="Group 80"/>
          <p:cNvGrpSpPr/>
          <p:nvPr/>
        </p:nvGrpSpPr>
        <p:grpSpPr>
          <a:xfrm>
            <a:off x="6613457" y="2664314"/>
            <a:ext cx="2135722" cy="1117036"/>
            <a:chOff x="530568" y="1368897"/>
            <a:chExt cx="2306469" cy="1206341"/>
          </a:xfrm>
        </p:grpSpPr>
        <p:sp>
          <p:nvSpPr>
            <p:cNvPr id="82" name="Rectangle 81"/>
            <p:cNvSpPr/>
            <p:nvPr/>
          </p:nvSpPr>
          <p:spPr>
            <a:xfrm>
              <a:off x="2452989" y="2045329"/>
              <a:ext cx="384048" cy="38404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83" name="Rectangle 82"/>
            <p:cNvSpPr/>
            <p:nvPr/>
          </p:nvSpPr>
          <p:spPr>
            <a:xfrm>
              <a:off x="1444936" y="1843738"/>
              <a:ext cx="393192" cy="393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84" name="Rectangle 83"/>
            <p:cNvSpPr/>
            <p:nvPr/>
          </p:nvSpPr>
          <p:spPr>
            <a:xfrm>
              <a:off x="530568" y="1368897"/>
              <a:ext cx="393192" cy="3931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85" name="TextBox 84"/>
            <p:cNvSpPr txBox="1"/>
            <p:nvPr/>
          </p:nvSpPr>
          <p:spPr>
            <a:xfrm>
              <a:off x="1296912" y="2198468"/>
              <a:ext cx="712338" cy="376770"/>
            </a:xfrm>
            <a:prstGeom prst="rect">
              <a:avLst/>
            </a:prstGeom>
            <a:noFill/>
          </p:spPr>
          <p:txBody>
            <a:bodyPr wrap="none" rtlCol="0">
              <a:spAutoFit/>
            </a:bodyPr>
            <a:lstStyle/>
            <a:p>
              <a:r>
                <a:rPr lang="en-US" sz="1667" dirty="0">
                  <a:solidFill>
                    <a:srgbClr val="FF0000"/>
                  </a:solidFill>
                </a:rPr>
                <a:t>fovea</a:t>
              </a:r>
            </a:p>
          </p:txBody>
        </p:sp>
      </p:grpSp>
      <p:grpSp>
        <p:nvGrpSpPr>
          <p:cNvPr id="86" name="Group 85"/>
          <p:cNvGrpSpPr/>
          <p:nvPr/>
        </p:nvGrpSpPr>
        <p:grpSpPr>
          <a:xfrm>
            <a:off x="9688652" y="2664314"/>
            <a:ext cx="2135722" cy="1117036"/>
            <a:chOff x="530568" y="1368897"/>
            <a:chExt cx="2306469" cy="1206341"/>
          </a:xfrm>
        </p:grpSpPr>
        <p:sp>
          <p:nvSpPr>
            <p:cNvPr id="87" name="Rectangle 86"/>
            <p:cNvSpPr/>
            <p:nvPr/>
          </p:nvSpPr>
          <p:spPr>
            <a:xfrm>
              <a:off x="2452989" y="2045329"/>
              <a:ext cx="384048" cy="38404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88" name="Rectangle 87"/>
            <p:cNvSpPr/>
            <p:nvPr/>
          </p:nvSpPr>
          <p:spPr>
            <a:xfrm>
              <a:off x="1444936" y="1843738"/>
              <a:ext cx="393192" cy="393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89" name="Rectangle 88"/>
            <p:cNvSpPr/>
            <p:nvPr/>
          </p:nvSpPr>
          <p:spPr>
            <a:xfrm>
              <a:off x="530568" y="1368897"/>
              <a:ext cx="393192" cy="3931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90" name="TextBox 89"/>
            <p:cNvSpPr txBox="1"/>
            <p:nvPr/>
          </p:nvSpPr>
          <p:spPr>
            <a:xfrm>
              <a:off x="1296912" y="2198468"/>
              <a:ext cx="712338" cy="376770"/>
            </a:xfrm>
            <a:prstGeom prst="rect">
              <a:avLst/>
            </a:prstGeom>
            <a:noFill/>
          </p:spPr>
          <p:txBody>
            <a:bodyPr wrap="none" rtlCol="0">
              <a:spAutoFit/>
            </a:bodyPr>
            <a:lstStyle/>
            <a:p>
              <a:r>
                <a:rPr lang="en-US" sz="1667" dirty="0">
                  <a:solidFill>
                    <a:srgbClr val="FF0000"/>
                  </a:solidFill>
                </a:rPr>
                <a:t>fovea</a:t>
              </a:r>
            </a:p>
          </p:txBody>
        </p:sp>
      </p:grpSp>
      <p:sp>
        <p:nvSpPr>
          <p:cNvPr id="70" name="Rectangle 69">
            <a:extLst>
              <a:ext uri="{FF2B5EF4-FFF2-40B4-BE49-F238E27FC236}">
                <a16:creationId xmlns:a16="http://schemas.microsoft.com/office/drawing/2014/main" id="{ADAE3FE8-690D-6849-B892-10161A9B9DF0}"/>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3A2B60E-2A16-CA4F-B0DD-F08E79F24ECF}"/>
              </a:ext>
            </a:extLst>
          </p:cNvPr>
          <p:cNvSpPr>
            <a:spLocks noGrp="1"/>
          </p:cNvSpPr>
          <p:nvPr>
            <p:ph type="sldNum" sz="quarter" idx="12"/>
          </p:nvPr>
        </p:nvSpPr>
        <p:spPr/>
        <p:txBody>
          <a:bodyPr/>
          <a:lstStyle/>
          <a:p>
            <a:fld id="{CF531A5C-7F90-1D45-A84A-6CA7AC95E0C8}" type="slidenum">
              <a:rPr lang="en-US" smtClean="0"/>
              <a:t>65</a:t>
            </a:fld>
            <a:endParaRPr lang="en-US"/>
          </a:p>
        </p:txBody>
      </p:sp>
    </p:spTree>
    <p:extLst>
      <p:ext uri="{BB962C8B-B14F-4D97-AF65-F5344CB8AC3E}">
        <p14:creationId xmlns:p14="http://schemas.microsoft.com/office/powerpoint/2010/main" val="4968757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15376" y="1459351"/>
            <a:ext cx="2963476" cy="2963476"/>
          </a:xfrm>
          <a:prstGeom prst="rect">
            <a:avLst/>
          </a:prstGeom>
        </p:spPr>
      </p:pic>
      <p:pic>
        <p:nvPicPr>
          <p:cNvPr id="69" name="Picture 6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1587" y="1466341"/>
            <a:ext cx="2963476" cy="2963476"/>
          </a:xfrm>
          <a:prstGeom prst="rect">
            <a:avLst/>
          </a:prstGeom>
        </p:spPr>
      </p:pic>
      <p:pic>
        <p:nvPicPr>
          <p:cNvPr id="48" name="Picture 4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828" y="1459351"/>
            <a:ext cx="2963476" cy="2963476"/>
          </a:xfrm>
          <a:prstGeom prst="rect">
            <a:avLst/>
          </a:prstGeom>
        </p:spPr>
      </p:pic>
      <p:pic>
        <p:nvPicPr>
          <p:cNvPr id="38" name="Picture 3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77707" y="1459351"/>
            <a:ext cx="2963476" cy="2963476"/>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942" y="4485940"/>
            <a:ext cx="846707" cy="846707"/>
          </a:xfrm>
          <a:prstGeom prst="rect">
            <a:avLst/>
          </a:prstGeom>
          <a:ln w="28575">
            <a:noFill/>
          </a:ln>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19300" y="4488432"/>
            <a:ext cx="846707" cy="846707"/>
          </a:xfrm>
          <a:prstGeom prst="rect">
            <a:avLst/>
          </a:prstGeom>
          <a:ln w="28575">
            <a:noFill/>
          </a:ln>
        </p:spPr>
      </p:pic>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9169" y="4488880"/>
            <a:ext cx="846707" cy="846707"/>
          </a:xfrm>
          <a:prstGeom prst="rect">
            <a:avLst/>
          </a:prstGeom>
          <a:ln w="28575">
            <a:noFill/>
          </a:ln>
        </p:spPr>
      </p:pic>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137562" y="4488432"/>
            <a:ext cx="846707" cy="846707"/>
          </a:xfrm>
          <a:prstGeom prst="rect">
            <a:avLst/>
          </a:prstGeom>
          <a:ln w="28575">
            <a:noFill/>
          </a:ln>
        </p:spPr>
      </p:pic>
      <p:pic>
        <p:nvPicPr>
          <p:cNvPr id="14" name="Picture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51750" y="4488432"/>
            <a:ext cx="846707" cy="846707"/>
          </a:xfrm>
          <a:prstGeom prst="rect">
            <a:avLst/>
          </a:prstGeom>
          <a:ln w="28575">
            <a:noFill/>
          </a:ln>
        </p:spPr>
      </p:pic>
      <p:pic>
        <p:nvPicPr>
          <p:cNvPr id="15" name="Picture 1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087746" y="4488880"/>
            <a:ext cx="846707" cy="846707"/>
          </a:xfrm>
          <a:prstGeom prst="rect">
            <a:avLst/>
          </a:prstGeom>
          <a:ln w="28575">
            <a:noFill/>
          </a:ln>
        </p:spPr>
      </p:pic>
      <p:sp>
        <p:nvSpPr>
          <p:cNvPr id="47" name="TextBox 46"/>
          <p:cNvSpPr txBox="1"/>
          <p:nvPr/>
        </p:nvSpPr>
        <p:spPr>
          <a:xfrm>
            <a:off x="3081616" y="4080839"/>
            <a:ext cx="2961704" cy="348878"/>
          </a:xfrm>
          <a:prstGeom prst="rect">
            <a:avLst/>
          </a:prstGeom>
          <a:solidFill>
            <a:schemeClr val="bg1">
              <a:alpha val="23000"/>
            </a:schemeClr>
          </a:solidFill>
        </p:spPr>
        <p:txBody>
          <a:bodyPr wrap="square" rtlCol="0">
            <a:spAutoFit/>
          </a:bodyPr>
          <a:lstStyle/>
          <a:p>
            <a:r>
              <a:rPr lang="en-US" sz="1667" dirty="0">
                <a:solidFill>
                  <a:schemeClr val="bg1"/>
                </a:solidFill>
                <a:latin typeface="Arial" panose="020B0604020202020204" pitchFamily="34" charset="0"/>
                <a:cs typeface="Arial" panose="020B0604020202020204" pitchFamily="34" charset="0"/>
              </a:rPr>
              <a:t>(b) 3D-KFR, </a:t>
            </a:r>
            <a:r>
              <a:rPr lang="el-GR" sz="1667" dirty="0">
                <a:solidFill>
                  <a:schemeClr val="bg1"/>
                </a:solidFill>
                <a:latin typeface="Arial" panose="020B0604020202020204" pitchFamily="34" charset="0"/>
                <a:cs typeface="Arial" panose="020B0604020202020204" pitchFamily="34" charset="0"/>
              </a:rPr>
              <a:t>σ</a:t>
            </a:r>
            <a:r>
              <a:rPr lang="en-US" sz="1667" dirty="0">
                <a:solidFill>
                  <a:schemeClr val="bg1"/>
                </a:solidFill>
                <a:latin typeface="Arial" panose="020B0604020202020204" pitchFamily="34" charset="0"/>
                <a:cs typeface="Arial" panose="020B0604020202020204" pitchFamily="34" charset="0"/>
              </a:rPr>
              <a:t> = 1.6</a:t>
            </a:r>
          </a:p>
        </p:txBody>
      </p:sp>
      <p:sp>
        <p:nvSpPr>
          <p:cNvPr id="52" name="TextBox 51"/>
          <p:cNvSpPr txBox="1"/>
          <p:nvPr/>
        </p:nvSpPr>
        <p:spPr>
          <a:xfrm>
            <a:off x="15600" y="4080839"/>
            <a:ext cx="2961704" cy="348878"/>
          </a:xfrm>
          <a:prstGeom prst="rect">
            <a:avLst/>
          </a:prstGeom>
          <a:solidFill>
            <a:schemeClr val="bg1">
              <a:alpha val="23000"/>
            </a:schemeClr>
          </a:solidFill>
        </p:spPr>
        <p:txBody>
          <a:bodyPr wrap="square" rtlCol="0">
            <a:spAutoFit/>
          </a:bodyPr>
          <a:lstStyle/>
          <a:p>
            <a:r>
              <a:rPr lang="en-US" sz="1667" dirty="0">
                <a:solidFill>
                  <a:schemeClr val="bg1"/>
                </a:solidFill>
                <a:latin typeface="Arial" panose="020B0604020202020204" pitchFamily="34" charset="0"/>
                <a:cs typeface="Arial" panose="020B0604020202020204" pitchFamily="34" charset="0"/>
              </a:rPr>
              <a:t>(a) original light field</a:t>
            </a:r>
          </a:p>
        </p:txBody>
      </p:sp>
      <p:pic>
        <p:nvPicPr>
          <p:cNvPr id="53" name="Picture 5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189623" y="4494312"/>
            <a:ext cx="846707" cy="846707"/>
          </a:xfrm>
          <a:prstGeom prst="rect">
            <a:avLst/>
          </a:prstGeom>
          <a:ln w="28575">
            <a:noFill/>
          </a:ln>
        </p:spPr>
      </p:pic>
      <p:pic>
        <p:nvPicPr>
          <p:cNvPr id="54" name="Picture 5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58273" y="4494312"/>
            <a:ext cx="846707" cy="846707"/>
          </a:xfrm>
          <a:prstGeom prst="rect">
            <a:avLst/>
          </a:prstGeom>
          <a:ln w="28575">
            <a:noFill/>
          </a:ln>
        </p:spPr>
      </p:pic>
      <p:pic>
        <p:nvPicPr>
          <p:cNvPr id="55" name="Picture 5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209691" y="4494312"/>
            <a:ext cx="846707" cy="846707"/>
          </a:xfrm>
          <a:prstGeom prst="rect">
            <a:avLst/>
          </a:prstGeom>
          <a:ln w="28575">
            <a:noFill/>
          </a:ln>
        </p:spPr>
      </p:pic>
      <p:pic>
        <p:nvPicPr>
          <p:cNvPr id="56" name="Picture 55"/>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276604" y="4494312"/>
            <a:ext cx="846707" cy="846707"/>
          </a:xfrm>
          <a:prstGeom prst="rect">
            <a:avLst/>
          </a:prstGeom>
          <a:ln w="28575">
            <a:noFill/>
          </a:ln>
        </p:spPr>
      </p:pic>
      <p:pic>
        <p:nvPicPr>
          <p:cNvPr id="57" name="Picture 56"/>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1290225" y="4498365"/>
            <a:ext cx="846707" cy="846707"/>
          </a:xfrm>
          <a:prstGeom prst="rect">
            <a:avLst/>
          </a:prstGeom>
          <a:ln w="28575">
            <a:noFill/>
          </a:ln>
        </p:spPr>
      </p:pic>
      <p:pic>
        <p:nvPicPr>
          <p:cNvPr id="58" name="Picture 57"/>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226005" y="4494312"/>
            <a:ext cx="846707" cy="846707"/>
          </a:xfrm>
          <a:prstGeom prst="rect">
            <a:avLst/>
          </a:prstGeom>
          <a:ln w="28575">
            <a:noFill/>
          </a:ln>
        </p:spPr>
      </p:pic>
      <p:sp>
        <p:nvSpPr>
          <p:cNvPr id="63" name="TextBox 62"/>
          <p:cNvSpPr txBox="1"/>
          <p:nvPr/>
        </p:nvSpPr>
        <p:spPr>
          <a:xfrm>
            <a:off x="9215376" y="4080839"/>
            <a:ext cx="2961704" cy="348878"/>
          </a:xfrm>
          <a:prstGeom prst="rect">
            <a:avLst/>
          </a:prstGeom>
          <a:solidFill>
            <a:schemeClr val="bg1">
              <a:alpha val="23000"/>
            </a:schemeClr>
          </a:solidFill>
        </p:spPr>
        <p:txBody>
          <a:bodyPr wrap="square" rtlCol="0">
            <a:spAutoFit/>
          </a:bodyPr>
          <a:lstStyle/>
          <a:p>
            <a:r>
              <a:rPr lang="en-US" sz="1667" dirty="0">
                <a:solidFill>
                  <a:schemeClr val="bg1"/>
                </a:solidFill>
                <a:latin typeface="Arial" panose="020B0604020202020204" pitchFamily="34" charset="0"/>
                <a:cs typeface="Arial" panose="020B0604020202020204" pitchFamily="34" charset="0"/>
              </a:rPr>
              <a:t>(d) 3D-KFR, </a:t>
            </a:r>
            <a:r>
              <a:rPr lang="el-GR" sz="1667" dirty="0">
                <a:solidFill>
                  <a:schemeClr val="bg1"/>
                </a:solidFill>
                <a:latin typeface="Arial" panose="020B0604020202020204" pitchFamily="34" charset="0"/>
                <a:cs typeface="Arial" panose="020B0604020202020204" pitchFamily="34" charset="0"/>
              </a:rPr>
              <a:t>σ</a:t>
            </a:r>
            <a:r>
              <a:rPr lang="en-US" sz="1667" dirty="0">
                <a:solidFill>
                  <a:schemeClr val="bg1"/>
                </a:solidFill>
                <a:latin typeface="Arial" panose="020B0604020202020204" pitchFamily="34" charset="0"/>
                <a:cs typeface="Arial" panose="020B0604020202020204" pitchFamily="34" charset="0"/>
              </a:rPr>
              <a:t> = 2.6</a:t>
            </a:r>
          </a:p>
        </p:txBody>
      </p:sp>
      <p:sp>
        <p:nvSpPr>
          <p:cNvPr id="68" name="TextBox 67"/>
          <p:cNvSpPr txBox="1"/>
          <p:nvPr/>
        </p:nvSpPr>
        <p:spPr>
          <a:xfrm>
            <a:off x="6149361" y="4080839"/>
            <a:ext cx="2961704" cy="348878"/>
          </a:xfrm>
          <a:prstGeom prst="rect">
            <a:avLst/>
          </a:prstGeom>
          <a:solidFill>
            <a:schemeClr val="bg1">
              <a:alpha val="23000"/>
            </a:schemeClr>
          </a:solidFill>
        </p:spPr>
        <p:txBody>
          <a:bodyPr wrap="square" rtlCol="0">
            <a:spAutoFit/>
          </a:bodyPr>
          <a:lstStyle/>
          <a:p>
            <a:r>
              <a:rPr lang="en-US" sz="1667" dirty="0">
                <a:solidFill>
                  <a:schemeClr val="bg1"/>
                </a:solidFill>
                <a:latin typeface="Arial" panose="020B0604020202020204" pitchFamily="34" charset="0"/>
                <a:cs typeface="Arial" panose="020B0604020202020204" pitchFamily="34" charset="0"/>
              </a:rPr>
              <a:t>(c) 3D-KFR, </a:t>
            </a:r>
            <a:r>
              <a:rPr lang="el-GR" sz="1667" dirty="0">
                <a:solidFill>
                  <a:schemeClr val="bg1"/>
                </a:solidFill>
                <a:latin typeface="Arial" panose="020B0604020202020204" pitchFamily="34" charset="0"/>
                <a:cs typeface="Arial" panose="020B0604020202020204" pitchFamily="34" charset="0"/>
              </a:rPr>
              <a:t>σ</a:t>
            </a:r>
            <a:r>
              <a:rPr lang="en-US" sz="1667" dirty="0">
                <a:solidFill>
                  <a:schemeClr val="bg1"/>
                </a:solidFill>
                <a:latin typeface="Arial" panose="020B0604020202020204" pitchFamily="34" charset="0"/>
                <a:cs typeface="Arial" panose="020B0604020202020204" pitchFamily="34" charset="0"/>
              </a:rPr>
              <a:t> = 2.4</a:t>
            </a:r>
          </a:p>
        </p:txBody>
      </p:sp>
      <p:sp>
        <p:nvSpPr>
          <p:cNvPr id="4" name="Rectangle 3"/>
          <p:cNvSpPr/>
          <p:nvPr/>
        </p:nvSpPr>
        <p:spPr>
          <a:xfrm>
            <a:off x="24534" y="4456970"/>
            <a:ext cx="905977" cy="90597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2" name="Rectangle 41"/>
          <p:cNvSpPr/>
          <p:nvPr/>
        </p:nvSpPr>
        <p:spPr>
          <a:xfrm>
            <a:off x="1042489" y="4459245"/>
            <a:ext cx="905977" cy="90597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3" name="Rectangle 42"/>
          <p:cNvSpPr/>
          <p:nvPr/>
        </p:nvSpPr>
        <p:spPr>
          <a:xfrm>
            <a:off x="2053804" y="4459245"/>
            <a:ext cx="905977" cy="90597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4" name="Rectangle 43"/>
          <p:cNvSpPr/>
          <p:nvPr/>
        </p:nvSpPr>
        <p:spPr>
          <a:xfrm>
            <a:off x="3084301" y="4456970"/>
            <a:ext cx="905977" cy="90597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5" name="Rectangle 44"/>
          <p:cNvSpPr/>
          <p:nvPr/>
        </p:nvSpPr>
        <p:spPr>
          <a:xfrm>
            <a:off x="4108136" y="4459245"/>
            <a:ext cx="905977" cy="90597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6" name="Rectangle 45"/>
          <p:cNvSpPr/>
          <p:nvPr/>
        </p:nvSpPr>
        <p:spPr>
          <a:xfrm>
            <a:off x="5119451" y="4459245"/>
            <a:ext cx="905977" cy="90597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9" name="Rectangle 48"/>
          <p:cNvSpPr/>
          <p:nvPr/>
        </p:nvSpPr>
        <p:spPr>
          <a:xfrm>
            <a:off x="6157203" y="4464443"/>
            <a:ext cx="905977" cy="90597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51" name="Rectangle 50"/>
          <p:cNvSpPr/>
          <p:nvPr/>
        </p:nvSpPr>
        <p:spPr>
          <a:xfrm>
            <a:off x="7181038" y="4466719"/>
            <a:ext cx="905977" cy="90597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59" name="Rectangle 58"/>
          <p:cNvSpPr/>
          <p:nvPr/>
        </p:nvSpPr>
        <p:spPr>
          <a:xfrm>
            <a:off x="8192353" y="4466719"/>
            <a:ext cx="905977" cy="90597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60" name="Rectangle 59"/>
          <p:cNvSpPr/>
          <p:nvPr/>
        </p:nvSpPr>
        <p:spPr>
          <a:xfrm>
            <a:off x="9228638" y="4462168"/>
            <a:ext cx="905977" cy="90597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61" name="Rectangle 60"/>
          <p:cNvSpPr/>
          <p:nvPr/>
        </p:nvSpPr>
        <p:spPr>
          <a:xfrm>
            <a:off x="10246593" y="4464443"/>
            <a:ext cx="905977" cy="90597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62" name="Rectangle 61"/>
          <p:cNvSpPr/>
          <p:nvPr/>
        </p:nvSpPr>
        <p:spPr>
          <a:xfrm>
            <a:off x="11257908" y="4464443"/>
            <a:ext cx="905977" cy="90597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grpSp>
        <p:nvGrpSpPr>
          <p:cNvPr id="92" name="Group 91"/>
          <p:cNvGrpSpPr/>
          <p:nvPr/>
        </p:nvGrpSpPr>
        <p:grpSpPr>
          <a:xfrm>
            <a:off x="722208" y="2690187"/>
            <a:ext cx="1258250" cy="1098431"/>
            <a:chOff x="773596" y="1396840"/>
            <a:chExt cx="1358845" cy="1186248"/>
          </a:xfrm>
        </p:grpSpPr>
        <p:sp>
          <p:nvSpPr>
            <p:cNvPr id="93" name="Rectangle 92"/>
            <p:cNvSpPr/>
            <p:nvPr/>
          </p:nvSpPr>
          <p:spPr>
            <a:xfrm>
              <a:off x="1726013" y="1396840"/>
              <a:ext cx="393192" cy="39319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94" name="Rectangle 93"/>
            <p:cNvSpPr/>
            <p:nvPr/>
          </p:nvSpPr>
          <p:spPr>
            <a:xfrm>
              <a:off x="1464643" y="1861363"/>
              <a:ext cx="393192" cy="3931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95" name="Rectangle 94"/>
            <p:cNvSpPr/>
            <p:nvPr/>
          </p:nvSpPr>
          <p:spPr>
            <a:xfrm>
              <a:off x="773596" y="1859437"/>
              <a:ext cx="393192" cy="3931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96" name="TextBox 95"/>
            <p:cNvSpPr txBox="1"/>
            <p:nvPr/>
          </p:nvSpPr>
          <p:spPr>
            <a:xfrm>
              <a:off x="1420103" y="2206318"/>
              <a:ext cx="712338" cy="376770"/>
            </a:xfrm>
            <a:prstGeom prst="rect">
              <a:avLst/>
            </a:prstGeom>
            <a:noFill/>
          </p:spPr>
          <p:txBody>
            <a:bodyPr wrap="none" rtlCol="0">
              <a:spAutoFit/>
            </a:bodyPr>
            <a:lstStyle/>
            <a:p>
              <a:r>
                <a:rPr lang="en-US" sz="1667" dirty="0"/>
                <a:t>fovea</a:t>
              </a:r>
            </a:p>
          </p:txBody>
        </p:sp>
      </p:grpSp>
      <p:grpSp>
        <p:nvGrpSpPr>
          <p:cNvPr id="65" name="Group 64"/>
          <p:cNvGrpSpPr/>
          <p:nvPr/>
        </p:nvGrpSpPr>
        <p:grpSpPr>
          <a:xfrm>
            <a:off x="3788583" y="2690187"/>
            <a:ext cx="1258250" cy="1098431"/>
            <a:chOff x="773596" y="1396840"/>
            <a:chExt cx="1358845" cy="1186248"/>
          </a:xfrm>
        </p:grpSpPr>
        <p:sp>
          <p:nvSpPr>
            <p:cNvPr id="66" name="Rectangle 65"/>
            <p:cNvSpPr/>
            <p:nvPr/>
          </p:nvSpPr>
          <p:spPr>
            <a:xfrm>
              <a:off x="1726013" y="1396840"/>
              <a:ext cx="393192" cy="39319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67" name="Rectangle 66"/>
            <p:cNvSpPr/>
            <p:nvPr/>
          </p:nvSpPr>
          <p:spPr>
            <a:xfrm>
              <a:off x="1464643" y="1861363"/>
              <a:ext cx="393192" cy="3931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73" name="Rectangle 72"/>
            <p:cNvSpPr/>
            <p:nvPr/>
          </p:nvSpPr>
          <p:spPr>
            <a:xfrm>
              <a:off x="773596" y="1859437"/>
              <a:ext cx="393192" cy="3931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86" name="TextBox 85"/>
            <p:cNvSpPr txBox="1"/>
            <p:nvPr/>
          </p:nvSpPr>
          <p:spPr>
            <a:xfrm>
              <a:off x="1420103" y="2206318"/>
              <a:ext cx="712338" cy="376770"/>
            </a:xfrm>
            <a:prstGeom prst="rect">
              <a:avLst/>
            </a:prstGeom>
            <a:noFill/>
          </p:spPr>
          <p:txBody>
            <a:bodyPr wrap="none" rtlCol="0">
              <a:spAutoFit/>
            </a:bodyPr>
            <a:lstStyle/>
            <a:p>
              <a:r>
                <a:rPr lang="en-US" sz="1667" dirty="0"/>
                <a:t>fovea</a:t>
              </a:r>
            </a:p>
          </p:txBody>
        </p:sp>
      </p:grpSp>
      <p:grpSp>
        <p:nvGrpSpPr>
          <p:cNvPr id="87" name="Group 86"/>
          <p:cNvGrpSpPr/>
          <p:nvPr/>
        </p:nvGrpSpPr>
        <p:grpSpPr>
          <a:xfrm>
            <a:off x="6854958" y="2690187"/>
            <a:ext cx="1258250" cy="1098431"/>
            <a:chOff x="773596" y="1396840"/>
            <a:chExt cx="1358845" cy="1186248"/>
          </a:xfrm>
        </p:grpSpPr>
        <p:sp>
          <p:nvSpPr>
            <p:cNvPr id="88" name="Rectangle 87"/>
            <p:cNvSpPr/>
            <p:nvPr/>
          </p:nvSpPr>
          <p:spPr>
            <a:xfrm>
              <a:off x="1726013" y="1396840"/>
              <a:ext cx="393192" cy="39319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89" name="Rectangle 88"/>
            <p:cNvSpPr/>
            <p:nvPr/>
          </p:nvSpPr>
          <p:spPr>
            <a:xfrm>
              <a:off x="1464643" y="1861363"/>
              <a:ext cx="393192" cy="3931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90" name="Rectangle 89"/>
            <p:cNvSpPr/>
            <p:nvPr/>
          </p:nvSpPr>
          <p:spPr>
            <a:xfrm>
              <a:off x="773596" y="1859437"/>
              <a:ext cx="393192" cy="3931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97" name="TextBox 96"/>
            <p:cNvSpPr txBox="1"/>
            <p:nvPr/>
          </p:nvSpPr>
          <p:spPr>
            <a:xfrm>
              <a:off x="1420103" y="2206318"/>
              <a:ext cx="712338" cy="376770"/>
            </a:xfrm>
            <a:prstGeom prst="rect">
              <a:avLst/>
            </a:prstGeom>
            <a:noFill/>
          </p:spPr>
          <p:txBody>
            <a:bodyPr wrap="none" rtlCol="0">
              <a:spAutoFit/>
            </a:bodyPr>
            <a:lstStyle/>
            <a:p>
              <a:r>
                <a:rPr lang="en-US" sz="1667" dirty="0"/>
                <a:t>fovea</a:t>
              </a:r>
            </a:p>
          </p:txBody>
        </p:sp>
      </p:grpSp>
      <p:grpSp>
        <p:nvGrpSpPr>
          <p:cNvPr id="98" name="Group 97"/>
          <p:cNvGrpSpPr/>
          <p:nvPr/>
        </p:nvGrpSpPr>
        <p:grpSpPr>
          <a:xfrm>
            <a:off x="9924272" y="2690187"/>
            <a:ext cx="1258250" cy="1098431"/>
            <a:chOff x="773596" y="1396840"/>
            <a:chExt cx="1358845" cy="1186248"/>
          </a:xfrm>
        </p:grpSpPr>
        <p:sp>
          <p:nvSpPr>
            <p:cNvPr id="99" name="Rectangle 98"/>
            <p:cNvSpPr/>
            <p:nvPr/>
          </p:nvSpPr>
          <p:spPr>
            <a:xfrm>
              <a:off x="1726013" y="1396840"/>
              <a:ext cx="393192" cy="39319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100" name="Rectangle 99"/>
            <p:cNvSpPr/>
            <p:nvPr/>
          </p:nvSpPr>
          <p:spPr>
            <a:xfrm>
              <a:off x="1464643" y="1861363"/>
              <a:ext cx="393192" cy="3931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101" name="Rectangle 100"/>
            <p:cNvSpPr/>
            <p:nvPr/>
          </p:nvSpPr>
          <p:spPr>
            <a:xfrm>
              <a:off x="773596" y="1859437"/>
              <a:ext cx="393192" cy="3931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102" name="TextBox 101"/>
            <p:cNvSpPr txBox="1"/>
            <p:nvPr/>
          </p:nvSpPr>
          <p:spPr>
            <a:xfrm>
              <a:off x="1420103" y="2206318"/>
              <a:ext cx="712338" cy="376770"/>
            </a:xfrm>
            <a:prstGeom prst="rect">
              <a:avLst/>
            </a:prstGeom>
            <a:noFill/>
          </p:spPr>
          <p:txBody>
            <a:bodyPr wrap="none" rtlCol="0">
              <a:spAutoFit/>
            </a:bodyPr>
            <a:lstStyle/>
            <a:p>
              <a:r>
                <a:rPr lang="en-US" sz="1667" dirty="0"/>
                <a:t>fovea</a:t>
              </a:r>
            </a:p>
          </p:txBody>
        </p:sp>
      </p:grpSp>
      <p:sp>
        <p:nvSpPr>
          <p:cNvPr id="64" name="Rectangle 63">
            <a:extLst>
              <a:ext uri="{FF2B5EF4-FFF2-40B4-BE49-F238E27FC236}">
                <a16:creationId xmlns:a16="http://schemas.microsoft.com/office/drawing/2014/main" id="{73480842-C00A-5048-ABAE-53B1AB5DD829}"/>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F47E022-BBE6-4048-9B54-7A2F839BD401}"/>
              </a:ext>
            </a:extLst>
          </p:cNvPr>
          <p:cNvSpPr>
            <a:spLocks noGrp="1"/>
          </p:cNvSpPr>
          <p:nvPr>
            <p:ph type="sldNum" sz="quarter" idx="12"/>
          </p:nvPr>
        </p:nvSpPr>
        <p:spPr/>
        <p:txBody>
          <a:bodyPr/>
          <a:lstStyle/>
          <a:p>
            <a:fld id="{CF531A5C-7F90-1D45-A84A-6CA7AC95E0C8}" type="slidenum">
              <a:rPr lang="en-US" smtClean="0"/>
              <a:t>66</a:t>
            </a:fld>
            <a:endParaRPr lang="en-US"/>
          </a:p>
        </p:txBody>
      </p:sp>
    </p:spTree>
    <p:extLst>
      <p:ext uri="{BB962C8B-B14F-4D97-AF65-F5344CB8AC3E}">
        <p14:creationId xmlns:p14="http://schemas.microsoft.com/office/powerpoint/2010/main" val="2673521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15376" y="1459351"/>
            <a:ext cx="2963476" cy="2963476"/>
          </a:xfrm>
          <a:prstGeom prst="rect">
            <a:avLst/>
          </a:prstGeom>
        </p:spPr>
      </p:pic>
      <p:pic>
        <p:nvPicPr>
          <p:cNvPr id="69" name="Picture 6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1587" y="1466341"/>
            <a:ext cx="2963476" cy="2963476"/>
          </a:xfrm>
          <a:prstGeom prst="rect">
            <a:avLst/>
          </a:prstGeom>
        </p:spPr>
      </p:pic>
      <p:pic>
        <p:nvPicPr>
          <p:cNvPr id="48" name="Picture 4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828" y="1459351"/>
            <a:ext cx="2963476" cy="2963476"/>
          </a:xfrm>
          <a:prstGeom prst="rect">
            <a:avLst/>
          </a:prstGeom>
        </p:spPr>
      </p:pic>
      <p:pic>
        <p:nvPicPr>
          <p:cNvPr id="38" name="Picture 3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77707" y="1459351"/>
            <a:ext cx="2963476" cy="2963476"/>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882" y="4488880"/>
            <a:ext cx="846707" cy="846707"/>
          </a:xfrm>
          <a:prstGeom prst="rect">
            <a:avLst/>
          </a:prstGeom>
          <a:ln w="28575">
            <a:noFill/>
          </a:ln>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19300" y="4488432"/>
            <a:ext cx="846707" cy="846707"/>
          </a:xfrm>
          <a:prstGeom prst="rect">
            <a:avLst/>
          </a:prstGeom>
          <a:ln w="28575">
            <a:noFill/>
          </a:ln>
        </p:spPr>
      </p:pic>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9169" y="4488880"/>
            <a:ext cx="846707" cy="846707"/>
          </a:xfrm>
          <a:prstGeom prst="rect">
            <a:avLst/>
          </a:prstGeom>
          <a:ln w="28575">
            <a:noFill/>
          </a:ln>
        </p:spPr>
      </p:pic>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137562" y="4488432"/>
            <a:ext cx="846707" cy="846707"/>
          </a:xfrm>
          <a:prstGeom prst="rect">
            <a:avLst/>
          </a:prstGeom>
          <a:ln w="28575">
            <a:noFill/>
          </a:ln>
        </p:spPr>
      </p:pic>
      <p:pic>
        <p:nvPicPr>
          <p:cNvPr id="14" name="Picture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51750" y="4488432"/>
            <a:ext cx="846707" cy="846707"/>
          </a:xfrm>
          <a:prstGeom prst="rect">
            <a:avLst/>
          </a:prstGeom>
          <a:ln w="28575">
            <a:noFill/>
          </a:ln>
        </p:spPr>
      </p:pic>
      <p:pic>
        <p:nvPicPr>
          <p:cNvPr id="15" name="Picture 1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081866" y="4488880"/>
            <a:ext cx="846707" cy="846707"/>
          </a:xfrm>
          <a:prstGeom prst="rect">
            <a:avLst/>
          </a:prstGeom>
          <a:ln w="28575">
            <a:noFill/>
          </a:ln>
        </p:spPr>
      </p:pic>
      <p:sp>
        <p:nvSpPr>
          <p:cNvPr id="47" name="TextBox 46"/>
          <p:cNvSpPr txBox="1"/>
          <p:nvPr/>
        </p:nvSpPr>
        <p:spPr>
          <a:xfrm>
            <a:off x="3081616" y="4080839"/>
            <a:ext cx="2961704" cy="348878"/>
          </a:xfrm>
          <a:prstGeom prst="rect">
            <a:avLst/>
          </a:prstGeom>
          <a:solidFill>
            <a:schemeClr val="bg1">
              <a:alpha val="23000"/>
            </a:schemeClr>
          </a:solidFill>
        </p:spPr>
        <p:txBody>
          <a:bodyPr wrap="square" rtlCol="0">
            <a:spAutoFit/>
          </a:bodyPr>
          <a:lstStyle/>
          <a:p>
            <a:r>
              <a:rPr lang="en-US" sz="1667" dirty="0">
                <a:solidFill>
                  <a:schemeClr val="bg1"/>
                </a:solidFill>
                <a:latin typeface="Arial" panose="020B0604020202020204" pitchFamily="34" charset="0"/>
                <a:cs typeface="Arial" panose="020B0604020202020204" pitchFamily="34" charset="0"/>
              </a:rPr>
              <a:t>(b) 3D-KFR, </a:t>
            </a:r>
            <a:r>
              <a:rPr lang="el-GR" sz="1667" dirty="0">
                <a:solidFill>
                  <a:schemeClr val="bg1"/>
                </a:solidFill>
                <a:latin typeface="Arial" panose="020B0604020202020204" pitchFamily="34" charset="0"/>
                <a:cs typeface="Arial" panose="020B0604020202020204" pitchFamily="34" charset="0"/>
              </a:rPr>
              <a:t>σ</a:t>
            </a:r>
            <a:r>
              <a:rPr lang="en-US" sz="1667" dirty="0">
                <a:solidFill>
                  <a:schemeClr val="bg1"/>
                </a:solidFill>
                <a:latin typeface="Arial" panose="020B0604020202020204" pitchFamily="34" charset="0"/>
                <a:cs typeface="Arial" panose="020B0604020202020204" pitchFamily="34" charset="0"/>
              </a:rPr>
              <a:t> = 1.6</a:t>
            </a:r>
          </a:p>
        </p:txBody>
      </p:sp>
      <p:sp>
        <p:nvSpPr>
          <p:cNvPr id="52" name="TextBox 51"/>
          <p:cNvSpPr txBox="1"/>
          <p:nvPr/>
        </p:nvSpPr>
        <p:spPr>
          <a:xfrm>
            <a:off x="15600" y="4080839"/>
            <a:ext cx="2961704" cy="348878"/>
          </a:xfrm>
          <a:prstGeom prst="rect">
            <a:avLst/>
          </a:prstGeom>
          <a:solidFill>
            <a:schemeClr val="bg1">
              <a:alpha val="23000"/>
            </a:schemeClr>
          </a:solidFill>
        </p:spPr>
        <p:txBody>
          <a:bodyPr wrap="square" rtlCol="0">
            <a:spAutoFit/>
          </a:bodyPr>
          <a:lstStyle/>
          <a:p>
            <a:r>
              <a:rPr lang="en-US" sz="1667" dirty="0">
                <a:solidFill>
                  <a:schemeClr val="bg1"/>
                </a:solidFill>
                <a:latin typeface="Arial" panose="020B0604020202020204" pitchFamily="34" charset="0"/>
                <a:cs typeface="Arial" panose="020B0604020202020204" pitchFamily="34" charset="0"/>
              </a:rPr>
              <a:t>(a) original light field</a:t>
            </a:r>
          </a:p>
        </p:txBody>
      </p:sp>
      <p:pic>
        <p:nvPicPr>
          <p:cNvPr id="53" name="Picture 5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189623" y="4494312"/>
            <a:ext cx="846707" cy="846707"/>
          </a:xfrm>
          <a:prstGeom prst="rect">
            <a:avLst/>
          </a:prstGeom>
          <a:ln w="28575">
            <a:noFill/>
          </a:ln>
        </p:spPr>
      </p:pic>
      <p:pic>
        <p:nvPicPr>
          <p:cNvPr id="54" name="Picture 5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58273" y="4494312"/>
            <a:ext cx="846707" cy="846707"/>
          </a:xfrm>
          <a:prstGeom prst="rect">
            <a:avLst/>
          </a:prstGeom>
          <a:ln w="28575">
            <a:noFill/>
          </a:ln>
        </p:spPr>
      </p:pic>
      <p:pic>
        <p:nvPicPr>
          <p:cNvPr id="55" name="Picture 5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209691" y="4494312"/>
            <a:ext cx="846707" cy="846707"/>
          </a:xfrm>
          <a:prstGeom prst="rect">
            <a:avLst/>
          </a:prstGeom>
          <a:ln w="28575">
            <a:noFill/>
          </a:ln>
        </p:spPr>
      </p:pic>
      <p:pic>
        <p:nvPicPr>
          <p:cNvPr id="56" name="Picture 55"/>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276604" y="4494312"/>
            <a:ext cx="846707" cy="846707"/>
          </a:xfrm>
          <a:prstGeom prst="rect">
            <a:avLst/>
          </a:prstGeom>
          <a:ln w="28575">
            <a:noFill/>
          </a:ln>
        </p:spPr>
      </p:pic>
      <p:pic>
        <p:nvPicPr>
          <p:cNvPr id="57" name="Picture 56"/>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1290225" y="4498365"/>
            <a:ext cx="846707" cy="846707"/>
          </a:xfrm>
          <a:prstGeom prst="rect">
            <a:avLst/>
          </a:prstGeom>
          <a:ln w="28575">
            <a:noFill/>
          </a:ln>
        </p:spPr>
      </p:pic>
      <p:pic>
        <p:nvPicPr>
          <p:cNvPr id="58" name="Picture 57"/>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226005" y="4494312"/>
            <a:ext cx="846707" cy="846707"/>
          </a:xfrm>
          <a:prstGeom prst="rect">
            <a:avLst/>
          </a:prstGeom>
          <a:ln w="28575">
            <a:noFill/>
          </a:ln>
        </p:spPr>
      </p:pic>
      <p:sp>
        <p:nvSpPr>
          <p:cNvPr id="63" name="TextBox 62"/>
          <p:cNvSpPr txBox="1"/>
          <p:nvPr/>
        </p:nvSpPr>
        <p:spPr>
          <a:xfrm>
            <a:off x="9215376" y="4080839"/>
            <a:ext cx="2961704" cy="348878"/>
          </a:xfrm>
          <a:prstGeom prst="rect">
            <a:avLst/>
          </a:prstGeom>
          <a:solidFill>
            <a:schemeClr val="bg1">
              <a:alpha val="23000"/>
            </a:schemeClr>
          </a:solidFill>
        </p:spPr>
        <p:txBody>
          <a:bodyPr wrap="square" rtlCol="0">
            <a:spAutoFit/>
          </a:bodyPr>
          <a:lstStyle/>
          <a:p>
            <a:r>
              <a:rPr lang="en-US" sz="1667" dirty="0">
                <a:solidFill>
                  <a:schemeClr val="bg1"/>
                </a:solidFill>
                <a:latin typeface="Arial" panose="020B0604020202020204" pitchFamily="34" charset="0"/>
                <a:cs typeface="Arial" panose="020B0604020202020204" pitchFamily="34" charset="0"/>
              </a:rPr>
              <a:t>(d) 3D-KFR, </a:t>
            </a:r>
            <a:r>
              <a:rPr lang="el-GR" sz="1667" dirty="0">
                <a:solidFill>
                  <a:schemeClr val="bg1"/>
                </a:solidFill>
                <a:latin typeface="Arial" panose="020B0604020202020204" pitchFamily="34" charset="0"/>
                <a:cs typeface="Arial" panose="020B0604020202020204" pitchFamily="34" charset="0"/>
              </a:rPr>
              <a:t>σ</a:t>
            </a:r>
            <a:r>
              <a:rPr lang="en-US" sz="1667" dirty="0">
                <a:solidFill>
                  <a:schemeClr val="bg1"/>
                </a:solidFill>
                <a:latin typeface="Arial" panose="020B0604020202020204" pitchFamily="34" charset="0"/>
                <a:cs typeface="Arial" panose="020B0604020202020204" pitchFamily="34" charset="0"/>
              </a:rPr>
              <a:t> = 2.6</a:t>
            </a:r>
          </a:p>
        </p:txBody>
      </p:sp>
      <p:sp>
        <p:nvSpPr>
          <p:cNvPr id="68" name="TextBox 67"/>
          <p:cNvSpPr txBox="1"/>
          <p:nvPr/>
        </p:nvSpPr>
        <p:spPr>
          <a:xfrm>
            <a:off x="6149361" y="4080839"/>
            <a:ext cx="2961704" cy="348878"/>
          </a:xfrm>
          <a:prstGeom prst="rect">
            <a:avLst/>
          </a:prstGeom>
          <a:solidFill>
            <a:schemeClr val="bg1">
              <a:alpha val="23000"/>
            </a:schemeClr>
          </a:solidFill>
        </p:spPr>
        <p:txBody>
          <a:bodyPr wrap="square" rtlCol="0">
            <a:spAutoFit/>
          </a:bodyPr>
          <a:lstStyle/>
          <a:p>
            <a:r>
              <a:rPr lang="en-US" sz="1667" dirty="0">
                <a:solidFill>
                  <a:schemeClr val="bg1"/>
                </a:solidFill>
                <a:latin typeface="Arial" panose="020B0604020202020204" pitchFamily="34" charset="0"/>
                <a:cs typeface="Arial" panose="020B0604020202020204" pitchFamily="34" charset="0"/>
              </a:rPr>
              <a:t>(c) 3D-KFR, </a:t>
            </a:r>
            <a:r>
              <a:rPr lang="el-GR" sz="1667" dirty="0">
                <a:solidFill>
                  <a:schemeClr val="bg1"/>
                </a:solidFill>
                <a:latin typeface="Arial" panose="020B0604020202020204" pitchFamily="34" charset="0"/>
                <a:cs typeface="Arial" panose="020B0604020202020204" pitchFamily="34" charset="0"/>
              </a:rPr>
              <a:t>σ</a:t>
            </a:r>
            <a:r>
              <a:rPr lang="en-US" sz="1667" dirty="0">
                <a:solidFill>
                  <a:schemeClr val="bg1"/>
                </a:solidFill>
                <a:latin typeface="Arial" panose="020B0604020202020204" pitchFamily="34" charset="0"/>
                <a:cs typeface="Arial" panose="020B0604020202020204" pitchFamily="34" charset="0"/>
              </a:rPr>
              <a:t> = 2.4</a:t>
            </a:r>
          </a:p>
        </p:txBody>
      </p:sp>
      <p:grpSp>
        <p:nvGrpSpPr>
          <p:cNvPr id="5" name="Group 4"/>
          <p:cNvGrpSpPr/>
          <p:nvPr/>
        </p:nvGrpSpPr>
        <p:grpSpPr>
          <a:xfrm>
            <a:off x="58504" y="2355236"/>
            <a:ext cx="2039294" cy="940802"/>
            <a:chOff x="63180" y="1035109"/>
            <a:chExt cx="2202331" cy="1016017"/>
          </a:xfrm>
        </p:grpSpPr>
        <p:sp>
          <p:nvSpPr>
            <p:cNvPr id="50" name="Rectangle 49"/>
            <p:cNvSpPr/>
            <p:nvPr/>
          </p:nvSpPr>
          <p:spPr>
            <a:xfrm>
              <a:off x="1361571" y="1657934"/>
              <a:ext cx="393192" cy="39319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34" name="Rectangle 33"/>
            <p:cNvSpPr/>
            <p:nvPr/>
          </p:nvSpPr>
          <p:spPr>
            <a:xfrm>
              <a:off x="1872319" y="1035109"/>
              <a:ext cx="393192" cy="393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35" name="Rectangle 34"/>
            <p:cNvSpPr/>
            <p:nvPr/>
          </p:nvSpPr>
          <p:spPr>
            <a:xfrm>
              <a:off x="63180" y="1254201"/>
              <a:ext cx="393192" cy="3931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3" name="TextBox 2"/>
            <p:cNvSpPr txBox="1"/>
            <p:nvPr/>
          </p:nvSpPr>
          <p:spPr>
            <a:xfrm>
              <a:off x="1260231" y="1049496"/>
              <a:ext cx="712338" cy="376770"/>
            </a:xfrm>
            <a:prstGeom prst="rect">
              <a:avLst/>
            </a:prstGeom>
            <a:noFill/>
          </p:spPr>
          <p:txBody>
            <a:bodyPr wrap="none" rtlCol="0">
              <a:spAutoFit/>
            </a:bodyPr>
            <a:lstStyle/>
            <a:p>
              <a:r>
                <a:rPr lang="en-US" sz="1667" dirty="0">
                  <a:solidFill>
                    <a:srgbClr val="FF0000"/>
                  </a:solidFill>
                </a:rPr>
                <a:t>fovea</a:t>
              </a:r>
            </a:p>
          </p:txBody>
        </p:sp>
      </p:grpSp>
      <p:sp>
        <p:nvSpPr>
          <p:cNvPr id="4" name="Rectangle 3"/>
          <p:cNvSpPr/>
          <p:nvPr/>
        </p:nvSpPr>
        <p:spPr>
          <a:xfrm>
            <a:off x="24534" y="4456970"/>
            <a:ext cx="905977" cy="9059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2" name="Rectangle 41"/>
          <p:cNvSpPr/>
          <p:nvPr/>
        </p:nvSpPr>
        <p:spPr>
          <a:xfrm>
            <a:off x="1042489" y="4459245"/>
            <a:ext cx="905977" cy="90597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3" name="Rectangle 42"/>
          <p:cNvSpPr/>
          <p:nvPr/>
        </p:nvSpPr>
        <p:spPr>
          <a:xfrm>
            <a:off x="2053804" y="4459245"/>
            <a:ext cx="905977" cy="90597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4" name="Rectangle 43"/>
          <p:cNvSpPr/>
          <p:nvPr/>
        </p:nvSpPr>
        <p:spPr>
          <a:xfrm>
            <a:off x="3084301" y="4456970"/>
            <a:ext cx="905977" cy="9059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5" name="Rectangle 44"/>
          <p:cNvSpPr/>
          <p:nvPr/>
        </p:nvSpPr>
        <p:spPr>
          <a:xfrm>
            <a:off x="4108136" y="4459245"/>
            <a:ext cx="905977" cy="90597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6" name="Rectangle 45"/>
          <p:cNvSpPr/>
          <p:nvPr/>
        </p:nvSpPr>
        <p:spPr>
          <a:xfrm>
            <a:off x="5119451" y="4459245"/>
            <a:ext cx="905977" cy="90597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49" name="Rectangle 48"/>
          <p:cNvSpPr/>
          <p:nvPr/>
        </p:nvSpPr>
        <p:spPr>
          <a:xfrm>
            <a:off x="6157203" y="4464443"/>
            <a:ext cx="905977" cy="9059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51" name="Rectangle 50"/>
          <p:cNvSpPr/>
          <p:nvPr/>
        </p:nvSpPr>
        <p:spPr>
          <a:xfrm>
            <a:off x="7181038" y="4466719"/>
            <a:ext cx="905977" cy="90597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59" name="Rectangle 58"/>
          <p:cNvSpPr/>
          <p:nvPr/>
        </p:nvSpPr>
        <p:spPr>
          <a:xfrm>
            <a:off x="8192353" y="4466719"/>
            <a:ext cx="905977" cy="90597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60" name="Rectangle 59"/>
          <p:cNvSpPr/>
          <p:nvPr/>
        </p:nvSpPr>
        <p:spPr>
          <a:xfrm>
            <a:off x="9228638" y="4462168"/>
            <a:ext cx="905977" cy="9059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61" name="Rectangle 60"/>
          <p:cNvSpPr/>
          <p:nvPr/>
        </p:nvSpPr>
        <p:spPr>
          <a:xfrm>
            <a:off x="10246593" y="4464443"/>
            <a:ext cx="905977" cy="90597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62" name="Rectangle 61"/>
          <p:cNvSpPr/>
          <p:nvPr/>
        </p:nvSpPr>
        <p:spPr>
          <a:xfrm>
            <a:off x="11257908" y="4464443"/>
            <a:ext cx="905977" cy="90597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grpSp>
        <p:nvGrpSpPr>
          <p:cNvPr id="82" name="Group 81"/>
          <p:cNvGrpSpPr/>
          <p:nvPr/>
        </p:nvGrpSpPr>
        <p:grpSpPr>
          <a:xfrm>
            <a:off x="3124878" y="2355236"/>
            <a:ext cx="2039294" cy="940802"/>
            <a:chOff x="63180" y="1035109"/>
            <a:chExt cx="2202331" cy="1016017"/>
          </a:xfrm>
        </p:grpSpPr>
        <p:sp>
          <p:nvSpPr>
            <p:cNvPr id="83" name="Rectangle 82"/>
            <p:cNvSpPr/>
            <p:nvPr/>
          </p:nvSpPr>
          <p:spPr>
            <a:xfrm>
              <a:off x="1361571" y="1657934"/>
              <a:ext cx="393192" cy="39319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84" name="Rectangle 83"/>
            <p:cNvSpPr/>
            <p:nvPr/>
          </p:nvSpPr>
          <p:spPr>
            <a:xfrm>
              <a:off x="1872319" y="1035109"/>
              <a:ext cx="393192" cy="393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85" name="Rectangle 84"/>
            <p:cNvSpPr/>
            <p:nvPr/>
          </p:nvSpPr>
          <p:spPr>
            <a:xfrm>
              <a:off x="63180" y="1254201"/>
              <a:ext cx="393192" cy="3931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86" name="TextBox 85"/>
            <p:cNvSpPr txBox="1"/>
            <p:nvPr/>
          </p:nvSpPr>
          <p:spPr>
            <a:xfrm>
              <a:off x="1260231" y="1049496"/>
              <a:ext cx="712338" cy="376770"/>
            </a:xfrm>
            <a:prstGeom prst="rect">
              <a:avLst/>
            </a:prstGeom>
            <a:noFill/>
          </p:spPr>
          <p:txBody>
            <a:bodyPr wrap="none" rtlCol="0">
              <a:spAutoFit/>
            </a:bodyPr>
            <a:lstStyle/>
            <a:p>
              <a:r>
                <a:rPr lang="en-US" sz="1667" dirty="0">
                  <a:solidFill>
                    <a:srgbClr val="FF0000"/>
                  </a:solidFill>
                </a:rPr>
                <a:t>fovea</a:t>
              </a:r>
            </a:p>
          </p:txBody>
        </p:sp>
      </p:grpSp>
      <p:grpSp>
        <p:nvGrpSpPr>
          <p:cNvPr id="87" name="Group 86"/>
          <p:cNvGrpSpPr/>
          <p:nvPr/>
        </p:nvGrpSpPr>
        <p:grpSpPr>
          <a:xfrm>
            <a:off x="6189788" y="2355234"/>
            <a:ext cx="2039294" cy="940802"/>
            <a:chOff x="63180" y="1035109"/>
            <a:chExt cx="2202331" cy="1016017"/>
          </a:xfrm>
        </p:grpSpPr>
        <p:sp>
          <p:nvSpPr>
            <p:cNvPr id="88" name="Rectangle 87"/>
            <p:cNvSpPr/>
            <p:nvPr/>
          </p:nvSpPr>
          <p:spPr>
            <a:xfrm>
              <a:off x="1361571" y="1657934"/>
              <a:ext cx="393192" cy="39319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89" name="Rectangle 88"/>
            <p:cNvSpPr/>
            <p:nvPr/>
          </p:nvSpPr>
          <p:spPr>
            <a:xfrm>
              <a:off x="1872319" y="1035109"/>
              <a:ext cx="393192" cy="393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90" name="Rectangle 89"/>
            <p:cNvSpPr/>
            <p:nvPr/>
          </p:nvSpPr>
          <p:spPr>
            <a:xfrm>
              <a:off x="63180" y="1254201"/>
              <a:ext cx="393192" cy="3931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91" name="TextBox 90"/>
            <p:cNvSpPr txBox="1"/>
            <p:nvPr/>
          </p:nvSpPr>
          <p:spPr>
            <a:xfrm>
              <a:off x="1260231" y="1049496"/>
              <a:ext cx="712338" cy="376770"/>
            </a:xfrm>
            <a:prstGeom prst="rect">
              <a:avLst/>
            </a:prstGeom>
            <a:noFill/>
          </p:spPr>
          <p:txBody>
            <a:bodyPr wrap="none" rtlCol="0">
              <a:spAutoFit/>
            </a:bodyPr>
            <a:lstStyle/>
            <a:p>
              <a:r>
                <a:rPr lang="en-US" sz="1667" dirty="0">
                  <a:solidFill>
                    <a:srgbClr val="FF0000"/>
                  </a:solidFill>
                </a:rPr>
                <a:t>fovea</a:t>
              </a:r>
            </a:p>
          </p:txBody>
        </p:sp>
      </p:grpSp>
      <p:grpSp>
        <p:nvGrpSpPr>
          <p:cNvPr id="92" name="Group 91"/>
          <p:cNvGrpSpPr/>
          <p:nvPr/>
        </p:nvGrpSpPr>
        <p:grpSpPr>
          <a:xfrm>
            <a:off x="9263523" y="2355230"/>
            <a:ext cx="2039294" cy="940802"/>
            <a:chOff x="63180" y="1035109"/>
            <a:chExt cx="2202331" cy="1016017"/>
          </a:xfrm>
        </p:grpSpPr>
        <p:sp>
          <p:nvSpPr>
            <p:cNvPr id="93" name="Rectangle 92"/>
            <p:cNvSpPr/>
            <p:nvPr/>
          </p:nvSpPr>
          <p:spPr>
            <a:xfrm>
              <a:off x="1361571" y="1657934"/>
              <a:ext cx="393192" cy="39319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94" name="Rectangle 93"/>
            <p:cNvSpPr/>
            <p:nvPr/>
          </p:nvSpPr>
          <p:spPr>
            <a:xfrm>
              <a:off x="1872319" y="1035109"/>
              <a:ext cx="393192" cy="393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95" name="Rectangle 94"/>
            <p:cNvSpPr/>
            <p:nvPr/>
          </p:nvSpPr>
          <p:spPr>
            <a:xfrm>
              <a:off x="63180" y="1254201"/>
              <a:ext cx="393192" cy="3931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96" name="TextBox 95"/>
            <p:cNvSpPr txBox="1"/>
            <p:nvPr/>
          </p:nvSpPr>
          <p:spPr>
            <a:xfrm>
              <a:off x="1260231" y="1049496"/>
              <a:ext cx="712338" cy="376770"/>
            </a:xfrm>
            <a:prstGeom prst="rect">
              <a:avLst/>
            </a:prstGeom>
            <a:noFill/>
          </p:spPr>
          <p:txBody>
            <a:bodyPr wrap="none" rtlCol="0">
              <a:spAutoFit/>
            </a:bodyPr>
            <a:lstStyle/>
            <a:p>
              <a:r>
                <a:rPr lang="en-US" sz="1667" dirty="0">
                  <a:solidFill>
                    <a:srgbClr val="FF0000"/>
                  </a:solidFill>
                </a:rPr>
                <a:t>fovea</a:t>
              </a:r>
            </a:p>
          </p:txBody>
        </p:sp>
      </p:grpSp>
      <p:sp>
        <p:nvSpPr>
          <p:cNvPr id="64" name="Rectangle 63">
            <a:extLst>
              <a:ext uri="{FF2B5EF4-FFF2-40B4-BE49-F238E27FC236}">
                <a16:creationId xmlns:a16="http://schemas.microsoft.com/office/drawing/2014/main" id="{EA07BDA9-9DDF-3D42-AF3B-BDA1F031FEED}"/>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3765B9F-DA4D-9B48-B575-36FDB863ACB7}"/>
              </a:ext>
            </a:extLst>
          </p:cNvPr>
          <p:cNvSpPr>
            <a:spLocks noGrp="1"/>
          </p:cNvSpPr>
          <p:nvPr>
            <p:ph type="sldNum" sz="quarter" idx="12"/>
          </p:nvPr>
        </p:nvSpPr>
        <p:spPr/>
        <p:txBody>
          <a:bodyPr/>
          <a:lstStyle/>
          <a:p>
            <a:fld id="{CF531A5C-7F90-1D45-A84A-6CA7AC95E0C8}" type="slidenum">
              <a:rPr lang="en-US" smtClean="0"/>
              <a:t>67</a:t>
            </a:fld>
            <a:endParaRPr lang="en-US"/>
          </a:p>
        </p:txBody>
      </p:sp>
    </p:spTree>
    <p:extLst>
      <p:ext uri="{BB962C8B-B14F-4D97-AF65-F5344CB8AC3E}">
        <p14:creationId xmlns:p14="http://schemas.microsoft.com/office/powerpoint/2010/main" val="27980878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D4CB346-6277-224D-9F36-92731FBCB265}"/>
              </a:ext>
            </a:extLst>
          </p:cNvPr>
          <p:cNvSpPr>
            <a:spLocks noGrp="1"/>
          </p:cNvSpPr>
          <p:nvPr>
            <p:ph idx="1"/>
          </p:nvPr>
        </p:nvSpPr>
        <p:spPr>
          <a:xfrm>
            <a:off x="425766" y="2309174"/>
            <a:ext cx="11579967" cy="3584448"/>
          </a:xfrm>
        </p:spPr>
        <p:txBody>
          <a:bodyPr anchor="t">
            <a:noAutofit/>
          </a:bodyPr>
          <a:lstStyle/>
          <a:p>
            <a:r>
              <a:rPr lang="en-US" sz="2000" dirty="0">
                <a:latin typeface="Arial" panose="020B0604020202020204" pitchFamily="34" charset="0"/>
                <a:cs typeface="Arial" panose="020B0604020202020204" pitchFamily="34" charset="0"/>
              </a:rPr>
              <a:t>3D-Kernel log-polar transformation for light fields</a:t>
            </a:r>
          </a:p>
          <a:p>
            <a:pPr lvl="1"/>
            <a:r>
              <a:rPr lang="en-US" sz="2000" dirty="0">
                <a:latin typeface="Arial" panose="020B0604020202020204" pitchFamily="34" charset="0"/>
                <a:cs typeface="Arial" panose="020B0604020202020204" pitchFamily="34" charset="0"/>
              </a:rPr>
              <a:t>3.3X - 7.3X speedup</a:t>
            </a:r>
          </a:p>
          <a:p>
            <a:r>
              <a:rPr lang="en-US" sz="2000" dirty="0">
                <a:latin typeface="Arial" panose="020B0604020202020204" pitchFamily="34" charset="0"/>
                <a:cs typeface="Arial" panose="020B0604020202020204" pitchFamily="34" charset="0"/>
              </a:rPr>
              <a:t>User study</a:t>
            </a:r>
          </a:p>
          <a:p>
            <a:pPr lvl="1"/>
            <a:r>
              <a:rPr lang="en-US" sz="2000" dirty="0">
                <a:latin typeface="Arial" panose="020B0604020202020204" pitchFamily="34" charset="0"/>
                <a:cs typeface="Arial" panose="020B0604020202020204" pitchFamily="34" charset="0"/>
              </a:rPr>
              <a:t>Determine parameters to maximize perceptual realism and minimize computation</a:t>
            </a:r>
          </a:p>
          <a:p>
            <a:r>
              <a:rPr lang="en-US" sz="2000" dirty="0">
                <a:latin typeface="Arial" panose="020B0604020202020204" pitchFamily="34" charset="0"/>
                <a:cs typeface="Arial" panose="020B0604020202020204" pitchFamily="34" charset="0"/>
              </a:rPr>
              <a:t>Light field dataset</a:t>
            </a:r>
          </a:p>
          <a:p>
            <a:pPr lvl="1"/>
            <a:r>
              <a:rPr lang="en-US" altLang="zh-CN" sz="2000" dirty="0">
                <a:latin typeface="Arial" panose="020B0604020202020204" pitchFamily="34" charset="0"/>
                <a:cs typeface="Arial" panose="020B0604020202020204" pitchFamily="34" charset="0"/>
              </a:rPr>
              <a:t>Open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Source: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hlinkClick r:id="rId3"/>
              </a:rPr>
              <a:t>https://foveation.umiacs.umd.edu/3D_KFR</a:t>
            </a:r>
            <a:endParaRPr lang="en-US" altLang="zh-CN" sz="2000" dirty="0">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84B49E16-302B-844A-BD50-55FFAB6ECC8A}"/>
              </a:ext>
            </a:extLst>
          </p:cNvPr>
          <p:cNvCxnSpPr/>
          <p:nvPr/>
        </p:nvCxnSpPr>
        <p:spPr>
          <a:xfrm>
            <a:off x="425767" y="2093495"/>
            <a:ext cx="41148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0" name="Title 1">
            <a:extLst>
              <a:ext uri="{FF2B5EF4-FFF2-40B4-BE49-F238E27FC236}">
                <a16:creationId xmlns:a16="http://schemas.microsoft.com/office/drawing/2014/main" id="{F9D96AE6-A548-0849-8001-E7F3E8ACB491}"/>
              </a:ext>
            </a:extLst>
          </p:cNvPr>
          <p:cNvSpPr>
            <a:spLocks noGrp="1"/>
          </p:cNvSpPr>
          <p:nvPr>
            <p:ph type="title"/>
          </p:nvPr>
        </p:nvSpPr>
        <p:spPr>
          <a:xfrm>
            <a:off x="411479" y="795048"/>
            <a:ext cx="11201400" cy="1088136"/>
          </a:xfrm>
        </p:spPr>
        <p:txBody>
          <a:bodyPr anchor="b">
            <a:normAutofit/>
          </a:bodyPr>
          <a:lstStyle/>
          <a:p>
            <a:r>
              <a:rPr lang="en-US" sz="3200" dirty="0">
                <a:solidFill>
                  <a:schemeClr val="tx1">
                    <a:lumMod val="75000"/>
                    <a:lumOff val="25000"/>
                  </a:schemeClr>
                </a:solidFill>
                <a:latin typeface="Arial" panose="020B0604020202020204" pitchFamily="34" charset="0"/>
                <a:cs typeface="Arial" panose="020B0604020202020204" pitchFamily="34" charset="0"/>
              </a:rPr>
              <a:t>Summary</a:t>
            </a:r>
          </a:p>
        </p:txBody>
      </p:sp>
      <p:sp>
        <p:nvSpPr>
          <p:cNvPr id="5" name="Rectangle 4">
            <a:extLst>
              <a:ext uri="{FF2B5EF4-FFF2-40B4-BE49-F238E27FC236}">
                <a16:creationId xmlns:a16="http://schemas.microsoft.com/office/drawing/2014/main" id="{1191A45B-5FC4-924C-B5A7-1EEA99D5D680}"/>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BB4FA7C-7AA9-D345-BE28-27612E026FA1}"/>
              </a:ext>
            </a:extLst>
          </p:cNvPr>
          <p:cNvSpPr>
            <a:spLocks noGrp="1"/>
          </p:cNvSpPr>
          <p:nvPr>
            <p:ph type="sldNum" sz="quarter" idx="12"/>
          </p:nvPr>
        </p:nvSpPr>
        <p:spPr/>
        <p:txBody>
          <a:bodyPr/>
          <a:lstStyle/>
          <a:p>
            <a:fld id="{CF531A5C-7F90-1D45-A84A-6CA7AC95E0C8}" type="slidenum">
              <a:rPr lang="en-US" smtClean="0"/>
              <a:t>68</a:t>
            </a:fld>
            <a:endParaRPr lang="en-US"/>
          </a:p>
        </p:txBody>
      </p:sp>
    </p:spTree>
    <p:extLst>
      <p:ext uri="{BB962C8B-B14F-4D97-AF65-F5344CB8AC3E}">
        <p14:creationId xmlns:p14="http://schemas.microsoft.com/office/powerpoint/2010/main" val="3973401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3305" y="0"/>
            <a:ext cx="6853990" cy="6853990"/>
          </a:xfrm>
          <a:prstGeom prst="rect">
            <a:avLst/>
          </a:prstGeom>
        </p:spPr>
      </p:pic>
      <p:sp>
        <p:nvSpPr>
          <p:cNvPr id="2" name="Slide Number Placeholder 1">
            <a:extLst>
              <a:ext uri="{FF2B5EF4-FFF2-40B4-BE49-F238E27FC236}">
                <a16:creationId xmlns:a16="http://schemas.microsoft.com/office/drawing/2014/main" id="{FFB4514C-1101-2449-8E84-9C7EF199DC39}"/>
              </a:ext>
            </a:extLst>
          </p:cNvPr>
          <p:cNvSpPr>
            <a:spLocks noGrp="1"/>
          </p:cNvSpPr>
          <p:nvPr>
            <p:ph type="sldNum" sz="quarter" idx="12"/>
          </p:nvPr>
        </p:nvSpPr>
        <p:spPr/>
        <p:txBody>
          <a:bodyPr/>
          <a:lstStyle/>
          <a:p>
            <a:fld id="{CF531A5C-7F90-1D45-A84A-6CA7AC95E0C8}" type="slidenum">
              <a:rPr lang="en-US" smtClean="0"/>
              <a:t>7</a:t>
            </a:fld>
            <a:endParaRPr lang="en-US"/>
          </a:p>
        </p:txBody>
      </p:sp>
    </p:spTree>
    <p:extLst>
      <p:ext uri="{BB962C8B-B14F-4D97-AF65-F5344CB8AC3E}">
        <p14:creationId xmlns:p14="http://schemas.microsoft.com/office/powerpoint/2010/main" val="1339704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EC4FCB-2678-2148-9CE0-6ED3AFDE4261}"/>
              </a:ext>
            </a:extLst>
          </p:cNvPr>
          <p:cNvPicPr>
            <a:picLocks noChangeAspect="1"/>
          </p:cNvPicPr>
          <p:nvPr/>
        </p:nvPicPr>
        <p:blipFill>
          <a:blip r:embed="rId3"/>
          <a:stretch>
            <a:fillRect/>
          </a:stretch>
        </p:blipFill>
        <p:spPr>
          <a:xfrm>
            <a:off x="0" y="0"/>
            <a:ext cx="12192000" cy="6858000"/>
          </a:xfrm>
          <a:prstGeom prst="rect">
            <a:avLst/>
          </a:prstGeom>
        </p:spPr>
      </p:pic>
      <p:sp>
        <p:nvSpPr>
          <p:cNvPr id="3" name="Content Placeholder 2"/>
          <p:cNvSpPr>
            <a:spLocks noGrp="1"/>
          </p:cNvSpPr>
          <p:nvPr>
            <p:ph idx="1"/>
          </p:nvPr>
        </p:nvSpPr>
        <p:spPr>
          <a:xfrm>
            <a:off x="8021053" y="1171074"/>
            <a:ext cx="4170947" cy="737938"/>
          </a:xfrm>
          <a:solidFill>
            <a:schemeClr val="bg1">
              <a:alpha val="29000"/>
            </a:schemeClr>
          </a:solidFill>
        </p:spPr>
        <p:txBody>
          <a:bodyPr anchor="ctr">
            <a:normAutofit/>
          </a:bodyPr>
          <a:lstStyle/>
          <a:p>
            <a:pPr marL="0" indent="0" algn="ctr">
              <a:lnSpc>
                <a:spcPct val="100000"/>
              </a:lnSpc>
              <a:buNone/>
            </a:pPr>
            <a:r>
              <a:rPr lang="en-US" sz="2000" dirty="0">
                <a:solidFill>
                  <a:schemeClr val="bg1"/>
                </a:solidFill>
                <a:latin typeface="Arial" panose="020B0604020202020204" pitchFamily="34" charset="0"/>
                <a:cs typeface="Arial" panose="020B0604020202020204" pitchFamily="34" charset="0"/>
              </a:rPr>
              <a:t>Light field “autostereoscopic”</a:t>
            </a:r>
          </a:p>
        </p:txBody>
      </p:sp>
      <p:sp>
        <p:nvSpPr>
          <p:cNvPr id="2" name="Slide Number Placeholder 1">
            <a:extLst>
              <a:ext uri="{FF2B5EF4-FFF2-40B4-BE49-F238E27FC236}">
                <a16:creationId xmlns:a16="http://schemas.microsoft.com/office/drawing/2014/main" id="{92A50FF8-2814-574C-B59B-5AA6364BAC61}"/>
              </a:ext>
            </a:extLst>
          </p:cNvPr>
          <p:cNvSpPr>
            <a:spLocks noGrp="1"/>
          </p:cNvSpPr>
          <p:nvPr>
            <p:ph type="sldNum" sz="quarter" idx="12"/>
          </p:nvPr>
        </p:nvSpPr>
        <p:spPr/>
        <p:txBody>
          <a:bodyPr/>
          <a:lstStyle/>
          <a:p>
            <a:fld id="{CF531A5C-7F90-1D45-A84A-6CA7AC95E0C8}" type="slidenum">
              <a:rPr lang="en-US" smtClean="0"/>
              <a:t>8</a:t>
            </a:fld>
            <a:endParaRPr lang="en-US"/>
          </a:p>
        </p:txBody>
      </p:sp>
    </p:spTree>
    <p:extLst>
      <p:ext uri="{BB962C8B-B14F-4D97-AF65-F5344CB8AC3E}">
        <p14:creationId xmlns:p14="http://schemas.microsoft.com/office/powerpoint/2010/main" val="2561762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4E54B7-3AB7-4C11-951A-E946D4513828}"/>
              </a:ext>
            </a:extLst>
          </p:cNvPr>
          <p:cNvSpPr>
            <a:spLocks noGrp="1"/>
          </p:cNvSpPr>
          <p:nvPr>
            <p:ph idx="1"/>
          </p:nvPr>
        </p:nvSpPr>
        <p:spPr>
          <a:xfrm>
            <a:off x="740069" y="4952399"/>
            <a:ext cx="10706583" cy="1390476"/>
          </a:xfrm>
        </p:spPr>
        <p:txBody>
          <a:bodyPr vert="horz" lIns="91440" tIns="45720" rIns="91440" bIns="45720" rtlCol="0" anchor="ctr">
            <a:normAutofit/>
          </a:bodyPr>
          <a:lstStyle/>
          <a:p>
            <a:pPr marL="37465" indent="0" algn="ctr">
              <a:lnSpc>
                <a:spcPct val="100000"/>
              </a:lnSpc>
              <a:buNone/>
            </a:pPr>
            <a:r>
              <a:rPr lang="en-US" sz="2000" dirty="0">
                <a:ln>
                  <a:solidFill>
                    <a:prstClr val="black">
                      <a:lumMod val="75000"/>
                      <a:lumOff val="25000"/>
                      <a:alpha val="10000"/>
                    </a:prstClr>
                  </a:solidFill>
                </a:ln>
                <a:effectLst>
                  <a:outerShdw blurRad="9525" dist="25400" dir="14640000" sx="1000" sy="1000" algn="tl" rotWithShape="0">
                    <a:prstClr val="black"/>
                  </a:outerShdw>
                </a:effectLst>
                <a:latin typeface="Arial" panose="020B0604020202020204" pitchFamily="34" charset="0"/>
                <a:cs typeface="Arial" panose="020B0604020202020204" pitchFamily="34" charset="0"/>
              </a:rPr>
              <a:t>"Since microscopes are inherently orthographic devices, </a:t>
            </a:r>
          </a:p>
          <a:p>
            <a:pPr marL="37465" indent="0" algn="ctr">
              <a:lnSpc>
                <a:spcPct val="100000"/>
              </a:lnSpc>
              <a:buNone/>
            </a:pPr>
            <a:r>
              <a:rPr lang="en-US" sz="2000" dirty="0">
                <a:ln>
                  <a:solidFill>
                    <a:prstClr val="black">
                      <a:lumMod val="75000"/>
                      <a:lumOff val="25000"/>
                      <a:alpha val="10000"/>
                    </a:prstClr>
                  </a:solidFill>
                </a:ln>
                <a:effectLst>
                  <a:outerShdw blurRad="9525" dist="25400" dir="14640000" sx="1000" sy="1000" algn="tl" rotWithShape="0">
                    <a:prstClr val="black"/>
                  </a:outerShdw>
                </a:effectLst>
                <a:latin typeface="Arial" panose="020B0604020202020204" pitchFamily="34" charset="0"/>
                <a:cs typeface="Arial" panose="020B0604020202020204" pitchFamily="34" charset="0"/>
              </a:rPr>
              <a:t>perspective views represent a new way to look at microscopic specimens." </a:t>
            </a:r>
            <a:r>
              <a:rPr lang="en-US" sz="1100" dirty="0">
                <a:ln>
                  <a:solidFill>
                    <a:prstClr val="black">
                      <a:lumMod val="75000"/>
                      <a:lumOff val="25000"/>
                      <a:alpha val="10000"/>
                    </a:prstClr>
                  </a:solidFill>
                </a:ln>
                <a:effectLst>
                  <a:outerShdw blurRad="9525" dist="25400" dir="14640000" sx="1000" sy="1000" algn="tl" rotWithShape="0">
                    <a:prstClr val="black"/>
                  </a:outerShdw>
                </a:effectLst>
                <a:latin typeface="Arial" panose="020B0604020202020204" pitchFamily="34" charset="0"/>
                <a:cs typeface="Arial" panose="020B0604020202020204" pitchFamily="34" charset="0"/>
              </a:rPr>
              <a:t>[1]</a:t>
            </a:r>
            <a:r>
              <a:rPr lang="en-US" sz="2000" dirty="0">
                <a:ln>
                  <a:solidFill>
                    <a:prstClr val="black">
                      <a:lumMod val="75000"/>
                      <a:lumOff val="25000"/>
                      <a:alpha val="10000"/>
                    </a:prstClr>
                  </a:solidFill>
                </a:ln>
                <a:effectLst>
                  <a:outerShdw blurRad="9525" dist="25400" dir="14640000" sx="1000" sy="1000" algn="tl" rotWithShape="0">
                    <a:prstClr val="black"/>
                  </a:outerShdw>
                </a:effectLst>
                <a:latin typeface="Arial" panose="020B0604020202020204" pitchFamily="34" charset="0"/>
                <a:cs typeface="Arial" panose="020B0604020202020204" pitchFamily="34" charset="0"/>
              </a:rPr>
              <a:t> </a:t>
            </a:r>
            <a:endParaRPr lang="en-US" sz="2400" dirty="0">
              <a:ln>
                <a:solidFill>
                  <a:prstClr val="black">
                    <a:lumMod val="75000"/>
                    <a:lumOff val="25000"/>
                    <a:alpha val="10000"/>
                  </a:prstClr>
                </a:solidFill>
              </a:ln>
              <a:effectLst>
                <a:outerShdw blurRad="9525" dist="25400" dir="14640000" sx="1000" sy="1000" algn="tl" rotWithShape="0">
                  <a:prstClr val="black"/>
                </a:outerShdw>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7F4CC04-867F-41FA-A407-1C20541496B1}"/>
              </a:ext>
            </a:extLst>
          </p:cNvPr>
          <p:cNvSpPr>
            <a:spLocks noGrp="1"/>
          </p:cNvSpPr>
          <p:nvPr>
            <p:ph type="sldNum" sz="quarter" idx="12"/>
          </p:nvPr>
        </p:nvSpPr>
        <p:spPr/>
        <p:txBody>
          <a:bodyPr/>
          <a:lstStyle/>
          <a:p>
            <a:fld id="{AD3FABAC-FA63-4425-8B44-F3EAA7C2B502}" type="slidenum">
              <a:rPr lang="zh-CN" altLang="en-US" smtClean="0"/>
              <a:t>9</a:t>
            </a:fld>
            <a:endParaRPr lang="zh-CN" altLang="en-US" dirty="0"/>
          </a:p>
        </p:txBody>
      </p:sp>
      <p:sp>
        <p:nvSpPr>
          <p:cNvPr id="6" name="TextBox 5">
            <a:extLst>
              <a:ext uri="{FF2B5EF4-FFF2-40B4-BE49-F238E27FC236}">
                <a16:creationId xmlns:a16="http://schemas.microsoft.com/office/drawing/2014/main" id="{B44CBF62-008F-4E8F-BCE9-E89C342E44C6}"/>
              </a:ext>
            </a:extLst>
          </p:cNvPr>
          <p:cNvSpPr txBox="1"/>
          <p:nvPr/>
        </p:nvSpPr>
        <p:spPr>
          <a:xfrm>
            <a:off x="622191" y="6342875"/>
            <a:ext cx="1052138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2">
                    <a:lumMod val="90000"/>
                  </a:schemeClr>
                </a:solidFill>
                <a:latin typeface="Arial"/>
                <a:cs typeface="Arial"/>
              </a:rPr>
              <a:t>[1] Marc Levoy, Ren Ng, Andrew Adams, Matthew Footer, and Mark Horowitz. 2006. Light field microscopy. </a:t>
            </a:r>
            <a:r>
              <a:rPr lang="en-US" sz="1400" i="1" dirty="0">
                <a:solidFill>
                  <a:schemeClr val="bg2">
                    <a:lumMod val="90000"/>
                  </a:schemeClr>
                </a:solidFill>
                <a:latin typeface="Arial"/>
                <a:cs typeface="Arial"/>
              </a:rPr>
              <a:t>ACM Trans. Graph.</a:t>
            </a:r>
            <a:r>
              <a:rPr lang="en-US" sz="1400" dirty="0">
                <a:solidFill>
                  <a:schemeClr val="bg2">
                    <a:lumMod val="90000"/>
                  </a:schemeClr>
                </a:solidFill>
                <a:latin typeface="Arial"/>
                <a:cs typeface="Arial"/>
              </a:rPr>
              <a:t> 25, 3 (July 2006), 924-934. DOI: </a:t>
            </a:r>
            <a:r>
              <a:rPr lang="en-US" sz="1400" dirty="0">
                <a:solidFill>
                  <a:schemeClr val="bg2">
                    <a:lumMod val="90000"/>
                  </a:schemeClr>
                </a:solidFill>
                <a:latin typeface="Arial"/>
                <a:cs typeface="Arial"/>
                <a:hlinkClick r:id="rId3">
                  <a:extLst>
                    <a:ext uri="{A12FA001-AC4F-418D-AE19-62706E023703}">
                      <ahyp:hlinkClr xmlns:ahyp="http://schemas.microsoft.com/office/drawing/2018/hyperlinkcolor" val="tx"/>
                    </a:ext>
                  </a:extLst>
                </a:hlinkClick>
              </a:rPr>
              <a:t>https://doi.org/10.1145/1141911.1141976</a:t>
            </a:r>
            <a:r>
              <a:rPr lang="en-US" sz="1400" dirty="0">
                <a:solidFill>
                  <a:schemeClr val="bg2">
                    <a:lumMod val="90000"/>
                  </a:schemeClr>
                </a:solidFill>
                <a:latin typeface="Arial"/>
                <a:cs typeface="Arial"/>
              </a:rPr>
              <a:t> </a:t>
            </a:r>
          </a:p>
          <a:p>
            <a:endParaRPr lang="en-US" sz="1400" dirty="0">
              <a:solidFill>
                <a:schemeClr val="bg2">
                  <a:lumMod val="90000"/>
                </a:schemeClr>
              </a:solidFill>
              <a:latin typeface="Arial"/>
              <a:cs typeface="Arial"/>
            </a:endParaRPr>
          </a:p>
        </p:txBody>
      </p:sp>
      <p:sp>
        <p:nvSpPr>
          <p:cNvPr id="5" name="Rectangle 4">
            <a:extLst>
              <a:ext uri="{FF2B5EF4-FFF2-40B4-BE49-F238E27FC236}">
                <a16:creationId xmlns:a16="http://schemas.microsoft.com/office/drawing/2014/main" id="{F88EE995-EC2B-9749-BEDA-05093607398C}"/>
              </a:ext>
            </a:extLst>
          </p:cNvPr>
          <p:cNvSpPr/>
          <p:nvPr/>
        </p:nvSpPr>
        <p:spPr>
          <a:xfrm>
            <a:off x="-10259" y="-19585"/>
            <a:ext cx="12207240" cy="137160"/>
          </a:xfrm>
          <a:prstGeom prst="rect">
            <a:avLst/>
          </a:prstGeom>
          <a:gradFill>
            <a:gsLst>
              <a:gs pos="96875">
                <a:srgbClr val="08589E"/>
              </a:gs>
              <a:gs pos="55000">
                <a:srgbClr val="7BCCC4"/>
              </a:gs>
              <a:gs pos="40000">
                <a:srgbClr val="A8DDB5"/>
              </a:gs>
              <a:gs pos="27000">
                <a:srgbClr val="CCEBC5"/>
              </a:gs>
              <a:gs pos="13000">
                <a:srgbClr val="E0F3DB"/>
              </a:gs>
              <a:gs pos="0">
                <a:srgbClr val="F7FCF0"/>
              </a:gs>
              <a:gs pos="83000">
                <a:srgbClr val="2B8CBE"/>
              </a:gs>
              <a:gs pos="69000">
                <a:srgbClr val="4EB3D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37D56BD-A3FA-584F-864D-F7852283EACD}"/>
              </a:ext>
            </a:extLst>
          </p:cNvPr>
          <p:cNvPicPr>
            <a:picLocks noChangeAspect="1"/>
          </p:cNvPicPr>
          <p:nvPr/>
        </p:nvPicPr>
        <p:blipFill>
          <a:blip r:embed="rId4"/>
          <a:stretch>
            <a:fillRect/>
          </a:stretch>
        </p:blipFill>
        <p:spPr>
          <a:xfrm>
            <a:off x="994354" y="703100"/>
            <a:ext cx="10149224" cy="3711716"/>
          </a:xfrm>
          <a:prstGeom prst="rect">
            <a:avLst/>
          </a:prstGeom>
        </p:spPr>
      </p:pic>
      <p:sp>
        <p:nvSpPr>
          <p:cNvPr id="7" name="TextBox 6">
            <a:extLst>
              <a:ext uri="{FF2B5EF4-FFF2-40B4-BE49-F238E27FC236}">
                <a16:creationId xmlns:a16="http://schemas.microsoft.com/office/drawing/2014/main" id="{738D86DF-FCFA-604D-9A38-0A448A51F87F}"/>
              </a:ext>
            </a:extLst>
          </p:cNvPr>
          <p:cNvSpPr txBox="1"/>
          <p:nvPr/>
        </p:nvSpPr>
        <p:spPr>
          <a:xfrm>
            <a:off x="622191" y="4415499"/>
            <a:ext cx="4262209" cy="461665"/>
          </a:xfrm>
          <a:prstGeom prst="rect">
            <a:avLst/>
          </a:prstGeom>
          <a:noFill/>
        </p:spPr>
        <p:txBody>
          <a:bodyPr wrap="square" rtlCol="0">
            <a:spAutoFit/>
          </a:bodyPr>
          <a:lstStyle/>
          <a:p>
            <a:pPr algn="ctr"/>
            <a:r>
              <a:rPr lang="en-US" sz="1200" dirty="0"/>
              <a:t>a light field captured by photographing a speck of fluorescent crayon wax through a microscope objective and </a:t>
            </a:r>
            <a:r>
              <a:rPr lang="en-US" sz="1200" dirty="0" err="1"/>
              <a:t>microlens</a:t>
            </a:r>
            <a:r>
              <a:rPr lang="en-US" sz="1200" dirty="0"/>
              <a:t> array</a:t>
            </a:r>
          </a:p>
        </p:txBody>
      </p:sp>
    </p:spTree>
    <p:extLst>
      <p:ext uri="{BB962C8B-B14F-4D97-AF65-F5344CB8AC3E}">
        <p14:creationId xmlns:p14="http://schemas.microsoft.com/office/powerpoint/2010/main" val="16620196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TotalTime>
  <Words>4231</Words>
  <Application>Microsoft Office PowerPoint</Application>
  <PresentationFormat>Widescreen</PresentationFormat>
  <Paragraphs>760</Paragraphs>
  <Slides>68</Slides>
  <Notes>60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Arial Unicode MS</vt:lpstr>
      <vt:lpstr>Arial</vt:lpstr>
      <vt:lpstr>Calibri</vt:lpstr>
      <vt:lpstr>Calibri Light</vt:lpstr>
      <vt:lpstr>Calisto MT</vt:lpstr>
      <vt:lpstr>Cambria Math</vt:lpstr>
      <vt:lpstr>Office Theme</vt:lpstr>
      <vt:lpstr>PowerPoint Presentation</vt:lpstr>
      <vt:lpstr>Content</vt:lpstr>
      <vt:lpstr>Light Field L(u,v,s,t)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Change the Distribution of Pixels (1D)</vt:lpstr>
      <vt:lpstr>PowerPoint Presentation</vt:lpstr>
      <vt:lpstr>Change the Distribution of Pixels (2D)</vt:lpstr>
      <vt:lpstr>PowerPoint Presentation</vt:lpstr>
      <vt:lpstr>Kernel Foveated Rendering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Xiaoxu Meng</dc:creator>
  <cp:lastModifiedBy>Ruofei Du</cp:lastModifiedBy>
  <cp:revision>11</cp:revision>
  <dcterms:created xsi:type="dcterms:W3CDTF">2021-08-17T05:16:37Z</dcterms:created>
  <dcterms:modified xsi:type="dcterms:W3CDTF">2021-10-20T21:58:32Z</dcterms:modified>
</cp:coreProperties>
</file>