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"/>
  </p:notesMasterIdLst>
  <p:sldIdLst>
    <p:sldId id="274" r:id="rId2"/>
  </p:sldIdLst>
  <p:sldSz cx="29260800" cy="36576000"/>
  <p:notesSz cx="7010400" cy="9296400"/>
  <p:embeddedFontLst>
    <p:embeddedFont>
      <p:font typeface="Arial Narrow" panose="020B0606020202030204" pitchFamily="34" charset="0"/>
      <p:regular r:id="rId4"/>
      <p:bold r:id="rId5"/>
      <p:italic r:id="rId6"/>
      <p:boldItalic r:id="rId7"/>
    </p:embeddedFont>
    <p:embeddedFont>
      <p:font typeface="Segoe UI" panose="020B0502040204020203" pitchFamily="34" charset="0"/>
      <p:regular r:id="rId8"/>
      <p:bold r:id="rId9"/>
      <p:italic r:id="rId10"/>
      <p:boldItalic r:id="rId11"/>
    </p:embeddedFon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Segoe UI Semibold" panose="020B0702040204020203" pitchFamily="34" charset="0"/>
      <p:bold r:id="rId16"/>
      <p:boldItalic r:id="rId17"/>
    </p:embeddedFont>
    <p:embeddedFont>
      <p:font typeface="Cambria Math" panose="02040503050406030204" pitchFamily="18" charset="0"/>
      <p:regular r:id="rId18"/>
    </p:embeddedFont>
    <p:embeddedFont>
      <p:font typeface="Segoe UI Light" panose="020B0502040204020203" pitchFamily="34" charset="0"/>
      <p:regular r:id="rId19"/>
      <p:italic r:id="rId20"/>
    </p:embeddedFont>
  </p:embeddedFontLst>
  <p:defaultTextStyle>
    <a:defPPr>
      <a:defRPr lang="en-US"/>
    </a:defPPr>
    <a:lvl1pPr marL="0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1pPr>
    <a:lvl2pPr marL="1881012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2pPr>
    <a:lvl3pPr marL="3762024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3pPr>
    <a:lvl4pPr marL="5643037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4pPr>
    <a:lvl5pPr marL="7524049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5pPr>
    <a:lvl6pPr marL="9405061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6pPr>
    <a:lvl7pPr marL="11286073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7pPr>
    <a:lvl8pPr marL="13167086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8pPr>
    <a:lvl9pPr marL="15048098" algn="l" defTabSz="3762024" rtl="0" eaLnBrk="1" latinLnBrk="0" hangingPunct="1">
      <a:defRPr sz="7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>
          <p15:clr>
            <a:srgbClr val="A4A3A4"/>
          </p15:clr>
        </p15:guide>
        <p15:guide id="2" pos="921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99FF33"/>
    <a:srgbClr val="00FF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190" autoAdjust="0"/>
  </p:normalViewPr>
  <p:slideViewPr>
    <p:cSldViewPr>
      <p:cViewPr>
        <p:scale>
          <a:sx n="50" d="100"/>
          <a:sy n="50" d="100"/>
        </p:scale>
        <p:origin x="-2208" y="774"/>
      </p:cViewPr>
      <p:guideLst>
        <p:guide orient="horz" pos="11520"/>
        <p:guide pos="921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0" d="100"/>
        <a:sy n="4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openxmlformats.org/officeDocument/2006/relationships/font" Target="fonts/font15.fntdata"/><Relationship Id="rId3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font" Target="fonts/font13.fntdata"/><Relationship Id="rId20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24" Type="http://schemas.openxmlformats.org/officeDocument/2006/relationships/tableStyles" Target="tableStyles.xml"/><Relationship Id="rId5" Type="http://schemas.openxmlformats.org/officeDocument/2006/relationships/font" Target="fonts/font2.fntdata"/><Relationship Id="rId15" Type="http://schemas.openxmlformats.org/officeDocument/2006/relationships/font" Target="fonts/font12.fntdata"/><Relationship Id="rId23" Type="http://schemas.openxmlformats.org/officeDocument/2006/relationships/theme" Target="theme/theme1.xml"/><Relationship Id="rId10" Type="http://schemas.openxmlformats.org/officeDocument/2006/relationships/font" Target="fonts/font7.fntdata"/><Relationship Id="rId19" Type="http://schemas.openxmlformats.org/officeDocument/2006/relationships/font" Target="fonts/font16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font" Target="fonts/font11.fntdata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G:\Git\DuEngine\SHSaliency\SaliencyOverla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091869747584888E-2"/>
          <c:y val="0.17253575260827095"/>
          <c:w val="0.90952078476223996"/>
          <c:h val="0.73863567534827379"/>
        </c:manualLayout>
      </c:layout>
      <c:lineChart>
        <c:grouping val="standard"/>
        <c:varyColors val="0"/>
        <c:ser>
          <c:idx val="0"/>
          <c:order val="0"/>
          <c:tx>
            <c:strRef>
              <c:f>Sheet1!$D$1</c:f>
              <c:strCache>
                <c:ptCount val="1"/>
                <c:pt idx="0">
                  <c:v>MaxCoverage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val>
            <c:numRef>
              <c:f>Sheet1!$D$2:$D$360</c:f>
              <c:numCache>
                <c:formatCode>General</c:formatCode>
                <c:ptCount val="359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  <c:pt idx="25">
                  <c:v>0</c:v>
                </c:pt>
                <c:pt idx="26">
                  <c:v>0</c:v>
                </c:pt>
                <c:pt idx="27">
                  <c:v>0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  <c:pt idx="35">
                  <c:v>0</c:v>
                </c:pt>
                <c:pt idx="36">
                  <c:v>0</c:v>
                </c:pt>
                <c:pt idx="37">
                  <c:v>0</c:v>
                </c:pt>
                <c:pt idx="38">
                  <c:v>0</c:v>
                </c:pt>
                <c:pt idx="39">
                  <c:v>0</c:v>
                </c:pt>
                <c:pt idx="40">
                  <c:v>0</c:v>
                </c:pt>
                <c:pt idx="41">
                  <c:v>0</c:v>
                </c:pt>
                <c:pt idx="42">
                  <c:v>0</c:v>
                </c:pt>
                <c:pt idx="43">
                  <c:v>0</c:v>
                </c:pt>
                <c:pt idx="44">
                  <c:v>0</c:v>
                </c:pt>
                <c:pt idx="45">
                  <c:v>0</c:v>
                </c:pt>
                <c:pt idx="46">
                  <c:v>0</c:v>
                </c:pt>
                <c:pt idx="47">
                  <c:v>0</c:v>
                </c:pt>
                <c:pt idx="48">
                  <c:v>0</c:v>
                </c:pt>
                <c:pt idx="49">
                  <c:v>0</c:v>
                </c:pt>
                <c:pt idx="50">
                  <c:v>0</c:v>
                </c:pt>
                <c:pt idx="51">
                  <c:v>0</c:v>
                </c:pt>
                <c:pt idx="52">
                  <c:v>0</c:v>
                </c:pt>
                <c:pt idx="53">
                  <c:v>0</c:v>
                </c:pt>
                <c:pt idx="54">
                  <c:v>0</c:v>
                </c:pt>
                <c:pt idx="55">
                  <c:v>0</c:v>
                </c:pt>
                <c:pt idx="56">
                  <c:v>0</c:v>
                </c:pt>
                <c:pt idx="57">
                  <c:v>0</c:v>
                </c:pt>
                <c:pt idx="58">
                  <c:v>0</c:v>
                </c:pt>
                <c:pt idx="59">
                  <c:v>0</c:v>
                </c:pt>
                <c:pt idx="60">
                  <c:v>0</c:v>
                </c:pt>
                <c:pt idx="61">
                  <c:v>0</c:v>
                </c:pt>
                <c:pt idx="62">
                  <c:v>0</c:v>
                </c:pt>
                <c:pt idx="63">
                  <c:v>0</c:v>
                </c:pt>
                <c:pt idx="64">
                  <c:v>0</c:v>
                </c:pt>
                <c:pt idx="65">
                  <c:v>0</c:v>
                </c:pt>
                <c:pt idx="66">
                  <c:v>0</c:v>
                </c:pt>
                <c:pt idx="67">
                  <c:v>0</c:v>
                </c:pt>
                <c:pt idx="68">
                  <c:v>0</c:v>
                </c:pt>
                <c:pt idx="69">
                  <c:v>0</c:v>
                </c:pt>
                <c:pt idx="70">
                  <c:v>0</c:v>
                </c:pt>
                <c:pt idx="71">
                  <c:v>0</c:v>
                </c:pt>
                <c:pt idx="72">
                  <c:v>0</c:v>
                </c:pt>
                <c:pt idx="73">
                  <c:v>0</c:v>
                </c:pt>
                <c:pt idx="74">
                  <c:v>0</c:v>
                </c:pt>
                <c:pt idx="75">
                  <c:v>0</c:v>
                </c:pt>
                <c:pt idx="76">
                  <c:v>0</c:v>
                </c:pt>
                <c:pt idx="77">
                  <c:v>0</c:v>
                </c:pt>
                <c:pt idx="78">
                  <c:v>0</c:v>
                </c:pt>
                <c:pt idx="79">
                  <c:v>0</c:v>
                </c:pt>
                <c:pt idx="80">
                  <c:v>0</c:v>
                </c:pt>
                <c:pt idx="81">
                  <c:v>0</c:v>
                </c:pt>
                <c:pt idx="82">
                  <c:v>60.843677999999997</c:v>
                </c:pt>
                <c:pt idx="83">
                  <c:v>0</c:v>
                </c:pt>
                <c:pt idx="84">
                  <c:v>5.625</c:v>
                </c:pt>
                <c:pt idx="85">
                  <c:v>0</c:v>
                </c:pt>
                <c:pt idx="86">
                  <c:v>64.134867999999997</c:v>
                </c:pt>
                <c:pt idx="87">
                  <c:v>0</c:v>
                </c:pt>
                <c:pt idx="88">
                  <c:v>0</c:v>
                </c:pt>
                <c:pt idx="89">
                  <c:v>0</c:v>
                </c:pt>
                <c:pt idx="90">
                  <c:v>0</c:v>
                </c:pt>
                <c:pt idx="91">
                  <c:v>0</c:v>
                </c:pt>
                <c:pt idx="92">
                  <c:v>0</c:v>
                </c:pt>
                <c:pt idx="93">
                  <c:v>0</c:v>
                </c:pt>
                <c:pt idx="94">
                  <c:v>0</c:v>
                </c:pt>
                <c:pt idx="95">
                  <c:v>0</c:v>
                </c:pt>
                <c:pt idx="96">
                  <c:v>0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  <c:pt idx="101">
                  <c:v>0</c:v>
                </c:pt>
                <c:pt idx="102">
                  <c:v>0</c:v>
                </c:pt>
                <c:pt idx="103">
                  <c:v>0</c:v>
                </c:pt>
                <c:pt idx="104">
                  <c:v>0</c:v>
                </c:pt>
                <c:pt idx="105">
                  <c:v>0</c:v>
                </c:pt>
                <c:pt idx="106">
                  <c:v>0</c:v>
                </c:pt>
                <c:pt idx="107">
                  <c:v>0</c:v>
                </c:pt>
                <c:pt idx="108">
                  <c:v>0</c:v>
                </c:pt>
                <c:pt idx="109">
                  <c:v>0</c:v>
                </c:pt>
                <c:pt idx="110">
                  <c:v>0</c:v>
                </c:pt>
                <c:pt idx="111">
                  <c:v>0</c:v>
                </c:pt>
                <c:pt idx="112">
                  <c:v>0</c:v>
                </c:pt>
                <c:pt idx="113">
                  <c:v>0</c:v>
                </c:pt>
                <c:pt idx="114">
                  <c:v>0</c:v>
                </c:pt>
                <c:pt idx="115">
                  <c:v>0</c:v>
                </c:pt>
                <c:pt idx="116">
                  <c:v>0</c:v>
                </c:pt>
                <c:pt idx="117">
                  <c:v>0</c:v>
                </c:pt>
                <c:pt idx="118">
                  <c:v>0</c:v>
                </c:pt>
                <c:pt idx="119">
                  <c:v>0</c:v>
                </c:pt>
                <c:pt idx="120">
                  <c:v>0</c:v>
                </c:pt>
                <c:pt idx="121">
                  <c:v>0</c:v>
                </c:pt>
                <c:pt idx="122">
                  <c:v>0</c:v>
                </c:pt>
                <c:pt idx="123">
                  <c:v>0</c:v>
                </c:pt>
                <c:pt idx="124">
                  <c:v>0</c:v>
                </c:pt>
                <c:pt idx="125">
                  <c:v>0</c:v>
                </c:pt>
                <c:pt idx="126">
                  <c:v>0</c:v>
                </c:pt>
                <c:pt idx="127">
                  <c:v>0</c:v>
                </c:pt>
                <c:pt idx="128">
                  <c:v>0</c:v>
                </c:pt>
                <c:pt idx="129">
                  <c:v>0</c:v>
                </c:pt>
                <c:pt idx="130">
                  <c:v>0</c:v>
                </c:pt>
                <c:pt idx="131">
                  <c:v>0</c:v>
                </c:pt>
                <c:pt idx="132">
                  <c:v>64.134867999999997</c:v>
                </c:pt>
                <c:pt idx="133">
                  <c:v>0</c:v>
                </c:pt>
                <c:pt idx="134">
                  <c:v>64.134867999999997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0</c:v>
                </c:pt>
                <c:pt idx="139">
                  <c:v>0</c:v>
                </c:pt>
                <c:pt idx="140">
                  <c:v>0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0</c:v>
                </c:pt>
                <c:pt idx="145">
                  <c:v>0</c:v>
                </c:pt>
                <c:pt idx="146">
                  <c:v>0</c:v>
                </c:pt>
                <c:pt idx="147">
                  <c:v>0</c:v>
                </c:pt>
                <c:pt idx="148">
                  <c:v>0</c:v>
                </c:pt>
                <c:pt idx="149">
                  <c:v>0</c:v>
                </c:pt>
                <c:pt idx="150">
                  <c:v>0</c:v>
                </c:pt>
                <c:pt idx="151">
                  <c:v>0</c:v>
                </c:pt>
                <c:pt idx="152">
                  <c:v>0</c:v>
                </c:pt>
                <c:pt idx="153">
                  <c:v>0</c:v>
                </c:pt>
                <c:pt idx="154">
                  <c:v>0</c:v>
                </c:pt>
                <c:pt idx="155">
                  <c:v>0</c:v>
                </c:pt>
                <c:pt idx="156">
                  <c:v>0</c:v>
                </c:pt>
                <c:pt idx="157">
                  <c:v>0</c:v>
                </c:pt>
                <c:pt idx="158">
                  <c:v>0</c:v>
                </c:pt>
                <c:pt idx="159">
                  <c:v>0</c:v>
                </c:pt>
                <c:pt idx="160">
                  <c:v>0</c:v>
                </c:pt>
                <c:pt idx="161">
                  <c:v>0</c:v>
                </c:pt>
                <c:pt idx="162">
                  <c:v>0</c:v>
                </c:pt>
                <c:pt idx="163">
                  <c:v>0</c:v>
                </c:pt>
                <c:pt idx="164">
                  <c:v>0</c:v>
                </c:pt>
                <c:pt idx="165">
                  <c:v>0</c:v>
                </c:pt>
                <c:pt idx="166">
                  <c:v>0</c:v>
                </c:pt>
                <c:pt idx="167">
                  <c:v>0</c:v>
                </c:pt>
                <c:pt idx="168">
                  <c:v>0</c:v>
                </c:pt>
                <c:pt idx="169">
                  <c:v>0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0</c:v>
                </c:pt>
                <c:pt idx="174">
                  <c:v>0</c:v>
                </c:pt>
                <c:pt idx="175">
                  <c:v>64.134867999999997</c:v>
                </c:pt>
                <c:pt idx="176">
                  <c:v>0</c:v>
                </c:pt>
                <c:pt idx="177">
                  <c:v>0</c:v>
                </c:pt>
                <c:pt idx="178">
                  <c:v>0</c:v>
                </c:pt>
                <c:pt idx="179">
                  <c:v>0</c:v>
                </c:pt>
                <c:pt idx="180">
                  <c:v>5.625</c:v>
                </c:pt>
                <c:pt idx="181">
                  <c:v>0</c:v>
                </c:pt>
                <c:pt idx="182">
                  <c:v>0</c:v>
                </c:pt>
                <c:pt idx="183">
                  <c:v>0</c:v>
                </c:pt>
                <c:pt idx="184">
                  <c:v>0</c:v>
                </c:pt>
                <c:pt idx="185">
                  <c:v>0</c:v>
                </c:pt>
                <c:pt idx="186">
                  <c:v>0</c:v>
                </c:pt>
                <c:pt idx="187">
                  <c:v>12.577882000000001</c:v>
                </c:pt>
                <c:pt idx="188">
                  <c:v>0</c:v>
                </c:pt>
                <c:pt idx="189">
                  <c:v>0</c:v>
                </c:pt>
                <c:pt idx="190">
                  <c:v>0</c:v>
                </c:pt>
                <c:pt idx="191">
                  <c:v>0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0</c:v>
                </c:pt>
                <c:pt idx="197">
                  <c:v>5.625</c:v>
                </c:pt>
                <c:pt idx="198">
                  <c:v>0</c:v>
                </c:pt>
                <c:pt idx="199">
                  <c:v>0</c:v>
                </c:pt>
                <c:pt idx="200">
                  <c:v>0</c:v>
                </c:pt>
                <c:pt idx="201">
                  <c:v>0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0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5.625</c:v>
                </c:pt>
                <c:pt idx="212">
                  <c:v>0</c:v>
                </c:pt>
                <c:pt idx="213">
                  <c:v>0</c:v>
                </c:pt>
                <c:pt idx="214">
                  <c:v>5.625</c:v>
                </c:pt>
                <c:pt idx="215">
                  <c:v>0</c:v>
                </c:pt>
                <c:pt idx="216">
                  <c:v>5.625</c:v>
                </c:pt>
                <c:pt idx="217">
                  <c:v>0</c:v>
                </c:pt>
                <c:pt idx="218">
                  <c:v>0</c:v>
                </c:pt>
                <c:pt idx="219">
                  <c:v>0</c:v>
                </c:pt>
                <c:pt idx="220">
                  <c:v>0</c:v>
                </c:pt>
                <c:pt idx="221">
                  <c:v>0</c:v>
                </c:pt>
                <c:pt idx="222">
                  <c:v>0</c:v>
                </c:pt>
                <c:pt idx="223">
                  <c:v>7.9549510000000003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5.625</c:v>
                </c:pt>
                <c:pt idx="229">
                  <c:v>0</c:v>
                </c:pt>
                <c:pt idx="230">
                  <c:v>0</c:v>
                </c:pt>
                <c:pt idx="231">
                  <c:v>0</c:v>
                </c:pt>
                <c:pt idx="232">
                  <c:v>0</c:v>
                </c:pt>
                <c:pt idx="233">
                  <c:v>7.9549510000000003</c:v>
                </c:pt>
                <c:pt idx="234">
                  <c:v>0</c:v>
                </c:pt>
                <c:pt idx="235">
                  <c:v>23.864854000000001</c:v>
                </c:pt>
                <c:pt idx="236">
                  <c:v>0</c:v>
                </c:pt>
                <c:pt idx="237">
                  <c:v>0</c:v>
                </c:pt>
                <c:pt idx="238">
                  <c:v>31.819804999999999</c:v>
                </c:pt>
                <c:pt idx="239">
                  <c:v>0</c:v>
                </c:pt>
                <c:pt idx="240">
                  <c:v>5.625</c:v>
                </c:pt>
                <c:pt idx="241">
                  <c:v>0</c:v>
                </c:pt>
                <c:pt idx="242">
                  <c:v>25.155764999999999</c:v>
                </c:pt>
                <c:pt idx="243">
                  <c:v>0</c:v>
                </c:pt>
                <c:pt idx="244">
                  <c:v>0</c:v>
                </c:pt>
                <c:pt idx="245">
                  <c:v>0</c:v>
                </c:pt>
                <c:pt idx="246">
                  <c:v>0</c:v>
                </c:pt>
                <c:pt idx="247">
                  <c:v>0</c:v>
                </c:pt>
                <c:pt idx="248">
                  <c:v>0</c:v>
                </c:pt>
                <c:pt idx="249">
                  <c:v>0</c:v>
                </c:pt>
                <c:pt idx="250">
                  <c:v>12.577882000000001</c:v>
                </c:pt>
                <c:pt idx="251">
                  <c:v>0</c:v>
                </c:pt>
                <c:pt idx="252">
                  <c:v>7.9549510000000003</c:v>
                </c:pt>
                <c:pt idx="253">
                  <c:v>0</c:v>
                </c:pt>
                <c:pt idx="254">
                  <c:v>0</c:v>
                </c:pt>
                <c:pt idx="255">
                  <c:v>0</c:v>
                </c:pt>
                <c:pt idx="256">
                  <c:v>0</c:v>
                </c:pt>
                <c:pt idx="257">
                  <c:v>0</c:v>
                </c:pt>
                <c:pt idx="258">
                  <c:v>0</c:v>
                </c:pt>
                <c:pt idx="259">
                  <c:v>0</c:v>
                </c:pt>
                <c:pt idx="260">
                  <c:v>0</c:v>
                </c:pt>
                <c:pt idx="261">
                  <c:v>0</c:v>
                </c:pt>
                <c:pt idx="262">
                  <c:v>0</c:v>
                </c:pt>
                <c:pt idx="263">
                  <c:v>0</c:v>
                </c:pt>
                <c:pt idx="264">
                  <c:v>5.625</c:v>
                </c:pt>
                <c:pt idx="265">
                  <c:v>0</c:v>
                </c:pt>
                <c:pt idx="266">
                  <c:v>57.91292</c:v>
                </c:pt>
                <c:pt idx="267">
                  <c:v>0</c:v>
                </c:pt>
                <c:pt idx="268">
                  <c:v>0</c:v>
                </c:pt>
                <c:pt idx="269">
                  <c:v>0</c:v>
                </c:pt>
                <c:pt idx="270">
                  <c:v>0</c:v>
                </c:pt>
                <c:pt idx="271">
                  <c:v>7.9549510000000003</c:v>
                </c:pt>
                <c:pt idx="272">
                  <c:v>0</c:v>
                </c:pt>
                <c:pt idx="273">
                  <c:v>0</c:v>
                </c:pt>
                <c:pt idx="274">
                  <c:v>25.155764999999999</c:v>
                </c:pt>
                <c:pt idx="275">
                  <c:v>0</c:v>
                </c:pt>
                <c:pt idx="276">
                  <c:v>5.625</c:v>
                </c:pt>
                <c:pt idx="277">
                  <c:v>0</c:v>
                </c:pt>
                <c:pt idx="278">
                  <c:v>5.625</c:v>
                </c:pt>
                <c:pt idx="279">
                  <c:v>0</c:v>
                </c:pt>
                <c:pt idx="280">
                  <c:v>0</c:v>
                </c:pt>
                <c:pt idx="281">
                  <c:v>0</c:v>
                </c:pt>
                <c:pt idx="282">
                  <c:v>0</c:v>
                </c:pt>
                <c:pt idx="283">
                  <c:v>5.625</c:v>
                </c:pt>
                <c:pt idx="284">
                  <c:v>0</c:v>
                </c:pt>
                <c:pt idx="285">
                  <c:v>0</c:v>
                </c:pt>
                <c:pt idx="286">
                  <c:v>0</c:v>
                </c:pt>
                <c:pt idx="287">
                  <c:v>0</c:v>
                </c:pt>
                <c:pt idx="288">
                  <c:v>5.625</c:v>
                </c:pt>
                <c:pt idx="289">
                  <c:v>0</c:v>
                </c:pt>
                <c:pt idx="290">
                  <c:v>110.513715</c:v>
                </c:pt>
                <c:pt idx="291">
                  <c:v>0</c:v>
                </c:pt>
                <c:pt idx="292">
                  <c:v>0</c:v>
                </c:pt>
                <c:pt idx="293">
                  <c:v>0</c:v>
                </c:pt>
                <c:pt idx="294">
                  <c:v>0</c:v>
                </c:pt>
                <c:pt idx="295">
                  <c:v>0</c:v>
                </c:pt>
                <c:pt idx="296">
                  <c:v>0</c:v>
                </c:pt>
                <c:pt idx="297">
                  <c:v>0</c:v>
                </c:pt>
                <c:pt idx="298">
                  <c:v>0</c:v>
                </c:pt>
                <c:pt idx="299">
                  <c:v>0</c:v>
                </c:pt>
                <c:pt idx="300">
                  <c:v>0</c:v>
                </c:pt>
                <c:pt idx="301">
                  <c:v>0</c:v>
                </c:pt>
                <c:pt idx="302">
                  <c:v>0</c:v>
                </c:pt>
                <c:pt idx="303">
                  <c:v>0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0</c:v>
                </c:pt>
                <c:pt idx="308">
                  <c:v>0</c:v>
                </c:pt>
                <c:pt idx="309">
                  <c:v>0</c:v>
                </c:pt>
                <c:pt idx="310">
                  <c:v>0</c:v>
                </c:pt>
                <c:pt idx="311">
                  <c:v>0</c:v>
                </c:pt>
                <c:pt idx="312">
                  <c:v>0</c:v>
                </c:pt>
                <c:pt idx="313">
                  <c:v>0</c:v>
                </c:pt>
                <c:pt idx="314">
                  <c:v>0</c:v>
                </c:pt>
                <c:pt idx="315">
                  <c:v>0</c:v>
                </c:pt>
                <c:pt idx="316">
                  <c:v>0</c:v>
                </c:pt>
                <c:pt idx="317">
                  <c:v>0</c:v>
                </c:pt>
                <c:pt idx="318">
                  <c:v>0</c:v>
                </c:pt>
                <c:pt idx="319">
                  <c:v>0</c:v>
                </c:pt>
                <c:pt idx="320">
                  <c:v>0</c:v>
                </c:pt>
                <c:pt idx="321">
                  <c:v>0</c:v>
                </c:pt>
                <c:pt idx="322">
                  <c:v>0</c:v>
                </c:pt>
                <c:pt idx="323">
                  <c:v>0</c:v>
                </c:pt>
                <c:pt idx="324">
                  <c:v>0</c:v>
                </c:pt>
                <c:pt idx="325">
                  <c:v>0</c:v>
                </c:pt>
                <c:pt idx="326">
                  <c:v>0</c:v>
                </c:pt>
                <c:pt idx="327">
                  <c:v>0</c:v>
                </c:pt>
                <c:pt idx="328">
                  <c:v>0</c:v>
                </c:pt>
                <c:pt idx="329">
                  <c:v>0</c:v>
                </c:pt>
                <c:pt idx="330">
                  <c:v>0</c:v>
                </c:pt>
                <c:pt idx="331">
                  <c:v>0</c:v>
                </c:pt>
                <c:pt idx="332">
                  <c:v>0</c:v>
                </c:pt>
                <c:pt idx="333">
                  <c:v>0</c:v>
                </c:pt>
                <c:pt idx="334">
                  <c:v>0</c:v>
                </c:pt>
                <c:pt idx="335">
                  <c:v>0</c:v>
                </c:pt>
                <c:pt idx="336">
                  <c:v>0</c:v>
                </c:pt>
                <c:pt idx="337">
                  <c:v>0</c:v>
                </c:pt>
                <c:pt idx="338">
                  <c:v>0</c:v>
                </c:pt>
                <c:pt idx="339">
                  <c:v>0</c:v>
                </c:pt>
                <c:pt idx="340">
                  <c:v>0</c:v>
                </c:pt>
                <c:pt idx="341">
                  <c:v>0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0</c:v>
                </c:pt>
                <c:pt idx="346">
                  <c:v>0</c:v>
                </c:pt>
                <c:pt idx="347">
                  <c:v>0</c:v>
                </c:pt>
                <c:pt idx="348">
                  <c:v>0</c:v>
                </c:pt>
                <c:pt idx="349">
                  <c:v>0</c:v>
                </c:pt>
                <c:pt idx="350">
                  <c:v>0</c:v>
                </c:pt>
                <c:pt idx="351">
                  <c:v>0</c:v>
                </c:pt>
                <c:pt idx="352">
                  <c:v>0</c:v>
                </c:pt>
                <c:pt idx="353">
                  <c:v>0</c:v>
                </c:pt>
                <c:pt idx="354">
                  <c:v>0</c:v>
                </c:pt>
                <c:pt idx="355">
                  <c:v>0</c:v>
                </c:pt>
                <c:pt idx="356">
                  <c:v>0</c:v>
                </c:pt>
                <c:pt idx="357">
                  <c:v>0</c:v>
                </c:pt>
                <c:pt idx="358">
                  <c:v>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1F0-4F96-B812-6668D4502B02}"/>
            </c:ext>
          </c:extLst>
        </c:ser>
        <c:ser>
          <c:idx val="1"/>
          <c:order val="1"/>
          <c:tx>
            <c:strRef>
              <c:f>Sheet1!$E$1</c:f>
              <c:strCache>
                <c:ptCount val="1"/>
                <c:pt idx="0">
                  <c:v>SpatioTemporal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val>
            <c:numRef>
              <c:f>Sheet1!$E$2:$E$360</c:f>
              <c:numCache>
                <c:formatCode>General</c:formatCode>
                <c:ptCount val="359"/>
                <c:pt idx="0">
                  <c:v>0</c:v>
                </c:pt>
                <c:pt idx="1">
                  <c:v>0.23042799999999999</c:v>
                </c:pt>
                <c:pt idx="2">
                  <c:v>0.21603</c:v>
                </c:pt>
                <c:pt idx="3">
                  <c:v>0.205232</c:v>
                </c:pt>
                <c:pt idx="4">
                  <c:v>0.19803299999999999</c:v>
                </c:pt>
                <c:pt idx="5">
                  <c:v>0.18720899999999999</c:v>
                </c:pt>
                <c:pt idx="6">
                  <c:v>0.17643700000000001</c:v>
                </c:pt>
                <c:pt idx="7">
                  <c:v>0.16921</c:v>
                </c:pt>
                <c:pt idx="8">
                  <c:v>0.158441</c:v>
                </c:pt>
                <c:pt idx="9">
                  <c:v>0.14761099999999999</c:v>
                </c:pt>
                <c:pt idx="10">
                  <c:v>0.14041200000000001</c:v>
                </c:pt>
                <c:pt idx="11">
                  <c:v>0.133212</c:v>
                </c:pt>
                <c:pt idx="12">
                  <c:v>0.12245300000000001</c:v>
                </c:pt>
                <c:pt idx="13">
                  <c:v>0.115214</c:v>
                </c:pt>
                <c:pt idx="14">
                  <c:v>0.10441599999999999</c:v>
                </c:pt>
                <c:pt idx="15">
                  <c:v>9.7199999999999995E-2</c:v>
                </c:pt>
                <c:pt idx="16">
                  <c:v>9.0018000000000001E-2</c:v>
                </c:pt>
                <c:pt idx="17">
                  <c:v>8.2820000000000005E-2</c:v>
                </c:pt>
                <c:pt idx="18">
                  <c:v>7.5620999999999994E-2</c:v>
                </c:pt>
                <c:pt idx="19">
                  <c:v>6.8400000000000002E-2</c:v>
                </c:pt>
                <c:pt idx="20">
                  <c:v>5.7627999999999999E-2</c:v>
                </c:pt>
                <c:pt idx="21">
                  <c:v>5.3999999999999999E-2</c:v>
                </c:pt>
                <c:pt idx="22">
                  <c:v>4.6835000000000002E-2</c:v>
                </c:pt>
                <c:pt idx="23">
                  <c:v>3.9600000000000003E-2</c:v>
                </c:pt>
                <c:pt idx="24">
                  <c:v>3.2399999999999998E-2</c:v>
                </c:pt>
                <c:pt idx="25">
                  <c:v>2.8799999999999999E-2</c:v>
                </c:pt>
                <c:pt idx="26">
                  <c:v>2.1675E-2</c:v>
                </c:pt>
                <c:pt idx="27">
                  <c:v>1.44E-2</c:v>
                </c:pt>
                <c:pt idx="28">
                  <c:v>1.0800000000000001E-2</c:v>
                </c:pt>
                <c:pt idx="29">
                  <c:v>3.5999999999999999E-3</c:v>
                </c:pt>
                <c:pt idx="30">
                  <c:v>0</c:v>
                </c:pt>
                <c:pt idx="31">
                  <c:v>7.1999999999999998E-3</c:v>
                </c:pt>
                <c:pt idx="32">
                  <c:v>1.0800000000000001E-2</c:v>
                </c:pt>
                <c:pt idx="33">
                  <c:v>1.44E-2</c:v>
                </c:pt>
                <c:pt idx="34">
                  <c:v>2.1675E-2</c:v>
                </c:pt>
                <c:pt idx="35">
                  <c:v>2.52E-2</c:v>
                </c:pt>
                <c:pt idx="36">
                  <c:v>2.8799999999999999E-2</c:v>
                </c:pt>
                <c:pt idx="37">
                  <c:v>3.2399999999999998E-2</c:v>
                </c:pt>
                <c:pt idx="38">
                  <c:v>3.6045000000000001E-2</c:v>
                </c:pt>
                <c:pt idx="39">
                  <c:v>3.9600000000000003E-2</c:v>
                </c:pt>
                <c:pt idx="40">
                  <c:v>4.3200000000000002E-2</c:v>
                </c:pt>
                <c:pt idx="41">
                  <c:v>4.6835000000000002E-2</c:v>
                </c:pt>
                <c:pt idx="42">
                  <c:v>5.04E-2</c:v>
                </c:pt>
                <c:pt idx="43">
                  <c:v>5.4030000000000002E-2</c:v>
                </c:pt>
                <c:pt idx="44">
                  <c:v>5.3999999999999999E-2</c:v>
                </c:pt>
                <c:pt idx="45">
                  <c:v>5.7627999999999999E-2</c:v>
                </c:pt>
                <c:pt idx="46">
                  <c:v>6.1199999999999997E-2</c:v>
                </c:pt>
                <c:pt idx="47">
                  <c:v>6.4824999999999994E-2</c:v>
                </c:pt>
                <c:pt idx="48">
                  <c:v>6.1199999999999997E-2</c:v>
                </c:pt>
                <c:pt idx="49">
                  <c:v>6.8423999999999999E-2</c:v>
                </c:pt>
                <c:pt idx="50">
                  <c:v>6.4824999999999994E-2</c:v>
                </c:pt>
                <c:pt idx="51">
                  <c:v>7.1999999999999995E-2</c:v>
                </c:pt>
                <c:pt idx="52">
                  <c:v>6.8423999999999999E-2</c:v>
                </c:pt>
                <c:pt idx="53">
                  <c:v>7.1999999999999995E-2</c:v>
                </c:pt>
                <c:pt idx="54">
                  <c:v>7.2022000000000003E-2</c:v>
                </c:pt>
                <c:pt idx="55">
                  <c:v>7.2022000000000003E-2</c:v>
                </c:pt>
                <c:pt idx="56">
                  <c:v>7.1999999999999995E-2</c:v>
                </c:pt>
                <c:pt idx="57">
                  <c:v>7.5620999999999994E-2</c:v>
                </c:pt>
                <c:pt idx="58">
                  <c:v>7.2022000000000003E-2</c:v>
                </c:pt>
                <c:pt idx="59">
                  <c:v>7.1999999999999995E-2</c:v>
                </c:pt>
                <c:pt idx="60">
                  <c:v>7.5620999999999994E-2</c:v>
                </c:pt>
                <c:pt idx="61">
                  <c:v>7.2022000000000003E-2</c:v>
                </c:pt>
                <c:pt idx="62">
                  <c:v>7.1999999999999995E-2</c:v>
                </c:pt>
                <c:pt idx="63">
                  <c:v>6.8423999999999999E-2</c:v>
                </c:pt>
                <c:pt idx="64">
                  <c:v>7.1999999999999995E-2</c:v>
                </c:pt>
                <c:pt idx="65">
                  <c:v>6.8423999999999999E-2</c:v>
                </c:pt>
                <c:pt idx="66">
                  <c:v>6.4824999999999994E-2</c:v>
                </c:pt>
                <c:pt idx="67">
                  <c:v>6.8400000000000002E-2</c:v>
                </c:pt>
                <c:pt idx="68">
                  <c:v>6.1226000000000003E-2</c:v>
                </c:pt>
                <c:pt idx="69">
                  <c:v>6.1199999999999997E-2</c:v>
                </c:pt>
                <c:pt idx="70">
                  <c:v>6.1226000000000003E-2</c:v>
                </c:pt>
                <c:pt idx="71">
                  <c:v>5.7599999999999998E-2</c:v>
                </c:pt>
                <c:pt idx="72">
                  <c:v>5.4030000000000002E-2</c:v>
                </c:pt>
                <c:pt idx="73">
                  <c:v>5.04E-2</c:v>
                </c:pt>
                <c:pt idx="74">
                  <c:v>5.0431999999999998E-2</c:v>
                </c:pt>
                <c:pt idx="75">
                  <c:v>4.6800000000000001E-2</c:v>
                </c:pt>
                <c:pt idx="76">
                  <c:v>4.3236999999999998E-2</c:v>
                </c:pt>
                <c:pt idx="77">
                  <c:v>3.5999999999999997E-2</c:v>
                </c:pt>
                <c:pt idx="78">
                  <c:v>3.5999999999999997E-2</c:v>
                </c:pt>
                <c:pt idx="79">
                  <c:v>3.2399999999999998E-2</c:v>
                </c:pt>
                <c:pt idx="80">
                  <c:v>2.8856E-2</c:v>
                </c:pt>
                <c:pt idx="81">
                  <c:v>2.1600000000000001E-2</c:v>
                </c:pt>
                <c:pt idx="82">
                  <c:v>1.7999999999999999E-2</c:v>
                </c:pt>
                <c:pt idx="83">
                  <c:v>1.44E-2</c:v>
                </c:pt>
                <c:pt idx="84">
                  <c:v>1.0800000000000001E-2</c:v>
                </c:pt>
                <c:pt idx="85">
                  <c:v>3.5999999999999999E-3</c:v>
                </c:pt>
                <c:pt idx="86">
                  <c:v>0</c:v>
                </c:pt>
                <c:pt idx="87">
                  <c:v>7.1999999999999998E-3</c:v>
                </c:pt>
                <c:pt idx="88">
                  <c:v>1.0800000000000001E-2</c:v>
                </c:pt>
                <c:pt idx="89">
                  <c:v>1.7999999999999999E-2</c:v>
                </c:pt>
                <c:pt idx="90">
                  <c:v>2.1600000000000001E-2</c:v>
                </c:pt>
                <c:pt idx="91">
                  <c:v>2.8799999999999999E-2</c:v>
                </c:pt>
                <c:pt idx="92">
                  <c:v>3.6045000000000001E-2</c:v>
                </c:pt>
                <c:pt idx="93">
                  <c:v>4.3200000000000002E-2</c:v>
                </c:pt>
                <c:pt idx="94">
                  <c:v>4.6800000000000001E-2</c:v>
                </c:pt>
                <c:pt idx="95">
                  <c:v>5.7627999999999999E-2</c:v>
                </c:pt>
                <c:pt idx="96">
                  <c:v>6.1226000000000003E-2</c:v>
                </c:pt>
                <c:pt idx="97">
                  <c:v>6.8400000000000002E-2</c:v>
                </c:pt>
                <c:pt idx="98">
                  <c:v>7.9219999999999999E-2</c:v>
                </c:pt>
                <c:pt idx="99">
                  <c:v>8.2820000000000005E-2</c:v>
                </c:pt>
                <c:pt idx="100">
                  <c:v>9.3600000000000003E-2</c:v>
                </c:pt>
                <c:pt idx="101">
                  <c:v>0.100816</c:v>
                </c:pt>
                <c:pt idx="102">
                  <c:v>0.108015</c:v>
                </c:pt>
                <c:pt idx="103">
                  <c:v>0.118814</c:v>
                </c:pt>
                <c:pt idx="104">
                  <c:v>0.12601299999999999</c:v>
                </c:pt>
                <c:pt idx="105">
                  <c:v>0.13324900000000001</c:v>
                </c:pt>
                <c:pt idx="106">
                  <c:v>0.14041200000000001</c:v>
                </c:pt>
                <c:pt idx="107">
                  <c:v>0.15121100000000001</c:v>
                </c:pt>
                <c:pt idx="108">
                  <c:v>0.15841</c:v>
                </c:pt>
                <c:pt idx="109">
                  <c:v>0.16203999999999999</c:v>
                </c:pt>
                <c:pt idx="110">
                  <c:v>0.16921</c:v>
                </c:pt>
                <c:pt idx="111">
                  <c:v>0.17283699999999999</c:v>
                </c:pt>
                <c:pt idx="112">
                  <c:v>0.17640900000000001</c:v>
                </c:pt>
                <c:pt idx="113">
                  <c:v>0.17643700000000001</c:v>
                </c:pt>
                <c:pt idx="114">
                  <c:v>0.180036</c:v>
                </c:pt>
                <c:pt idx="115">
                  <c:v>0.17640900000000001</c:v>
                </c:pt>
                <c:pt idx="116">
                  <c:v>0.180036</c:v>
                </c:pt>
                <c:pt idx="117">
                  <c:v>0.17640900000000001</c:v>
                </c:pt>
                <c:pt idx="118">
                  <c:v>0.17283699999999999</c:v>
                </c:pt>
                <c:pt idx="119">
                  <c:v>0.17283699999999999</c:v>
                </c:pt>
                <c:pt idx="120">
                  <c:v>0.16561000000000001</c:v>
                </c:pt>
                <c:pt idx="121">
                  <c:v>0.16203999999999999</c:v>
                </c:pt>
                <c:pt idx="122">
                  <c:v>0.15481</c:v>
                </c:pt>
                <c:pt idx="123">
                  <c:v>0.144011</c:v>
                </c:pt>
                <c:pt idx="124">
                  <c:v>0.14044599999999999</c:v>
                </c:pt>
                <c:pt idx="125">
                  <c:v>0.129612</c:v>
                </c:pt>
                <c:pt idx="126">
                  <c:v>0.118814</c:v>
                </c:pt>
                <c:pt idx="127">
                  <c:v>0.108015</c:v>
                </c:pt>
                <c:pt idx="128">
                  <c:v>9.7216999999999998E-2</c:v>
                </c:pt>
                <c:pt idx="129">
                  <c:v>8.2820000000000005E-2</c:v>
                </c:pt>
                <c:pt idx="130">
                  <c:v>7.2022000000000003E-2</c:v>
                </c:pt>
                <c:pt idx="131">
                  <c:v>5.4030000000000002E-2</c:v>
                </c:pt>
                <c:pt idx="132">
                  <c:v>3.9600000000000003E-2</c:v>
                </c:pt>
                <c:pt idx="133">
                  <c:v>2.1675E-2</c:v>
                </c:pt>
                <c:pt idx="134">
                  <c:v>3.5999999999999999E-3</c:v>
                </c:pt>
                <c:pt idx="135">
                  <c:v>1.44E-2</c:v>
                </c:pt>
                <c:pt idx="136">
                  <c:v>3.2399999999999998E-2</c:v>
                </c:pt>
                <c:pt idx="137">
                  <c:v>5.7599999999999998E-2</c:v>
                </c:pt>
                <c:pt idx="138">
                  <c:v>7.5600000000000001E-2</c:v>
                </c:pt>
                <c:pt idx="139">
                  <c:v>9.7216999999999998E-2</c:v>
                </c:pt>
                <c:pt idx="140">
                  <c:v>0.12239999999999999</c:v>
                </c:pt>
                <c:pt idx="141">
                  <c:v>0.144011</c:v>
                </c:pt>
                <c:pt idx="142">
                  <c:v>0.17280899999999999</c:v>
                </c:pt>
                <c:pt idx="143">
                  <c:v>0.194408</c:v>
                </c:pt>
                <c:pt idx="144">
                  <c:v>0.226829</c:v>
                </c:pt>
                <c:pt idx="145">
                  <c:v>0.25202599999999997</c:v>
                </c:pt>
                <c:pt idx="146">
                  <c:v>0.28082299999999999</c:v>
                </c:pt>
                <c:pt idx="147">
                  <c:v>0.30962099999999998</c:v>
                </c:pt>
                <c:pt idx="148">
                  <c:v>0.34201900000000002</c:v>
                </c:pt>
                <c:pt idx="149">
                  <c:v>0.37443900000000002</c:v>
                </c:pt>
                <c:pt idx="150">
                  <c:v>0.40683599999999998</c:v>
                </c:pt>
                <c:pt idx="151">
                  <c:v>0.44283299999999998</c:v>
                </c:pt>
                <c:pt idx="152">
                  <c:v>0.47523100000000001</c:v>
                </c:pt>
                <c:pt idx="153">
                  <c:v>0.51125100000000001</c:v>
                </c:pt>
                <c:pt idx="154">
                  <c:v>0.54724700000000004</c:v>
                </c:pt>
                <c:pt idx="155">
                  <c:v>0.58326900000000004</c:v>
                </c:pt>
                <c:pt idx="156">
                  <c:v>0.62644100000000003</c:v>
                </c:pt>
                <c:pt idx="157">
                  <c:v>0.66246099999999997</c:v>
                </c:pt>
                <c:pt idx="158">
                  <c:v>0.70208300000000001</c:v>
                </c:pt>
                <c:pt idx="159">
                  <c:v>0.74202800000000002</c:v>
                </c:pt>
                <c:pt idx="160">
                  <c:v>0.78332100000000005</c:v>
                </c:pt>
                <c:pt idx="161">
                  <c:v>0.82835199999999998</c:v>
                </c:pt>
                <c:pt idx="162">
                  <c:v>0.87311099999999997</c:v>
                </c:pt>
                <c:pt idx="163">
                  <c:v>0.92850900000000003</c:v>
                </c:pt>
                <c:pt idx="164">
                  <c:v>1.000256</c:v>
                </c:pt>
                <c:pt idx="165">
                  <c:v>1.081728</c:v>
                </c:pt>
                <c:pt idx="166">
                  <c:v>1.114768</c:v>
                </c:pt>
                <c:pt idx="167">
                  <c:v>1.063879</c:v>
                </c:pt>
                <c:pt idx="168">
                  <c:v>1.0381050000000001</c:v>
                </c:pt>
                <c:pt idx="169">
                  <c:v>1.3025599999999999</c:v>
                </c:pt>
                <c:pt idx="170">
                  <c:v>1.962974</c:v>
                </c:pt>
                <c:pt idx="171">
                  <c:v>2.95214</c:v>
                </c:pt>
                <c:pt idx="172">
                  <c:v>4.2117310000000003</c:v>
                </c:pt>
                <c:pt idx="173">
                  <c:v>5.4837949999999998</c:v>
                </c:pt>
                <c:pt idx="174">
                  <c:v>6.4342699999999997</c:v>
                </c:pt>
                <c:pt idx="175">
                  <c:v>6.9861310000000003</c:v>
                </c:pt>
                <c:pt idx="176">
                  <c:v>6.9690810000000001</c:v>
                </c:pt>
                <c:pt idx="177">
                  <c:v>6.3545870000000004</c:v>
                </c:pt>
                <c:pt idx="178">
                  <c:v>5.362406</c:v>
                </c:pt>
                <c:pt idx="179">
                  <c:v>4.1680260000000002</c:v>
                </c:pt>
                <c:pt idx="180">
                  <c:v>2.9521269999999999</c:v>
                </c:pt>
                <c:pt idx="181">
                  <c:v>2.0708359999999999</c:v>
                </c:pt>
                <c:pt idx="182">
                  <c:v>1.5618609999999999</c:v>
                </c:pt>
                <c:pt idx="183">
                  <c:v>1.3664320000000001</c:v>
                </c:pt>
                <c:pt idx="184">
                  <c:v>1.335833</c:v>
                </c:pt>
                <c:pt idx="185">
                  <c:v>1.3496170000000001</c:v>
                </c:pt>
                <c:pt idx="186">
                  <c:v>1.3660140000000001</c:v>
                </c:pt>
                <c:pt idx="187">
                  <c:v>1.3824749999999999</c:v>
                </c:pt>
                <c:pt idx="188">
                  <c:v>1.3916409999999999</c:v>
                </c:pt>
                <c:pt idx="189">
                  <c:v>1.398525</c:v>
                </c:pt>
                <c:pt idx="190">
                  <c:v>1.4020109999999999</c:v>
                </c:pt>
                <c:pt idx="191">
                  <c:v>1.402582</c:v>
                </c:pt>
                <c:pt idx="192">
                  <c:v>1.397635</c:v>
                </c:pt>
                <c:pt idx="193">
                  <c:v>1.385562</c:v>
                </c:pt>
                <c:pt idx="194">
                  <c:v>1.374414</c:v>
                </c:pt>
                <c:pt idx="195">
                  <c:v>1.352217</c:v>
                </c:pt>
                <c:pt idx="196">
                  <c:v>1.335993</c:v>
                </c:pt>
                <c:pt idx="197">
                  <c:v>1.305153</c:v>
                </c:pt>
                <c:pt idx="198">
                  <c:v>1.276859</c:v>
                </c:pt>
                <c:pt idx="199">
                  <c:v>1.2428980000000001</c:v>
                </c:pt>
                <c:pt idx="200">
                  <c:v>1.208019</c:v>
                </c:pt>
                <c:pt idx="201">
                  <c:v>1.173165</c:v>
                </c:pt>
                <c:pt idx="202">
                  <c:v>1.132485</c:v>
                </c:pt>
                <c:pt idx="203">
                  <c:v>1.101729</c:v>
                </c:pt>
                <c:pt idx="204">
                  <c:v>1.067793</c:v>
                </c:pt>
                <c:pt idx="205">
                  <c:v>1.040624</c:v>
                </c:pt>
                <c:pt idx="206">
                  <c:v>1.0189779999999999</c:v>
                </c:pt>
                <c:pt idx="207">
                  <c:v>1.012138</c:v>
                </c:pt>
                <c:pt idx="208">
                  <c:v>1.01345</c:v>
                </c:pt>
                <c:pt idx="209">
                  <c:v>1.033601</c:v>
                </c:pt>
                <c:pt idx="210">
                  <c:v>1.070357</c:v>
                </c:pt>
                <c:pt idx="211">
                  <c:v>1.1207579999999999</c:v>
                </c:pt>
                <c:pt idx="212">
                  <c:v>1.1760710000000001</c:v>
                </c:pt>
                <c:pt idx="213">
                  <c:v>1.229816</c:v>
                </c:pt>
                <c:pt idx="214">
                  <c:v>1.2844800000000001</c:v>
                </c:pt>
                <c:pt idx="215">
                  <c:v>1.3294589999999999</c:v>
                </c:pt>
                <c:pt idx="216">
                  <c:v>1.3703719999999999</c:v>
                </c:pt>
                <c:pt idx="217">
                  <c:v>1.4011960000000001</c:v>
                </c:pt>
                <c:pt idx="218">
                  <c:v>1.4189309999999999</c:v>
                </c:pt>
                <c:pt idx="219">
                  <c:v>1.4329229999999999</c:v>
                </c:pt>
                <c:pt idx="220">
                  <c:v>1.429691</c:v>
                </c:pt>
                <c:pt idx="221">
                  <c:v>1.4186019999999999</c:v>
                </c:pt>
                <c:pt idx="222">
                  <c:v>1.396161</c:v>
                </c:pt>
                <c:pt idx="223">
                  <c:v>1.3623419999999999</c:v>
                </c:pt>
                <c:pt idx="224">
                  <c:v>1.3155239999999999</c:v>
                </c:pt>
                <c:pt idx="225">
                  <c:v>1.257417</c:v>
                </c:pt>
                <c:pt idx="226">
                  <c:v>1.1898869999999999</c:v>
                </c:pt>
                <c:pt idx="227">
                  <c:v>1.111928</c:v>
                </c:pt>
                <c:pt idx="228">
                  <c:v>1.024281</c:v>
                </c:pt>
                <c:pt idx="229">
                  <c:v>0.92519499999999999</c:v>
                </c:pt>
                <c:pt idx="230">
                  <c:v>0.823716</c:v>
                </c:pt>
                <c:pt idx="231">
                  <c:v>0.72062099999999996</c:v>
                </c:pt>
                <c:pt idx="232">
                  <c:v>0.62303900000000001</c:v>
                </c:pt>
                <c:pt idx="233">
                  <c:v>0.54935400000000001</c:v>
                </c:pt>
                <c:pt idx="234">
                  <c:v>0.52200299999999999</c:v>
                </c:pt>
                <c:pt idx="235">
                  <c:v>0.55915999999999999</c:v>
                </c:pt>
                <c:pt idx="236">
                  <c:v>0.66492200000000001</c:v>
                </c:pt>
                <c:pt idx="237">
                  <c:v>0.80035100000000003</c:v>
                </c:pt>
                <c:pt idx="238">
                  <c:v>0.898617</c:v>
                </c:pt>
                <c:pt idx="239">
                  <c:v>0.91442800000000002</c:v>
                </c:pt>
                <c:pt idx="240">
                  <c:v>0.86087599999999997</c:v>
                </c:pt>
                <c:pt idx="241">
                  <c:v>0.74157600000000001</c:v>
                </c:pt>
                <c:pt idx="242">
                  <c:v>0.62119800000000003</c:v>
                </c:pt>
                <c:pt idx="243">
                  <c:v>0.64378899999999994</c:v>
                </c:pt>
                <c:pt idx="244">
                  <c:v>0.90635699999999997</c:v>
                </c:pt>
                <c:pt idx="245">
                  <c:v>1.2039690000000001</c:v>
                </c:pt>
                <c:pt idx="246">
                  <c:v>1.4078349999999999</c:v>
                </c:pt>
                <c:pt idx="247">
                  <c:v>1.484707</c:v>
                </c:pt>
                <c:pt idx="248">
                  <c:v>1.4351320000000001</c:v>
                </c:pt>
                <c:pt idx="249">
                  <c:v>1.269703</c:v>
                </c:pt>
                <c:pt idx="250">
                  <c:v>1.022761</c:v>
                </c:pt>
                <c:pt idx="251">
                  <c:v>0.82118899999999995</c:v>
                </c:pt>
                <c:pt idx="252">
                  <c:v>0.83167999999999997</c:v>
                </c:pt>
                <c:pt idx="253">
                  <c:v>0.860703</c:v>
                </c:pt>
                <c:pt idx="254">
                  <c:v>0.91020199999999996</c:v>
                </c:pt>
                <c:pt idx="255">
                  <c:v>1.226966</c:v>
                </c:pt>
                <c:pt idx="256">
                  <c:v>1.9867889999999999</c:v>
                </c:pt>
                <c:pt idx="257">
                  <c:v>3.1386240000000001</c:v>
                </c:pt>
                <c:pt idx="258">
                  <c:v>4.6143869999999998</c:v>
                </c:pt>
                <c:pt idx="259">
                  <c:v>5.9393529999999997</c:v>
                </c:pt>
                <c:pt idx="260">
                  <c:v>6.7351039999999998</c:v>
                </c:pt>
                <c:pt idx="261">
                  <c:v>6.9842760000000004</c:v>
                </c:pt>
                <c:pt idx="262">
                  <c:v>6.6815410000000002</c:v>
                </c:pt>
                <c:pt idx="263">
                  <c:v>5.8911499999999997</c:v>
                </c:pt>
                <c:pt idx="264">
                  <c:v>5.0132519999999996</c:v>
                </c:pt>
                <c:pt idx="265">
                  <c:v>4.2161410000000004</c:v>
                </c:pt>
                <c:pt idx="266">
                  <c:v>3.5016940000000001</c:v>
                </c:pt>
                <c:pt idx="267">
                  <c:v>2.8833310000000001</c:v>
                </c:pt>
                <c:pt idx="268">
                  <c:v>2.3569689999999999</c:v>
                </c:pt>
                <c:pt idx="269">
                  <c:v>1.9397949999999999</c:v>
                </c:pt>
                <c:pt idx="270">
                  <c:v>1.6347100000000001</c:v>
                </c:pt>
                <c:pt idx="271">
                  <c:v>1.4465699999999999</c:v>
                </c:pt>
                <c:pt idx="272">
                  <c:v>1.354271</c:v>
                </c:pt>
                <c:pt idx="273">
                  <c:v>1.3185800000000001</c:v>
                </c:pt>
                <c:pt idx="274">
                  <c:v>1.315971</c:v>
                </c:pt>
                <c:pt idx="275">
                  <c:v>1.301215</c:v>
                </c:pt>
                <c:pt idx="276">
                  <c:v>1.2703720000000001</c:v>
                </c:pt>
                <c:pt idx="277">
                  <c:v>1.202321</c:v>
                </c:pt>
                <c:pt idx="278">
                  <c:v>1.1173709999999999</c:v>
                </c:pt>
                <c:pt idx="279">
                  <c:v>1.0322420000000001</c:v>
                </c:pt>
                <c:pt idx="280">
                  <c:v>0.94154499999999997</c:v>
                </c:pt>
                <c:pt idx="281">
                  <c:v>0.85004199999999996</c:v>
                </c:pt>
                <c:pt idx="282">
                  <c:v>0.74722299999999997</c:v>
                </c:pt>
                <c:pt idx="283">
                  <c:v>0.648899</c:v>
                </c:pt>
                <c:pt idx="284">
                  <c:v>0.54083899999999996</c:v>
                </c:pt>
                <c:pt idx="285">
                  <c:v>0.440276</c:v>
                </c:pt>
                <c:pt idx="286">
                  <c:v>0.35143799999999997</c:v>
                </c:pt>
                <c:pt idx="287">
                  <c:v>0.299931</c:v>
                </c:pt>
                <c:pt idx="288">
                  <c:v>0.32138899999999998</c:v>
                </c:pt>
                <c:pt idx="289">
                  <c:v>0.41699399999999998</c:v>
                </c:pt>
                <c:pt idx="290">
                  <c:v>0.63955499999999998</c:v>
                </c:pt>
                <c:pt idx="291">
                  <c:v>1.097199</c:v>
                </c:pt>
                <c:pt idx="292">
                  <c:v>1.8059019999999999</c:v>
                </c:pt>
                <c:pt idx="293">
                  <c:v>2.7517119999999999</c:v>
                </c:pt>
                <c:pt idx="294">
                  <c:v>3.9310290000000001</c:v>
                </c:pt>
                <c:pt idx="295">
                  <c:v>5.3335189999999999</c:v>
                </c:pt>
                <c:pt idx="296">
                  <c:v>6.9617019999999998</c:v>
                </c:pt>
                <c:pt idx="297">
                  <c:v>8.5094390000000004</c:v>
                </c:pt>
                <c:pt idx="298">
                  <c:v>9.6347900000000006</c:v>
                </c:pt>
                <c:pt idx="299">
                  <c:v>10.329456</c:v>
                </c:pt>
                <c:pt idx="300">
                  <c:v>10.574916999999999</c:v>
                </c:pt>
                <c:pt idx="301">
                  <c:v>10.386084</c:v>
                </c:pt>
                <c:pt idx="302">
                  <c:v>9.7556630000000002</c:v>
                </c:pt>
                <c:pt idx="303">
                  <c:v>8.6881360000000001</c:v>
                </c:pt>
                <c:pt idx="304">
                  <c:v>7.3784689999999999</c:v>
                </c:pt>
                <c:pt idx="305">
                  <c:v>6.1504149999999997</c:v>
                </c:pt>
                <c:pt idx="306">
                  <c:v>5.0466160000000002</c:v>
                </c:pt>
                <c:pt idx="307">
                  <c:v>4.0556520000000003</c:v>
                </c:pt>
                <c:pt idx="308">
                  <c:v>3.1923050000000002</c:v>
                </c:pt>
                <c:pt idx="309">
                  <c:v>2.4520209999999998</c:v>
                </c:pt>
                <c:pt idx="310">
                  <c:v>1.839548</c:v>
                </c:pt>
                <c:pt idx="311">
                  <c:v>1.3593040000000001</c:v>
                </c:pt>
                <c:pt idx="312">
                  <c:v>1.025679</c:v>
                </c:pt>
                <c:pt idx="313">
                  <c:v>0.82451200000000002</c:v>
                </c:pt>
                <c:pt idx="314">
                  <c:v>0.723217</c:v>
                </c:pt>
                <c:pt idx="315">
                  <c:v>0.67056899999999997</c:v>
                </c:pt>
                <c:pt idx="316">
                  <c:v>0.63449199999999994</c:v>
                </c:pt>
                <c:pt idx="317">
                  <c:v>0.59601499999999996</c:v>
                </c:pt>
                <c:pt idx="318">
                  <c:v>0.56128800000000001</c:v>
                </c:pt>
                <c:pt idx="319">
                  <c:v>0.52634199999999998</c:v>
                </c:pt>
                <c:pt idx="320">
                  <c:v>0.49281900000000001</c:v>
                </c:pt>
                <c:pt idx="321">
                  <c:v>0.458619</c:v>
                </c:pt>
                <c:pt idx="322">
                  <c:v>0.426205</c:v>
                </c:pt>
                <c:pt idx="323">
                  <c:v>0.39640900000000001</c:v>
                </c:pt>
                <c:pt idx="324">
                  <c:v>0.36584299999999997</c:v>
                </c:pt>
                <c:pt idx="325">
                  <c:v>0.33532200000000001</c:v>
                </c:pt>
                <c:pt idx="326">
                  <c:v>0.30758400000000002</c:v>
                </c:pt>
                <c:pt idx="327">
                  <c:v>0.27897100000000002</c:v>
                </c:pt>
                <c:pt idx="328">
                  <c:v>0.25216100000000002</c:v>
                </c:pt>
                <c:pt idx="329">
                  <c:v>0.22837299999999999</c:v>
                </c:pt>
                <c:pt idx="330">
                  <c:v>0.20188900000000001</c:v>
                </c:pt>
                <c:pt idx="331">
                  <c:v>0.18040500000000001</c:v>
                </c:pt>
                <c:pt idx="332">
                  <c:v>0.15618599999999999</c:v>
                </c:pt>
                <c:pt idx="333">
                  <c:v>0.137379</c:v>
                </c:pt>
                <c:pt idx="334">
                  <c:v>0.115326</c:v>
                </c:pt>
                <c:pt idx="335">
                  <c:v>9.9309999999999996E-2</c:v>
                </c:pt>
                <c:pt idx="336">
                  <c:v>8.1617999999999996E-2</c:v>
                </c:pt>
                <c:pt idx="337">
                  <c:v>6.9247000000000003E-2</c:v>
                </c:pt>
                <c:pt idx="338">
                  <c:v>6.2870999999999996E-2</c:v>
                </c:pt>
                <c:pt idx="339">
                  <c:v>5.7627999999999999E-2</c:v>
                </c:pt>
                <c:pt idx="340">
                  <c:v>5.7515999999999998E-2</c:v>
                </c:pt>
                <c:pt idx="341">
                  <c:v>6.4899999999999999E-2</c:v>
                </c:pt>
                <c:pt idx="342">
                  <c:v>7.3866000000000001E-2</c:v>
                </c:pt>
                <c:pt idx="343">
                  <c:v>8.3520999999999998E-2</c:v>
                </c:pt>
                <c:pt idx="344">
                  <c:v>9.0449000000000002E-2</c:v>
                </c:pt>
                <c:pt idx="345">
                  <c:v>0.10304099999999999</c:v>
                </c:pt>
                <c:pt idx="346">
                  <c:v>0.11132400000000001</c:v>
                </c:pt>
                <c:pt idx="347">
                  <c:v>0.12135</c:v>
                </c:pt>
                <c:pt idx="348">
                  <c:v>0.13036</c:v>
                </c:pt>
                <c:pt idx="349">
                  <c:v>0.138962</c:v>
                </c:pt>
                <c:pt idx="350">
                  <c:v>0.14494199999999999</c:v>
                </c:pt>
                <c:pt idx="351">
                  <c:v>0.15192700000000001</c:v>
                </c:pt>
                <c:pt idx="352">
                  <c:v>0.15815399999999999</c:v>
                </c:pt>
                <c:pt idx="353">
                  <c:v>0.16344400000000001</c:v>
                </c:pt>
                <c:pt idx="354">
                  <c:v>0.16874</c:v>
                </c:pt>
                <c:pt idx="355">
                  <c:v>0.17163400000000001</c:v>
                </c:pt>
                <c:pt idx="356">
                  <c:v>0.172847</c:v>
                </c:pt>
                <c:pt idx="357">
                  <c:v>0.17695900000000001</c:v>
                </c:pt>
                <c:pt idx="358">
                  <c:v>0.17771799999999999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1F0-4F96-B812-6668D4502B0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166757007"/>
        <c:axId val="1166764079"/>
      </c:lineChart>
      <c:catAx>
        <c:axId val="1166757007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Frame Number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6764079"/>
        <c:crosses val="autoZero"/>
        <c:auto val="1"/>
        <c:lblAlgn val="ctr"/>
        <c:lblOffset val="100"/>
        <c:noMultiLvlLbl val="0"/>
      </c:catAx>
      <c:valAx>
        <c:axId val="11667640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Temporal Motion (</a:t>
                </a:r>
                <a:r>
                  <a:rPr lang="en-US" altLang="zh-CN" sz="1800">
                    <a:latin typeface="Arial" panose="020B0604020202020204" pitchFamily="34" charset="0"/>
                    <a:cs typeface="Arial" panose="020B0604020202020204" pitchFamily="34" charset="0"/>
                  </a:rPr>
                  <a:t>diagonal </a:t>
                </a:r>
                <a:r>
                  <a:rPr lang="en-US" sz="1800">
                    <a:latin typeface="Arial" panose="020B0604020202020204" pitchFamily="34" charset="0"/>
                    <a:cs typeface="Arial" panose="020B0604020202020204" pitchFamily="34" charset="0"/>
                  </a:rPr>
                  <a:t>degrees)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6757007"/>
        <c:crosses val="autoZero"/>
        <c:crossBetween val="between"/>
        <c:minorUnit val="10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6057811852465804E-2"/>
          <c:y val="0.19269668214550104"/>
          <c:w val="0.72164290287395372"/>
          <c:h val="4.03711356729896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14013B3-7A9E-4109-B3F0-7E6566598464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11375" y="696913"/>
            <a:ext cx="278765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B0E3848-CD63-4125-B75B-035E0AD4AD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1pPr>
    <a:lvl2pPr marL="1881012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2pPr>
    <a:lvl3pPr marL="3762024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3pPr>
    <a:lvl4pPr marL="5643037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4pPr>
    <a:lvl5pPr marL="7524049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5pPr>
    <a:lvl6pPr marL="9405061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6pPr>
    <a:lvl7pPr marL="11286073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7pPr>
    <a:lvl8pPr marL="13167086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8pPr>
    <a:lvl9pPr marL="15048098" algn="l" defTabSz="3762024" rtl="0" eaLnBrk="1" latinLnBrk="0" hangingPunct="1">
      <a:defRPr sz="4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0E3848-CD63-4125-B75B-035E0AD4ADB9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384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4560" y="11362270"/>
            <a:ext cx="24871680" cy="78401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89120" y="20726400"/>
            <a:ext cx="20482560" cy="93472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8810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7620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643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7524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9405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73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65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84042" y="7814739"/>
            <a:ext cx="21066758" cy="1664377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83760" y="7814739"/>
            <a:ext cx="62712602" cy="1664377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3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07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402" y="23503469"/>
            <a:ext cx="24871680" cy="7264400"/>
          </a:xfrm>
        </p:spPr>
        <p:txBody>
          <a:bodyPr anchor="t"/>
          <a:lstStyle>
            <a:lvl1pPr algn="l">
              <a:defRPr sz="16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11402" y="15502472"/>
            <a:ext cx="24871680" cy="8000997"/>
          </a:xfrm>
        </p:spPr>
        <p:txBody>
          <a:bodyPr anchor="b"/>
          <a:lstStyle>
            <a:lvl1pPr marL="0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1pPr>
            <a:lvl2pPr marL="1881012" indent="0">
              <a:buNone/>
              <a:defRPr sz="7400">
                <a:solidFill>
                  <a:schemeClr val="tx1">
                    <a:tint val="75000"/>
                  </a:schemeClr>
                </a:solidFill>
              </a:defRPr>
            </a:lvl2pPr>
            <a:lvl3pPr marL="3762024" indent="0">
              <a:buNone/>
              <a:defRPr sz="6600">
                <a:solidFill>
                  <a:schemeClr val="tx1">
                    <a:tint val="75000"/>
                  </a:schemeClr>
                </a:solidFill>
              </a:defRPr>
            </a:lvl3pPr>
            <a:lvl4pPr marL="5643037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4pPr>
            <a:lvl5pPr marL="7524049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5pPr>
            <a:lvl6pPr marL="9405061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6pPr>
            <a:lvl7pPr marL="11286073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7pPr>
            <a:lvl8pPr marL="13167086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8pPr>
            <a:lvl9pPr marL="15048098" indent="0">
              <a:buNone/>
              <a:defRPr sz="5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954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83762" y="45516800"/>
            <a:ext cx="41889680" cy="128735669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61122" y="45516800"/>
            <a:ext cx="41889680" cy="128735669"/>
          </a:xfrm>
        </p:spPr>
        <p:txBody>
          <a:bodyPr/>
          <a:lstStyle>
            <a:lvl1pPr>
              <a:defRPr sz="11500"/>
            </a:lvl1pPr>
            <a:lvl2pPr>
              <a:defRPr sz="9900"/>
            </a:lvl2pPr>
            <a:lvl3pPr>
              <a:defRPr sz="8200"/>
            </a:lvl3pPr>
            <a:lvl4pPr>
              <a:defRPr sz="7400"/>
            </a:lvl4pPr>
            <a:lvl5pPr>
              <a:defRPr sz="7400"/>
            </a:lvl5pPr>
            <a:lvl6pPr>
              <a:defRPr sz="7400"/>
            </a:lvl6pPr>
            <a:lvl7pPr>
              <a:defRPr sz="7400"/>
            </a:lvl7pPr>
            <a:lvl8pPr>
              <a:defRPr sz="7400"/>
            </a:lvl8pPr>
            <a:lvl9pPr>
              <a:defRPr sz="7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3855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0" y="1464736"/>
            <a:ext cx="26334720" cy="6096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8187269"/>
            <a:ext cx="12928602" cy="3412064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3040" y="11599333"/>
            <a:ext cx="12928602" cy="21073536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4864082" y="8187269"/>
            <a:ext cx="12933680" cy="3412064"/>
          </a:xfrm>
        </p:spPr>
        <p:txBody>
          <a:bodyPr anchor="b"/>
          <a:lstStyle>
            <a:lvl1pPr marL="0" indent="0">
              <a:buNone/>
              <a:defRPr sz="9900" b="1"/>
            </a:lvl1pPr>
            <a:lvl2pPr marL="1881012" indent="0">
              <a:buNone/>
              <a:defRPr sz="8200" b="1"/>
            </a:lvl2pPr>
            <a:lvl3pPr marL="3762024" indent="0">
              <a:buNone/>
              <a:defRPr sz="7400" b="1"/>
            </a:lvl3pPr>
            <a:lvl4pPr marL="5643037" indent="0">
              <a:buNone/>
              <a:defRPr sz="6600" b="1"/>
            </a:lvl4pPr>
            <a:lvl5pPr marL="7524049" indent="0">
              <a:buNone/>
              <a:defRPr sz="6600" b="1"/>
            </a:lvl5pPr>
            <a:lvl6pPr marL="9405061" indent="0">
              <a:buNone/>
              <a:defRPr sz="6600" b="1"/>
            </a:lvl6pPr>
            <a:lvl7pPr marL="11286073" indent="0">
              <a:buNone/>
              <a:defRPr sz="6600" b="1"/>
            </a:lvl7pPr>
            <a:lvl8pPr marL="13167086" indent="0">
              <a:buNone/>
              <a:defRPr sz="6600" b="1"/>
            </a:lvl8pPr>
            <a:lvl9pPr marL="15048098" indent="0">
              <a:buNone/>
              <a:defRPr sz="6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4864082" y="11599333"/>
            <a:ext cx="12933680" cy="21073536"/>
          </a:xfrm>
        </p:spPr>
        <p:txBody>
          <a:bodyPr/>
          <a:lstStyle>
            <a:lvl1pPr>
              <a:defRPr sz="9900"/>
            </a:lvl1pPr>
            <a:lvl2pPr>
              <a:defRPr sz="8200"/>
            </a:lvl2pPr>
            <a:lvl3pPr>
              <a:defRPr sz="7400"/>
            </a:lvl3pPr>
            <a:lvl4pPr>
              <a:defRPr sz="6600"/>
            </a:lvl4pPr>
            <a:lvl5pPr>
              <a:defRPr sz="6600"/>
            </a:lvl5pPr>
            <a:lvl6pPr>
              <a:defRPr sz="6600"/>
            </a:lvl6pPr>
            <a:lvl7pPr>
              <a:defRPr sz="6600"/>
            </a:lvl7pPr>
            <a:lvl8pPr>
              <a:defRPr sz="6600"/>
            </a:lvl8pPr>
            <a:lvl9pPr>
              <a:defRPr sz="6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22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8796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5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3041" y="1456267"/>
            <a:ext cx="9626602" cy="6197600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40160" y="1456269"/>
            <a:ext cx="16357600" cy="31216603"/>
          </a:xfrm>
        </p:spPr>
        <p:txBody>
          <a:bodyPr/>
          <a:lstStyle>
            <a:lvl1pPr>
              <a:defRPr sz="13200"/>
            </a:lvl1pPr>
            <a:lvl2pPr>
              <a:defRPr sz="11500"/>
            </a:lvl2pPr>
            <a:lvl3pPr>
              <a:defRPr sz="99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63041" y="7653869"/>
            <a:ext cx="9626602" cy="25019003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07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5322" y="25603200"/>
            <a:ext cx="17556480" cy="3022603"/>
          </a:xfrm>
        </p:spPr>
        <p:txBody>
          <a:bodyPr anchor="b"/>
          <a:lstStyle>
            <a:lvl1pPr algn="l">
              <a:defRPr sz="8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735322" y="3268133"/>
            <a:ext cx="17556480" cy="21945600"/>
          </a:xfrm>
        </p:spPr>
        <p:txBody>
          <a:bodyPr/>
          <a:lstStyle>
            <a:lvl1pPr marL="0" indent="0">
              <a:buNone/>
              <a:defRPr sz="13200"/>
            </a:lvl1pPr>
            <a:lvl2pPr marL="1881012" indent="0">
              <a:buNone/>
              <a:defRPr sz="11500"/>
            </a:lvl2pPr>
            <a:lvl3pPr marL="3762024" indent="0">
              <a:buNone/>
              <a:defRPr sz="9900"/>
            </a:lvl3pPr>
            <a:lvl4pPr marL="5643037" indent="0">
              <a:buNone/>
              <a:defRPr sz="8200"/>
            </a:lvl4pPr>
            <a:lvl5pPr marL="7524049" indent="0">
              <a:buNone/>
              <a:defRPr sz="8200"/>
            </a:lvl5pPr>
            <a:lvl6pPr marL="9405061" indent="0">
              <a:buNone/>
              <a:defRPr sz="8200"/>
            </a:lvl6pPr>
            <a:lvl7pPr marL="11286073" indent="0">
              <a:buNone/>
              <a:defRPr sz="8200"/>
            </a:lvl7pPr>
            <a:lvl8pPr marL="13167086" indent="0">
              <a:buNone/>
              <a:defRPr sz="8200"/>
            </a:lvl8pPr>
            <a:lvl9pPr marL="15048098" indent="0">
              <a:buNone/>
              <a:defRPr sz="8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35322" y="28625803"/>
            <a:ext cx="17556480" cy="4292597"/>
          </a:xfrm>
        </p:spPr>
        <p:txBody>
          <a:bodyPr/>
          <a:lstStyle>
            <a:lvl1pPr marL="0" indent="0">
              <a:buNone/>
              <a:defRPr sz="5800"/>
            </a:lvl1pPr>
            <a:lvl2pPr marL="1881012" indent="0">
              <a:buNone/>
              <a:defRPr sz="4900"/>
            </a:lvl2pPr>
            <a:lvl3pPr marL="3762024" indent="0">
              <a:buNone/>
              <a:defRPr sz="4100"/>
            </a:lvl3pPr>
            <a:lvl4pPr marL="5643037" indent="0">
              <a:buNone/>
              <a:defRPr sz="3700"/>
            </a:lvl4pPr>
            <a:lvl5pPr marL="7524049" indent="0">
              <a:buNone/>
              <a:defRPr sz="3700"/>
            </a:lvl5pPr>
            <a:lvl6pPr marL="9405061" indent="0">
              <a:buNone/>
              <a:defRPr sz="3700"/>
            </a:lvl6pPr>
            <a:lvl7pPr marL="11286073" indent="0">
              <a:buNone/>
              <a:defRPr sz="3700"/>
            </a:lvl7pPr>
            <a:lvl8pPr marL="13167086" indent="0">
              <a:buNone/>
              <a:defRPr sz="3700"/>
            </a:lvl8pPr>
            <a:lvl9pPr marL="15048098" indent="0">
              <a:buNone/>
              <a:defRPr sz="3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2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3040" y="1464736"/>
            <a:ext cx="26334720" cy="6096000"/>
          </a:xfrm>
          <a:prstGeom prst="rect">
            <a:avLst/>
          </a:prstGeom>
        </p:spPr>
        <p:txBody>
          <a:bodyPr vert="horz" lIns="376202" tIns="188101" rIns="376202" bIns="18810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8534403"/>
            <a:ext cx="26334720" cy="24138469"/>
          </a:xfrm>
          <a:prstGeom prst="rect">
            <a:avLst/>
          </a:prstGeom>
        </p:spPr>
        <p:txBody>
          <a:bodyPr vert="horz" lIns="376202" tIns="188101" rIns="376202" bIns="18810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63040" y="33900536"/>
            <a:ext cx="6827520" cy="1947333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l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74982-130E-48D5-BC1D-6ACA6051AD43}" type="datetimeFigureOut">
              <a:rPr lang="en-US" smtClean="0"/>
              <a:t>5/7/2018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997440" y="33900536"/>
            <a:ext cx="9265920" cy="1947333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ct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0970240" y="33900536"/>
            <a:ext cx="6827520" cy="1947333"/>
          </a:xfrm>
          <a:prstGeom prst="rect">
            <a:avLst/>
          </a:prstGeom>
        </p:spPr>
        <p:txBody>
          <a:bodyPr vert="horz" lIns="376202" tIns="188101" rIns="376202" bIns="188101" rtlCol="0" anchor="ctr"/>
          <a:lstStyle>
            <a:lvl1pPr algn="r">
              <a:defRPr sz="4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96AC3A-90F2-43D8-BF8E-E15B6205CA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245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3762024" rtl="0" eaLnBrk="1" latinLnBrk="0" hangingPunct="1">
        <a:spcBef>
          <a:spcPct val="0"/>
        </a:spcBef>
        <a:buNone/>
        <a:defRPr sz="18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10759" indent="-1410759" algn="l" defTabSz="376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13200" kern="1200">
          <a:solidFill>
            <a:schemeClr val="tx1"/>
          </a:solidFill>
          <a:latin typeface="+mn-lt"/>
          <a:ea typeface="+mn-ea"/>
          <a:cs typeface="+mn-cs"/>
        </a:defRPr>
      </a:lvl1pPr>
      <a:lvl2pPr marL="3056645" indent="-1175633" algn="l" defTabSz="3762024" rtl="0" eaLnBrk="1" latinLnBrk="0" hangingPunct="1">
        <a:spcBef>
          <a:spcPct val="20000"/>
        </a:spcBef>
        <a:buFont typeface="Arial" panose="020B0604020202020204" pitchFamily="34" charset="0"/>
        <a:buChar char="–"/>
        <a:defRPr sz="11500" kern="1200">
          <a:solidFill>
            <a:schemeClr val="tx1"/>
          </a:solidFill>
          <a:latin typeface="+mn-lt"/>
          <a:ea typeface="+mn-ea"/>
          <a:cs typeface="+mn-cs"/>
        </a:defRPr>
      </a:lvl2pPr>
      <a:lvl3pPr marL="4702531" indent="-940506" algn="l" defTabSz="376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99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543" indent="-940506" algn="l" defTabSz="3762024" rtl="0" eaLnBrk="1" latinLnBrk="0" hangingPunct="1">
        <a:spcBef>
          <a:spcPct val="20000"/>
        </a:spcBef>
        <a:buFont typeface="Arial" panose="020B0604020202020204" pitchFamily="34" charset="0"/>
        <a:buChar char="–"/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464555" indent="-940506" algn="l" defTabSz="3762024" rtl="0" eaLnBrk="1" latinLnBrk="0" hangingPunct="1">
        <a:spcBef>
          <a:spcPct val="20000"/>
        </a:spcBef>
        <a:buFont typeface="Arial" panose="020B0604020202020204" pitchFamily="34" charset="0"/>
        <a:buChar char="»"/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345567" indent="-940506" algn="l" defTabSz="376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226580" indent="-940506" algn="l" defTabSz="376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107592" indent="-940506" algn="l" defTabSz="376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5988604" indent="-940506" algn="l" defTabSz="3762024" rtl="0" eaLnBrk="1" latinLnBrk="0" hangingPunct="1">
        <a:spcBef>
          <a:spcPct val="20000"/>
        </a:spcBef>
        <a:buFont typeface="Arial" panose="020B0604020202020204" pitchFamily="34" charset="0"/>
        <a:buChar char="•"/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1pPr>
      <a:lvl2pPr marL="1881012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2pPr>
      <a:lvl3pPr marL="3762024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3pPr>
      <a:lvl4pPr marL="5643037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4pPr>
      <a:lvl5pPr marL="7524049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5pPr>
      <a:lvl6pPr marL="9405061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6pPr>
      <a:lvl7pPr marL="11286073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7pPr>
      <a:lvl8pPr marL="13167086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8pPr>
      <a:lvl9pPr marL="15048098" algn="l" defTabSz="3762024" rtl="0" eaLnBrk="1" latinLnBrk="0" hangingPunct="1">
        <a:defRPr sz="7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.png"/><Relationship Id="rId18" Type="http://schemas.openxmlformats.org/officeDocument/2006/relationships/image" Target="../media/image16.jpg"/><Relationship Id="rId26" Type="http://schemas.openxmlformats.org/officeDocument/2006/relationships/image" Target="../media/image24.png"/><Relationship Id="rId39" Type="http://schemas.openxmlformats.org/officeDocument/2006/relationships/image" Target="../media/image37.png"/><Relationship Id="rId21" Type="http://schemas.openxmlformats.org/officeDocument/2006/relationships/image" Target="../media/image19.png"/><Relationship Id="rId34" Type="http://schemas.openxmlformats.org/officeDocument/2006/relationships/image" Target="../media/image32.png"/><Relationship Id="rId42" Type="http://schemas.openxmlformats.org/officeDocument/2006/relationships/image" Target="../media/image39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jpg"/><Relationship Id="rId24" Type="http://schemas.openxmlformats.org/officeDocument/2006/relationships/image" Target="../media/image22.png"/><Relationship Id="rId32" Type="http://schemas.openxmlformats.org/officeDocument/2006/relationships/image" Target="../media/image30.png"/><Relationship Id="rId37" Type="http://schemas.openxmlformats.org/officeDocument/2006/relationships/image" Target="../media/image35.jpeg"/><Relationship Id="rId40" Type="http://schemas.openxmlformats.org/officeDocument/2006/relationships/chart" Target="../charts/chart1.xml"/><Relationship Id="rId45" Type="http://schemas.openxmlformats.org/officeDocument/2006/relationships/image" Target="../media/image42.png"/><Relationship Id="rId5" Type="http://schemas.openxmlformats.org/officeDocument/2006/relationships/image" Target="../media/image3.png"/><Relationship Id="rId15" Type="http://schemas.openxmlformats.org/officeDocument/2006/relationships/image" Target="../media/image13.jpeg"/><Relationship Id="rId23" Type="http://schemas.openxmlformats.org/officeDocument/2006/relationships/image" Target="../media/image21.png"/><Relationship Id="rId28" Type="http://schemas.openxmlformats.org/officeDocument/2006/relationships/image" Target="../media/image26.png"/><Relationship Id="rId36" Type="http://schemas.openxmlformats.org/officeDocument/2006/relationships/image" Target="../media/image34.png"/><Relationship Id="rId10" Type="http://schemas.openxmlformats.org/officeDocument/2006/relationships/image" Target="../media/image8.jpg"/><Relationship Id="rId19" Type="http://schemas.openxmlformats.org/officeDocument/2006/relationships/image" Target="../media/image17.jpg"/><Relationship Id="rId31" Type="http://schemas.openxmlformats.org/officeDocument/2006/relationships/image" Target="../media/image29.png"/><Relationship Id="rId44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jpeg"/><Relationship Id="rId22" Type="http://schemas.openxmlformats.org/officeDocument/2006/relationships/image" Target="../media/image20.png"/><Relationship Id="rId27" Type="http://schemas.openxmlformats.org/officeDocument/2006/relationships/image" Target="../media/image25.png"/><Relationship Id="rId30" Type="http://schemas.openxmlformats.org/officeDocument/2006/relationships/image" Target="../media/image28.png"/><Relationship Id="rId35" Type="http://schemas.openxmlformats.org/officeDocument/2006/relationships/image" Target="../media/image33.png"/><Relationship Id="rId43" Type="http://schemas.openxmlformats.org/officeDocument/2006/relationships/image" Target="../media/image40.png"/><Relationship Id="rId8" Type="http://schemas.openxmlformats.org/officeDocument/2006/relationships/image" Target="../media/image6.jpeg"/><Relationship Id="rId3" Type="http://schemas.openxmlformats.org/officeDocument/2006/relationships/image" Target="../media/image1.jpg"/><Relationship Id="rId12" Type="http://schemas.openxmlformats.org/officeDocument/2006/relationships/image" Target="../media/image10.png"/><Relationship Id="rId17" Type="http://schemas.openxmlformats.org/officeDocument/2006/relationships/image" Target="../media/image15.jpg"/><Relationship Id="rId25" Type="http://schemas.openxmlformats.org/officeDocument/2006/relationships/image" Target="../media/image23.png"/><Relationship Id="rId33" Type="http://schemas.openxmlformats.org/officeDocument/2006/relationships/image" Target="../media/image31.png"/><Relationship Id="rId38" Type="http://schemas.openxmlformats.org/officeDocument/2006/relationships/image" Target="../media/image36.png"/><Relationship Id="rId20" Type="http://schemas.openxmlformats.org/officeDocument/2006/relationships/image" Target="../media/image18.png"/><Relationship Id="rId41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25" y="-788449"/>
            <a:ext cx="29314726" cy="13469039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-177666" y="34296363"/>
            <a:ext cx="2977134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698811" y="12759098"/>
            <a:ext cx="12628444" cy="1461914"/>
          </a:xfrm>
          <a:prstGeom prst="rect">
            <a:avLst/>
          </a:prstGeom>
          <a:noFill/>
        </p:spPr>
        <p:txBody>
          <a:bodyPr wrap="square" lIns="106656" tIns="53328" rIns="106656" bIns="53328" rtlCol="0" anchor="t">
            <a:spAutoFit/>
          </a:bodyPr>
          <a:lstStyle>
            <a:defPPr>
              <a:defRPr lang="en-US"/>
            </a:defPPr>
            <a:lvl1pPr>
              <a:defRPr sz="115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8800" cap="small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Introduction</a:t>
            </a:r>
            <a:endParaRPr lang="en-US" sz="8800" cap="small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14672009" y="12747914"/>
            <a:ext cx="13956084" cy="1461914"/>
          </a:xfrm>
          <a:prstGeom prst="rect">
            <a:avLst/>
          </a:prstGeom>
          <a:noFill/>
        </p:spPr>
        <p:txBody>
          <a:bodyPr wrap="square" lIns="106656" tIns="53328" rIns="106656" bIns="53328" rtlCol="0">
            <a:spAutoFit/>
          </a:bodyPr>
          <a:lstStyle>
            <a:defPPr>
              <a:defRPr lang="en-US"/>
            </a:defPPr>
            <a:lvl1pPr>
              <a:defRPr sz="115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8800" cap="small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Saliency Computation</a:t>
            </a:r>
            <a:endParaRPr lang="en-US" sz="8800" cap="small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854610" y="14221012"/>
            <a:ext cx="12907345" cy="1044901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/>
            <a:r>
              <a:rPr lang="en-US" sz="3200" dirty="0">
                <a:solidFill>
                  <a:prstClr val="black"/>
                </a:solidFill>
                <a:latin typeface="Segoe UI Light" panose="020B0502040204020203" pitchFamily="34" charset="0"/>
              </a:rPr>
              <a:t>Omnidirectional videos, or 360° videos, have exploded in popularity due to the recent advances in virtual reality head-mounted displays (HMDs) and cameras. Despite the 360° field of regard (</a:t>
            </a:r>
            <a:r>
              <a:rPr lang="en-US" sz="3200" dirty="0" err="1">
                <a:solidFill>
                  <a:prstClr val="black"/>
                </a:solidFill>
                <a:latin typeface="Segoe UI Light" panose="020B0502040204020203" pitchFamily="34" charset="0"/>
              </a:rPr>
              <a:t>FoR</a:t>
            </a:r>
            <a:r>
              <a:rPr lang="en-US" sz="3200" dirty="0">
                <a:solidFill>
                  <a:prstClr val="black"/>
                </a:solidFill>
                <a:latin typeface="Segoe UI Light" panose="020B0502040204020203" pitchFamily="34" charset="0"/>
              </a:rPr>
              <a:t>), almost </a:t>
            </a:r>
            <a:r>
              <a:rPr lang="en-US" sz="3200" b="1" dirty="0">
                <a:solidFill>
                  <a:prstClr val="black"/>
                </a:solidFill>
                <a:latin typeface="Segoe UI Light" panose="020B0502040204020203" pitchFamily="34" charset="0"/>
              </a:rPr>
              <a:t>90% </a:t>
            </a:r>
            <a:r>
              <a:rPr lang="en-US" sz="3200" dirty="0">
                <a:solidFill>
                  <a:prstClr val="black"/>
                </a:solidFill>
                <a:latin typeface="Segoe UI Light" panose="020B0502040204020203" pitchFamily="34" charset="0"/>
              </a:rPr>
              <a:t>of the pixels are outside a typical HMD's field of view (</a:t>
            </a:r>
            <a:r>
              <a:rPr lang="en-US" sz="3200" dirty="0" err="1">
                <a:solidFill>
                  <a:prstClr val="black"/>
                </a:solidFill>
                <a:latin typeface="Segoe UI Light" panose="020B0502040204020203" pitchFamily="34" charset="0"/>
              </a:rPr>
              <a:t>FoV</a:t>
            </a:r>
            <a:r>
              <a:rPr lang="en-US" sz="3200" dirty="0">
                <a:solidFill>
                  <a:prstClr val="black"/>
                </a:solidFill>
                <a:latin typeface="Segoe UI Light" panose="020B0502040204020203" pitchFamily="34" charset="0"/>
              </a:rPr>
              <a:t>). Hence, </a:t>
            </a:r>
            <a:r>
              <a:rPr lang="en-US" sz="3200" b="1" dirty="0">
                <a:solidFill>
                  <a:prstClr val="black"/>
                </a:solidFill>
                <a:latin typeface="Segoe UI Light" panose="020B0502040204020203" pitchFamily="34" charset="0"/>
              </a:rPr>
              <a:t>understanding where users are more likely to look at </a:t>
            </a:r>
            <a:r>
              <a:rPr lang="en-US" sz="3200" dirty="0">
                <a:solidFill>
                  <a:prstClr val="black"/>
                </a:solidFill>
                <a:latin typeface="Segoe UI Light" panose="020B0502040204020203" pitchFamily="34" charset="0"/>
              </a:rPr>
              <a:t>plays a vital role in efficiently processing and rendering 360° videos. While conventional saliency models have shown robust performance over rectilinear images, they are not formulated to handle equator biases, horizontal clipping, and spherical rotations in 360° videos. </a:t>
            </a:r>
            <a:endParaRPr lang="en-US" sz="32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  <a:p>
            <a:pPr algn="just"/>
            <a:endParaRPr lang="en-US" sz="3500" dirty="0" smtClean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4249400" y="13411200"/>
            <a:ext cx="0" cy="2004060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-10886" y="2572945"/>
            <a:ext cx="29300211" cy="4262705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75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Spherical </a:t>
            </a:r>
            <a:r>
              <a:rPr lang="en-US" sz="175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Harmonics </a:t>
            </a:r>
            <a:endParaRPr lang="en-US" sz="175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algn="ctr"/>
            <a:r>
              <a:rPr lang="en-US" sz="8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for </a:t>
            </a:r>
            <a:r>
              <a:rPr lang="en-US" sz="8800" dirty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Saliency Computation and Navigation in 360° Videos</a:t>
            </a:r>
            <a:endParaRPr lang="en-US" sz="88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4" name="TextBox 83"/>
              <p:cNvSpPr txBox="1"/>
              <p:nvPr/>
            </p:nvSpPr>
            <p:spPr>
              <a:xfrm>
                <a:off x="14723165" y="14416525"/>
                <a:ext cx="13731766" cy="15696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just"/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In the space of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𝕊𝕆</m:t>
                    </m:r>
                    <m:r>
                      <a:rPr lang="en-US" sz="32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(2)</m:t>
                    </m:r>
                  </m:oMath>
                </a14:m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, we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define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the </a:t>
                </a:r>
                <a:r>
                  <a:rPr lang="en-US" sz="3200" b="1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spherical spectral residual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as the subtraction between higher bands (up to Q)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of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spherical harmonics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coefficients and the lower bands (up to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P)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of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spherical harmonics coefficients.</a:t>
                </a:r>
                <a:endParaRPr lang="en-US" sz="3200" dirty="0">
                  <a:solidFill>
                    <a:prstClr val="black"/>
                  </a:solidFill>
                  <a:latin typeface="Segoe UI Light" panose="020B0502040204020203" pitchFamily="34" charset="0"/>
                </a:endParaRPr>
              </a:p>
            </p:txBody>
          </p:sp>
        </mc:Choice>
        <mc:Fallback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23165" y="14416525"/>
                <a:ext cx="13731766" cy="1569660"/>
              </a:xfrm>
              <a:prstGeom prst="rect">
                <a:avLst/>
              </a:prstGeom>
              <a:blipFill>
                <a:blip r:embed="rId4"/>
                <a:stretch>
                  <a:fillRect l="-1775" t="-5058" r="-1775" b="-120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/>
          <p:cNvSpPr txBox="1"/>
          <p:nvPr/>
        </p:nvSpPr>
        <p:spPr>
          <a:xfrm>
            <a:off x="-28525" y="7561474"/>
            <a:ext cx="29289325" cy="830997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Ruofei </a:t>
            </a:r>
            <a:r>
              <a:rPr lang="en-US" sz="4800" dirty="0" smtClean="0">
                <a:solidFill>
                  <a:schemeClr val="bg1"/>
                </a:solidFill>
                <a:latin typeface="Segoe UI Light" panose="020B0502040204020203" pitchFamily="34" charset="0"/>
                <a:cs typeface="Segoe UI Light" panose="020B0502040204020203" pitchFamily="34" charset="0"/>
              </a:rPr>
              <a:t>Du and Amitabh Varshney</a:t>
            </a:r>
            <a:endParaRPr lang="en-US" sz="3600" dirty="0" smtClean="0">
              <a:solidFill>
                <a:schemeClr val="bg1"/>
              </a:solidFill>
              <a:latin typeface="Segoe UI Light" panose="020B05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738608" y="34585666"/>
            <a:ext cx="79119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AUGMENTARIUM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808853" y="35499234"/>
            <a:ext cx="8955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VIRTUAL AND AUGMENTED REALITY LABORATORY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THE UNIVERSITY OF MARYLAND</a:t>
            </a:r>
          </a:p>
        </p:txBody>
      </p:sp>
      <p:pic>
        <p:nvPicPr>
          <p:cNvPr id="42" name="Shape 797"/>
          <p:cNvPicPr preferRelativeResize="0"/>
          <p:nvPr/>
        </p:nvPicPr>
        <p:blipFill rotWithShape="1">
          <a:blip r:embed="rId5">
            <a:alphaModFix/>
          </a:blip>
          <a:srcRect r="82504"/>
          <a:stretch/>
        </p:blipFill>
        <p:spPr>
          <a:xfrm>
            <a:off x="814548" y="34572585"/>
            <a:ext cx="1924060" cy="1800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Picture 2" descr="C:\Users\jonf\Dropbox\HCILShared\Logos_CS\CS_logos_Transparent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0" t="56103" r="77149" b="22563"/>
          <a:stretch/>
        </p:blipFill>
        <p:spPr bwMode="auto">
          <a:xfrm>
            <a:off x="16339690" y="34572585"/>
            <a:ext cx="1858328" cy="1954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17830254" y="34787046"/>
            <a:ext cx="6151616" cy="1384995"/>
          </a:xfrm>
          <a:prstGeom prst="rect">
            <a:avLst/>
          </a:prstGeom>
          <a:solidFill>
            <a:schemeClr val="tx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B90F1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SCIENCE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UNIVERSITY OF MARYLAND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85732" y="34540944"/>
            <a:ext cx="6219258" cy="188722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82" y="21264832"/>
            <a:ext cx="3657600" cy="1838027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48" y="23244159"/>
            <a:ext cx="3657600" cy="1825269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48" y="19294733"/>
            <a:ext cx="3657600" cy="18288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48" y="21264832"/>
            <a:ext cx="3657600" cy="182880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1543355" y="2108603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73">
              <a:defRPr/>
            </a:pPr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841608" y="18735132"/>
            <a:ext cx="24593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73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Input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98811" y="20050298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73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13523" y="21707521"/>
            <a:ext cx="15728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73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Horizontal</a:t>
            </a:r>
          </a:p>
          <a:p>
            <a:pPr algn="ctr" defTabSz="914473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Clipping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07341" y="23603331"/>
            <a:ext cx="14702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73"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73"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Rotation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1120402" y="18768727"/>
            <a:ext cx="16225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73"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815053" y="18768727"/>
            <a:ext cx="23174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73"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Itti </a:t>
            </a:r>
            <a:r>
              <a:rPr lang="en-US" sz="2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</a:t>
            </a:r>
            <a:r>
              <a:rPr lang="en-US" sz="2400" i="1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400" dirty="0" err="1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’s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15" y="23244159"/>
            <a:ext cx="3657600" cy="1825269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615" y="21264832"/>
            <a:ext cx="3657600" cy="1815603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265" y="19294733"/>
            <a:ext cx="3657600" cy="1828803"/>
          </a:xfrm>
          <a:prstGeom prst="rect">
            <a:avLst/>
          </a:prstGeom>
        </p:spPr>
      </p:pic>
      <p:sp>
        <p:nvSpPr>
          <p:cNvPr id="60" name="Oval 59"/>
          <p:cNvSpPr/>
          <p:nvPr/>
        </p:nvSpPr>
        <p:spPr>
          <a:xfrm>
            <a:off x="7954742" y="23916635"/>
            <a:ext cx="542884" cy="577198"/>
          </a:xfrm>
          <a:prstGeom prst="ellipse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7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/>
          <p:cNvSpPr/>
          <p:nvPr/>
        </p:nvSpPr>
        <p:spPr>
          <a:xfrm>
            <a:off x="8860168" y="22105443"/>
            <a:ext cx="517442" cy="574153"/>
          </a:xfrm>
          <a:prstGeom prst="ellipse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73">
              <a:defRPr/>
            </a:pPr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2" name="Content Placeholder 3"/>
          <p:cNvPicPr preferRelativeResize="0">
            <a:picLocks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82" y="19294733"/>
            <a:ext cx="3657600" cy="1828800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882" y="23244159"/>
            <a:ext cx="3657600" cy="1825641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48446" y="34531253"/>
            <a:ext cx="1501656" cy="1512015"/>
          </a:xfrm>
          <a:prstGeom prst="rect">
            <a:avLst/>
          </a:prstGeom>
        </p:spPr>
      </p:pic>
      <p:sp>
        <p:nvSpPr>
          <p:cNvPr id="69" name="Rectangle 68"/>
          <p:cNvSpPr/>
          <p:nvPr/>
        </p:nvSpPr>
        <p:spPr>
          <a:xfrm>
            <a:off x="24330312" y="36022456"/>
            <a:ext cx="1570554" cy="504824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Ruofei 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ruofei@cs.umd.edu</a:t>
            </a:r>
          </a:p>
        </p:txBody>
      </p:sp>
      <p:sp>
        <p:nvSpPr>
          <p:cNvPr id="72" name="Rectangle 71"/>
          <p:cNvSpPr/>
          <p:nvPr/>
        </p:nvSpPr>
        <p:spPr>
          <a:xfrm>
            <a:off x="26220307" y="36024673"/>
            <a:ext cx="1498027" cy="4987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Amitabh Varshney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 panose="020B0606020202030204" pitchFamily="34" charset="0"/>
              </a:rPr>
              <a:t>varshney@cs.umd.edu</a:t>
            </a:r>
          </a:p>
        </p:txBody>
      </p:sp>
      <p:pic>
        <p:nvPicPr>
          <p:cNvPr id="73" name="Picture 72"/>
          <p:cNvPicPr>
            <a:picLocks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16678" y="34523017"/>
            <a:ext cx="1501656" cy="1501656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98142" y="25546842"/>
            <a:ext cx="184731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4" name="TextBox 73"/>
          <p:cNvSpPr txBox="1"/>
          <p:nvPr/>
        </p:nvSpPr>
        <p:spPr>
          <a:xfrm>
            <a:off x="762000" y="25281530"/>
            <a:ext cx="8260788" cy="89562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just"/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We present </a:t>
            </a:r>
            <a:r>
              <a:rPr lang="en-US" sz="3200" dirty="0">
                <a:solidFill>
                  <a:prstClr val="black"/>
                </a:solidFill>
                <a:latin typeface="Segoe UI Light" panose="020B0502040204020203" pitchFamily="34" charset="0"/>
              </a:rPr>
              <a:t>a novel GPU-driven pipeline for saliency computation and navigation in 360° videos, based upon spherical harmonics (SH). By analyzing the spherical harmonics spectrum of the 360° video, we extract the spectral residual by accumulating the SH coefficients between a low band and a high band. Our model outperforms the classic </a:t>
            </a:r>
            <a:r>
              <a:rPr lang="en-US" sz="3200" dirty="0" err="1">
                <a:solidFill>
                  <a:prstClr val="black"/>
                </a:solidFill>
                <a:latin typeface="Segoe UI Light" panose="020B0502040204020203" pitchFamily="34" charset="0"/>
              </a:rPr>
              <a:t>Itti</a:t>
            </a:r>
            <a:r>
              <a:rPr lang="en-US" sz="3200" dirty="0">
                <a:solidFill>
                  <a:prstClr val="black"/>
                </a:solidFill>
                <a:latin typeface="Segoe UI Light" panose="020B0502040204020203" pitchFamily="34" charset="0"/>
              </a:rPr>
              <a:t> et al.'s model in timings by over 5 to 13 times and runs at over 60 FPS for 4K videos. Furthermore, we use the interactive computation of saliency to devise a saliency-guided system for virtual cinematography in 360° videos. We formulate a spatiotemporal model to ensure large saliency coverage while reducing the camera movement jitter. We envision that our pipeline will be used in processing, navigating, and rendering 360° videos in real time.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70" y="25407641"/>
            <a:ext cx="4469312" cy="2508824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63" y="31055561"/>
            <a:ext cx="833478" cy="416739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53" y="31055561"/>
            <a:ext cx="833478" cy="41673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343" y="31055561"/>
            <a:ext cx="833478" cy="416739"/>
          </a:xfrm>
          <a:prstGeom prst="rect">
            <a:avLst/>
          </a:prstGeom>
        </p:spPr>
      </p:pic>
      <p:pic>
        <p:nvPicPr>
          <p:cNvPr id="81" name="Picture 80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522" y="31055561"/>
            <a:ext cx="833478" cy="416739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933" y="31055561"/>
            <a:ext cx="833478" cy="416739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63" y="31548619"/>
            <a:ext cx="833478" cy="41673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53" y="31548619"/>
            <a:ext cx="833478" cy="41673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343" y="31548619"/>
            <a:ext cx="833478" cy="416739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933" y="31548619"/>
            <a:ext cx="833478" cy="416739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522" y="31548619"/>
            <a:ext cx="833478" cy="416739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163" y="32051968"/>
            <a:ext cx="833478" cy="416739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4753" y="32051968"/>
            <a:ext cx="833478" cy="416739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343" y="32051968"/>
            <a:ext cx="833478" cy="416739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9933" y="32051968"/>
            <a:ext cx="833478" cy="416739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2522" y="32051968"/>
            <a:ext cx="833478" cy="416739"/>
          </a:xfrm>
          <a:prstGeom prst="rect">
            <a:avLst/>
          </a:prstGeom>
        </p:spPr>
      </p:pic>
      <p:pic>
        <p:nvPicPr>
          <p:cNvPr id="97" name="Picture 96"/>
          <p:cNvPicPr preferRelativeResize="0">
            <a:picLocks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70" y="28752103"/>
            <a:ext cx="4463242" cy="2236134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9417406" y="27906532"/>
            <a:ext cx="41921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73"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Visualization of the first five</a:t>
            </a:r>
          </a:p>
          <a:p>
            <a:pPr algn="ctr" defTabSz="914473"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bands of spherical harmonics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/>
          <p:cNvSpPr txBox="1"/>
          <p:nvPr/>
        </p:nvSpPr>
        <p:spPr>
          <a:xfrm>
            <a:off x="9342646" y="32527242"/>
            <a:ext cx="43828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73"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Reconstructed images 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f</a:t>
            </a: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irst 15 bands of </a:t>
            </a:r>
          </a:p>
          <a:p>
            <a:pPr algn="ctr" defTabSz="914473">
              <a:defRPr/>
            </a:pPr>
            <a:r>
              <a:rPr lang="en-US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Spherical Harmonics coefficients</a:t>
            </a:r>
            <a:endParaRPr lang="en-US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00" name="Table 9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098139"/>
              </p:ext>
            </p:extLst>
          </p:nvPr>
        </p:nvGraphicFramePr>
        <p:xfrm>
          <a:off x="14450696" y="16380872"/>
          <a:ext cx="14276704" cy="71485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2294">
                  <a:extLst>
                    <a:ext uri="{9D8B030D-6E8A-4147-A177-3AD203B41FA5}">
                      <a16:colId xmlns:a16="http://schemas.microsoft.com/office/drawing/2014/main" val="3662656390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4198063444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1111865096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1892297171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1517305538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2169044971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3435473599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3735643368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2216588737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1290940284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274617093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3329007326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3557255485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41384812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192018338"/>
                    </a:ext>
                  </a:extLst>
                </a:gridCol>
                <a:gridCol w="892294">
                  <a:extLst>
                    <a:ext uri="{9D8B030D-6E8A-4147-A177-3AD203B41FA5}">
                      <a16:colId xmlns:a16="http://schemas.microsoft.com/office/drawing/2014/main" val="2085725395"/>
                    </a:ext>
                  </a:extLst>
                </a:gridCol>
              </a:tblGrid>
              <a:tr h="446784">
                <a:tc>
                  <a:txBody>
                    <a:bodyPr/>
                    <a:lstStyle/>
                    <a:p>
                      <a:pPr algn="ctr"/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11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13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14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1823808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2531510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2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6890688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3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0856326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4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9918273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5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0115110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6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410304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7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1647271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8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8020506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9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4717153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10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2542602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11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761551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12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9539625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13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2103291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14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293482"/>
                  </a:ext>
                </a:extLst>
              </a:tr>
              <a:tr h="446784">
                <a:tc>
                  <a:txBody>
                    <a:bodyPr/>
                    <a:lstStyle/>
                    <a:p>
                      <a:pPr algn="ctr"/>
                      <a:r>
                        <a:rPr lang="en-US" sz="1900" b="0" dirty="0" smtClean="0">
                          <a:solidFill>
                            <a:sysClr val="windowText" lastClr="000000"/>
                          </a:solidFill>
                        </a:rPr>
                        <a:t>15</a:t>
                      </a:r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 marL="148367" marR="148367" marT="74182" marB="74182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6555418"/>
                  </a:ext>
                </a:extLst>
              </a:tr>
            </a:tbl>
          </a:graphicData>
        </a:graphic>
      </p:graphicFrame>
      <p:pic>
        <p:nvPicPr>
          <p:cNvPr id="101" name="Picture 10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3800" y="16840253"/>
            <a:ext cx="13586563" cy="6786212"/>
          </a:xfrm>
          <a:prstGeom prst="rect">
            <a:avLst/>
          </a:prstGeom>
        </p:spPr>
      </p:pic>
      <p:sp>
        <p:nvSpPr>
          <p:cNvPr id="102" name="Rectangle 101"/>
          <p:cNvSpPr/>
          <p:nvPr/>
        </p:nvSpPr>
        <p:spPr>
          <a:xfrm>
            <a:off x="27850060" y="19563584"/>
            <a:ext cx="877340" cy="405281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80">
              <a:solidFill>
                <a:srgbClr val="FFC000"/>
              </a:solidFill>
            </a:endParaRPr>
          </a:p>
        </p:txBody>
      </p:sp>
      <p:cxnSp>
        <p:nvCxnSpPr>
          <p:cNvPr id="103" name="Straight Arrow Connector 102"/>
          <p:cNvCxnSpPr/>
          <p:nvPr/>
        </p:nvCxnSpPr>
        <p:spPr>
          <a:xfrm>
            <a:off x="15180001" y="16768465"/>
            <a:ext cx="13612714" cy="12743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4" name="TextBox 103"/>
          <p:cNvSpPr txBox="1"/>
          <p:nvPr/>
        </p:nvSpPr>
        <p:spPr>
          <a:xfrm>
            <a:off x="20804247" y="16002000"/>
            <a:ext cx="27510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High Band - Q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5" name="Straight Arrow Connector 104"/>
          <p:cNvCxnSpPr/>
          <p:nvPr/>
        </p:nvCxnSpPr>
        <p:spPr>
          <a:xfrm>
            <a:off x="15098484" y="16840253"/>
            <a:ext cx="0" cy="6900512"/>
          </a:xfrm>
          <a:prstGeom prst="straightConnector1">
            <a:avLst/>
          </a:prstGeom>
          <a:ln>
            <a:tailEnd type="stealt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 rot="16200000">
            <a:off x="13232192" y="19910467"/>
            <a:ext cx="26484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Low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and - P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7" name="Picture 10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80001" y="21814702"/>
            <a:ext cx="3657600" cy="1828619"/>
          </a:xfrm>
          <a:prstGeom prst="rect">
            <a:avLst/>
          </a:prstGeom>
        </p:spPr>
      </p:pic>
      <p:sp>
        <p:nvSpPr>
          <p:cNvPr id="108" name="Rectangle 107"/>
          <p:cNvSpPr/>
          <p:nvPr/>
        </p:nvSpPr>
        <p:spPr>
          <a:xfrm>
            <a:off x="15171546" y="21774552"/>
            <a:ext cx="3674510" cy="18407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0584" tIns="50292" rIns="100584" bIns="5029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980">
              <a:solidFill>
                <a:srgbClr val="FFC000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8999" y="25282274"/>
            <a:ext cx="6374639" cy="3585735"/>
          </a:xfrm>
          <a:prstGeom prst="rect">
            <a:avLst/>
          </a:prstGeom>
        </p:spPr>
      </p:pic>
      <p:sp>
        <p:nvSpPr>
          <p:cNvPr id="109" name="TextBox 108"/>
          <p:cNvSpPr txBox="1"/>
          <p:nvPr/>
        </p:nvSpPr>
        <p:spPr>
          <a:xfrm>
            <a:off x="14691059" y="23774400"/>
            <a:ext cx="13956084" cy="1461914"/>
          </a:xfrm>
          <a:prstGeom prst="rect">
            <a:avLst/>
          </a:prstGeom>
          <a:noFill/>
        </p:spPr>
        <p:txBody>
          <a:bodyPr wrap="square" lIns="106656" tIns="53328" rIns="106656" bIns="53328" rtlCol="0">
            <a:spAutoFit/>
          </a:bodyPr>
          <a:lstStyle>
            <a:defPPr>
              <a:defRPr lang="en-US"/>
            </a:defPPr>
            <a:lvl1pPr>
              <a:defRPr sz="115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8800" cap="small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Automatic Navigation</a:t>
            </a:r>
            <a:endParaRPr lang="en-US" sz="8800" cap="small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0" name="TextBox 109"/>
              <p:cNvSpPr txBox="1"/>
              <p:nvPr/>
            </p:nvSpPr>
            <p:spPr>
              <a:xfrm>
                <a:off x="14750899" y="25222200"/>
                <a:ext cx="7479035" cy="3322384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just"/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We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propose a spatiotemporal optimization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model of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the virtual camera’s discrete control points and further employ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a spline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interpolation amongst the control points to achieve 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smooth camera </a:t>
                </a:r>
                <a:r>
                  <a:rPr lang="en-US" sz="3200" dirty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navigation</a:t>
                </a:r>
                <a:r>
                  <a:rPr lang="en-US" sz="3200" dirty="0" smtClean="0">
                    <a:solidFill>
                      <a:prstClr val="black"/>
                    </a:solidFill>
                    <a:latin typeface="Segoe UI Light" panose="020B0502040204020203" pitchFamily="34" charset="0"/>
                  </a:rPr>
                  <a:t>.</a:t>
                </a:r>
              </a:p>
              <a:p>
                <a:pPr algn="just"/>
                <a:r>
                  <a:rPr lang="en-US" sz="2400" b="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  <a:t/>
                </a:r>
                <a:br>
                  <a:rPr lang="en-US" sz="2400" b="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𝐸</m:t>
                      </m:r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𝑠𝑎𝑙𝑖𝑒𝑛𝑐𝑦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𝑠𝑎𝑙𝑖𝑒𝑛𝑐𝑦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</m:d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𝑡𝑒𝑚𝑝𝑜𝑟𝑎𝑙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𝑡𝑒𝑚𝑝𝑜𝑟𝑎𝑙</m:t>
                          </m:r>
                        </m:sub>
                      </m:sSub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𝐿</m:t>
                      </m:r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solidFill>
                    <a:prstClr val="black"/>
                  </a:solidFill>
                  <a:latin typeface="Segoe UI Light" panose="020B0502040204020203" pitchFamily="34" charset="0"/>
                </a:endParaRPr>
              </a:p>
            </p:txBody>
          </p:sp>
        </mc:Choice>
        <mc:Fallback>
          <p:sp>
            <p:nvSpPr>
              <p:cNvPr id="110" name="TextBox 10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50899" y="25222200"/>
                <a:ext cx="7479035" cy="3322384"/>
              </a:xfrm>
              <a:prstGeom prst="rect">
                <a:avLst/>
              </a:prstGeom>
              <a:blipFill>
                <a:blip r:embed="rId39"/>
                <a:stretch>
                  <a:fillRect l="-3341" t="-2385" r="-3260" b="-7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/>
          <p:cNvSpPr txBox="1"/>
          <p:nvPr/>
        </p:nvSpPr>
        <p:spPr>
          <a:xfrm>
            <a:off x="14556433" y="28651200"/>
            <a:ext cx="13956084" cy="1461914"/>
          </a:xfrm>
          <a:prstGeom prst="rect">
            <a:avLst/>
          </a:prstGeom>
          <a:noFill/>
        </p:spPr>
        <p:txBody>
          <a:bodyPr wrap="square" lIns="106656" tIns="53328" rIns="106656" bIns="53328" rtlCol="0">
            <a:spAutoFit/>
          </a:bodyPr>
          <a:lstStyle>
            <a:defPPr>
              <a:defRPr lang="en-US"/>
            </a:defPPr>
            <a:lvl1pPr>
              <a:defRPr sz="1150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z="8800" cap="small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Experimental Results</a:t>
            </a:r>
            <a:endParaRPr lang="en-US" sz="8800" cap="small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graphicFrame>
        <p:nvGraphicFramePr>
          <p:cNvPr id="112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465927"/>
              </p:ext>
            </p:extLst>
          </p:nvPr>
        </p:nvGraphicFramePr>
        <p:xfrm>
          <a:off x="14620945" y="30219730"/>
          <a:ext cx="7744274" cy="3832053"/>
        </p:xfrm>
        <a:graphic>
          <a:graphicData uri="http://schemas.openxmlformats.org/drawingml/2006/table">
            <a:tbl>
              <a:tblPr firstRow="1" bandRow="1">
                <a:tableStyleId>{EB344D84-9AFB-497E-A393-DC336BA19D2E}</a:tableStyleId>
              </a:tblPr>
              <a:tblGrid>
                <a:gridCol w="1476588">
                  <a:extLst>
                    <a:ext uri="{9D8B030D-6E8A-4147-A177-3AD203B41FA5}">
                      <a16:colId xmlns:a16="http://schemas.microsoft.com/office/drawing/2014/main" val="3874625278"/>
                    </a:ext>
                  </a:extLst>
                </a:gridCol>
                <a:gridCol w="1398581">
                  <a:extLst>
                    <a:ext uri="{9D8B030D-6E8A-4147-A177-3AD203B41FA5}">
                      <a16:colId xmlns:a16="http://schemas.microsoft.com/office/drawing/2014/main" val="1084658916"/>
                    </a:ext>
                  </a:extLst>
                </a:gridCol>
                <a:gridCol w="1582857">
                  <a:extLst>
                    <a:ext uri="{9D8B030D-6E8A-4147-A177-3AD203B41FA5}">
                      <a16:colId xmlns:a16="http://schemas.microsoft.com/office/drawing/2014/main" val="3435135283"/>
                    </a:ext>
                  </a:extLst>
                </a:gridCol>
                <a:gridCol w="1608210">
                  <a:extLst>
                    <a:ext uri="{9D8B030D-6E8A-4147-A177-3AD203B41FA5}">
                      <a16:colId xmlns:a16="http://schemas.microsoft.com/office/drawing/2014/main" val="3992960507"/>
                    </a:ext>
                  </a:extLst>
                </a:gridCol>
                <a:gridCol w="1678038">
                  <a:extLst>
                    <a:ext uri="{9D8B030D-6E8A-4147-A177-3AD203B41FA5}">
                      <a16:colId xmlns:a16="http://schemas.microsoft.com/office/drawing/2014/main" val="3851685937"/>
                    </a:ext>
                  </a:extLst>
                </a:gridCol>
              </a:tblGrid>
              <a:tr h="77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Resolution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The Average Timings Per Frame</a:t>
                      </a:r>
                      <a:endParaRPr lang="en-US" sz="1800" kern="12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L>
                      <a:noFill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54733"/>
                  </a:ext>
                </a:extLst>
              </a:tr>
              <a:tr h="57716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Itti</a:t>
                      </a:r>
                      <a:r>
                        <a:rPr lang="en-US" sz="18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(CPU)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L w="25400" cmpd="sng"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72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SCS (CPU)</a:t>
                      </a:r>
                    </a:p>
                  </a:txBody>
                  <a:tcPr marL="129940" marR="129940" marT="64971" marB="64971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72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 (CPU)</a:t>
                      </a:r>
                    </a:p>
                  </a:txBody>
                  <a:tcPr marL="129940" marR="129940" marT="64971" marB="64971" anchor="ctr">
                    <a:lnL>
                      <a:noFill/>
                    </a:lnL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SSR</a:t>
                      </a:r>
                      <a:r>
                        <a:rPr lang="en-US" sz="1800" baseline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800" baseline="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800" dirty="0" smtClean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GPU)</a:t>
                      </a:r>
                      <a:endParaRPr lang="en-US" sz="18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5455886"/>
                  </a:ext>
                </a:extLst>
              </a:tr>
              <a:tr h="882595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1920x1080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72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104.46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72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47.93 ms</a:t>
                      </a:r>
                    </a:p>
                  </a:txBody>
                  <a:tcPr marL="129940" marR="129940" marT="64971" marB="64971" anchor="ctr">
                    <a:lnL>
                      <a:noFill/>
                    </a:lnL>
                    <a:lnR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72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21.34 ms</a:t>
                      </a:r>
                    </a:p>
                  </a:txBody>
                  <a:tcPr marL="129940" marR="129940" marT="64971" marB="64971" anchor="ctr">
                    <a:lnL>
                      <a:noFill/>
                    </a:lnL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10.81 ms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0853987"/>
                  </a:ext>
                </a:extLst>
              </a:tr>
              <a:tr h="70113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4096x2048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314.94 ms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T>
                      <a:noFill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72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85.29 ms</a:t>
                      </a:r>
                    </a:p>
                  </a:txBody>
                  <a:tcPr marL="129940" marR="129940" marT="64971" marB="64971" anchor="ctr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0720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48.18 ms</a:t>
                      </a:r>
                    </a:p>
                  </a:txBody>
                  <a:tcPr marL="129940" marR="129940" marT="64971" marB="64971" anchor="ctr"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13.20 ms</a:t>
                      </a:r>
                    </a:p>
                  </a:txBody>
                  <a:tcPr marL="129940" marR="129940" marT="64971" marB="6497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8717989"/>
                  </a:ext>
                </a:extLst>
              </a:tr>
              <a:tr h="899858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7680x3840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934.26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</a:t>
                      </a:r>
                      <a:endParaRPr lang="en-US" sz="1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152.62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R>
                      <a:noFill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69.53</a:t>
                      </a:r>
                      <a:r>
                        <a:rPr lang="en-US" sz="18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ms</a:t>
                      </a:r>
                      <a:endParaRPr lang="en-US" sz="18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9940" marR="129940" marT="64971" marB="64971" anchor="ctr">
                    <a:lnL>
                      <a:noFill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26.58 ms</a:t>
                      </a:r>
                    </a:p>
                  </a:txBody>
                  <a:tcPr marL="129940" marR="129940" marT="64971" marB="64971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8610581"/>
                  </a:ext>
                </a:extLst>
              </a:tr>
            </a:tbl>
          </a:graphicData>
        </a:graphic>
      </p:graphicFrame>
      <p:graphicFrame>
        <p:nvGraphicFramePr>
          <p:cNvPr id="113" name="Chart 1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49927581"/>
              </p:ext>
            </p:extLst>
          </p:nvPr>
        </p:nvGraphicFramePr>
        <p:xfrm>
          <a:off x="22398826" y="29222887"/>
          <a:ext cx="6751537" cy="5073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pic>
        <p:nvPicPr>
          <p:cNvPr id="114" name="Picture 11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9234" y="30712456"/>
            <a:ext cx="1026252" cy="577267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88600" y="30733560"/>
            <a:ext cx="988607" cy="556092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1686" y="30712630"/>
            <a:ext cx="1025819" cy="577023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9282" y="30708600"/>
            <a:ext cx="1036004" cy="582752"/>
          </a:xfrm>
          <a:prstGeom prst="rect">
            <a:avLst/>
          </a:prstGeom>
          <a:ln>
            <a:noFill/>
          </a:ln>
          <a:effectLst>
            <a:outerShdw blurRad="2921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050" y="9368970"/>
            <a:ext cx="325755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5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728</TotalTime>
  <Words>505</Words>
  <Application>Microsoft Office PowerPoint</Application>
  <PresentationFormat>Custom</PresentationFormat>
  <Paragraphs>98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9" baseType="lpstr">
      <vt:lpstr>Arial Narrow</vt:lpstr>
      <vt:lpstr>Segoe UI</vt:lpstr>
      <vt:lpstr>Calibri</vt:lpstr>
      <vt:lpstr>Arial</vt:lpstr>
      <vt:lpstr>Segoe UI Semibold</vt:lpstr>
      <vt:lpstr>Cambria Math</vt:lpstr>
      <vt:lpstr>Segoe UI Light</vt:lpstr>
      <vt:lpstr>Office Theme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 E. Froehlich</dc:creator>
  <cp:lastModifiedBy>Ruofei Du</cp:lastModifiedBy>
  <cp:revision>97</cp:revision>
  <cp:lastPrinted>2013-09-26T13:07:30Z</cp:lastPrinted>
  <dcterms:created xsi:type="dcterms:W3CDTF">2013-09-26T00:16:11Z</dcterms:created>
  <dcterms:modified xsi:type="dcterms:W3CDTF">2018-05-07T19:30:22Z</dcterms:modified>
</cp:coreProperties>
</file>